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4"/>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Lst>
  <p:sldSz cx="9144000" cy="5143500" type="screen16x9"/>
  <p:notesSz cx="6858000" cy="9144000"/>
  <p:custDataLst>
    <p:tags r:id="rId3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27" autoAdjust="0"/>
    <p:restoredTop sz="94660"/>
  </p:normalViewPr>
  <p:slideViewPr>
    <p:cSldViewPr snapToGrid="0" showGuides="1">
      <p:cViewPr varScale="1">
        <p:scale>
          <a:sx n="140" d="100"/>
          <a:sy n="140" d="100"/>
        </p:scale>
        <p:origin x="102"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tx1"/>
            </a:solidFill>
            <a:effectLst>
              <a:outerShdw blurRad="50800" dist="38100" dir="8100000" algn="tr" rotWithShape="0">
                <a:prstClr val="black">
                  <a:alpha val="40000"/>
                </a:prstClr>
              </a:outerShdw>
            </a:effectLst>
          </c:spPr>
          <c:dPt>
            <c:idx val="0"/>
            <c:bubble3D val="0"/>
            <c:spPr>
              <a:solidFill>
                <a:srgbClr val="0070C0"/>
              </a:solidFill>
              <a:effectLst>
                <a:outerShdw blurRad="50800" dist="38100" dir="8100000" algn="tr" rotWithShape="0">
                  <a:prstClr val="black">
                    <a:alpha val="40000"/>
                  </a:prstClr>
                </a:outerShdw>
              </a:effectLst>
            </c:spPr>
            <c:extLst>
              <c:ext xmlns:c16="http://schemas.microsoft.com/office/drawing/2014/chart" uri="{C3380CC4-5D6E-409C-BE32-E72D297353CC}">
                <c16:uniqueId val="{00000000-66C0-4760-9613-BB74094267C1}"/>
              </c:ext>
            </c:extLst>
          </c:dPt>
          <c:dPt>
            <c:idx val="1"/>
            <c:bubble3D val="0"/>
            <c:spPr>
              <a:solidFill>
                <a:srgbClr val="0070C0"/>
              </a:solidFill>
              <a:effectLst>
                <a:outerShdw blurRad="50800" dist="38100" dir="8100000" algn="tr" rotWithShape="0">
                  <a:prstClr val="black">
                    <a:alpha val="40000"/>
                  </a:prstClr>
                </a:outerShdw>
              </a:effectLst>
            </c:spPr>
            <c:extLst>
              <c:ext xmlns:c16="http://schemas.microsoft.com/office/drawing/2014/chart" uri="{C3380CC4-5D6E-409C-BE32-E72D297353CC}">
                <c16:uniqueId val="{00000001-66C0-4760-9613-BB74094267C1}"/>
              </c:ext>
            </c:extLst>
          </c:dPt>
          <c:val>
            <c:numRef>
              <c:f>Sheet1!$B$2:$B$3</c:f>
              <c:numCache>
                <c:formatCode>General</c:formatCode>
                <c:ptCount val="2"/>
                <c:pt idx="0">
                  <c:v>87</c:v>
                </c:pt>
                <c:pt idx="1">
                  <c:v>13</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销售额</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第一季度</c:v>
                      </c:pt>
                      <c:pt idx="1">
                        <c:v>第二季度</c:v>
                      </c:pt>
                    </c:strCache>
                  </c:strRef>
                </c15:cat>
              </c15:filteredCategoryTitle>
            </c:ext>
            <c:ext xmlns:c16="http://schemas.microsoft.com/office/drawing/2014/chart" uri="{C3380CC4-5D6E-409C-BE32-E72D297353CC}">
              <c16:uniqueId val="{00000002-66C0-4760-9613-BB74094267C1}"/>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C00000"/>
            </a:solidFill>
            <a:effectLst>
              <a:outerShdw blurRad="50800" dist="38100" dir="8100000" algn="tr" rotWithShape="0">
                <a:prstClr val="black">
                  <a:alpha val="40000"/>
                </a:prstClr>
              </a:outerShdw>
            </a:effectLst>
          </c:spPr>
          <c:dPt>
            <c:idx val="0"/>
            <c:bubble3D val="0"/>
            <c:spPr>
              <a:solidFill>
                <a:srgbClr val="0070C0"/>
              </a:solidFill>
              <a:effectLst>
                <a:outerShdw blurRad="50800" dist="38100" dir="8100000" algn="tr" rotWithShape="0">
                  <a:prstClr val="black">
                    <a:alpha val="40000"/>
                  </a:prstClr>
                </a:outerShdw>
              </a:effectLst>
            </c:spPr>
            <c:extLst>
              <c:ext xmlns:c16="http://schemas.microsoft.com/office/drawing/2014/chart" uri="{C3380CC4-5D6E-409C-BE32-E72D297353CC}">
                <c16:uniqueId val="{00000000-F7E3-4C88-82F5-C37D40615BD7}"/>
              </c:ext>
            </c:extLst>
          </c:dPt>
          <c:dPt>
            <c:idx val="1"/>
            <c:bubble3D val="0"/>
            <c:spPr>
              <a:solidFill>
                <a:srgbClr val="0070C0"/>
              </a:solidFill>
              <a:effectLst>
                <a:outerShdw blurRad="50800" dist="38100" dir="8100000" algn="tr" rotWithShape="0">
                  <a:prstClr val="black">
                    <a:alpha val="40000"/>
                  </a:prstClr>
                </a:outerShdw>
              </a:effectLst>
            </c:spPr>
            <c:extLst>
              <c:ext xmlns:c16="http://schemas.microsoft.com/office/drawing/2014/chart" uri="{C3380CC4-5D6E-409C-BE32-E72D297353CC}">
                <c16:uniqueId val="{00000001-F7E3-4C88-82F5-C37D40615BD7}"/>
              </c:ext>
            </c:extLst>
          </c:dPt>
          <c:val>
            <c:numRef>
              <c:f>Sheet1!$B$2:$B$3</c:f>
              <c:numCache>
                <c:formatCode>General</c:formatCode>
                <c:ptCount val="2"/>
                <c:pt idx="0">
                  <c:v>82</c:v>
                </c:pt>
                <c:pt idx="1">
                  <c:v>18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销售额</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第一季度</c:v>
                      </c:pt>
                      <c:pt idx="1">
                        <c:v>第二季度</c:v>
                      </c:pt>
                    </c:strCache>
                  </c:strRef>
                </c15:cat>
              </c15:filteredCategoryTitle>
            </c:ext>
            <c:ext xmlns:c16="http://schemas.microsoft.com/office/drawing/2014/chart" uri="{C3380CC4-5D6E-409C-BE32-E72D297353CC}">
              <c16:uniqueId val="{00000002-F7E3-4C88-82F5-C37D40615BD7}"/>
            </c:ext>
          </c:extLst>
        </c:ser>
        <c:dLbls>
          <c:showLegendKey val="0"/>
          <c:showVal val="0"/>
          <c:showCatName val="0"/>
          <c:showSerName val="0"/>
          <c:showPercent val="0"/>
          <c:showBubbleSize val="0"/>
          <c:showLeaderLines val="1"/>
        </c:dLbls>
        <c:firstSliceAng val="0"/>
        <c:holeSize val="81"/>
      </c:doughnutChart>
    </c:plotArea>
    <c:plotVisOnly val="1"/>
    <c:dispBlanksAs val="gap"/>
    <c:showDLblsOverMax val="0"/>
  </c:chart>
  <c:txPr>
    <a:bodyPr/>
    <a:lstStyle/>
    <a:p>
      <a:pPr>
        <a:defRPr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0070C0"/>
            </a:solidFill>
            <a:effectLst>
              <a:outerShdw blurRad="50800" dist="38100" dir="8100000" algn="tr" rotWithShape="0">
                <a:prstClr val="black">
                  <a:alpha val="40000"/>
                </a:prstClr>
              </a:outerShdw>
            </a:effectLst>
          </c:spPr>
          <c:dPt>
            <c:idx val="0"/>
            <c:bubble3D val="0"/>
            <c:extLst>
              <c:ext xmlns:c16="http://schemas.microsoft.com/office/drawing/2014/chart" uri="{C3380CC4-5D6E-409C-BE32-E72D297353CC}">
                <c16:uniqueId val="{00000000-81EE-485B-9D82-FCEC9B0293C4}"/>
              </c:ext>
            </c:extLst>
          </c:dPt>
          <c:dPt>
            <c:idx val="1"/>
            <c:bubble3D val="0"/>
            <c:extLst>
              <c:ext xmlns:c16="http://schemas.microsoft.com/office/drawing/2014/chart" uri="{C3380CC4-5D6E-409C-BE32-E72D297353CC}">
                <c16:uniqueId val="{00000001-81EE-485B-9D82-FCEC9B0293C4}"/>
              </c:ext>
            </c:extLst>
          </c:dPt>
          <c:val>
            <c:numRef>
              <c:f>Sheet1!$B$2:$B$3</c:f>
              <c:numCache>
                <c:formatCode>General</c:formatCode>
                <c:ptCount val="2"/>
                <c:pt idx="0">
                  <c:v>82</c:v>
                </c:pt>
                <c:pt idx="1">
                  <c:v>18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销售额</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第一季度</c:v>
                      </c:pt>
                      <c:pt idx="1">
                        <c:v>第二季度</c:v>
                      </c:pt>
                    </c:strCache>
                  </c:strRef>
                </c15:cat>
              </c15:filteredCategoryTitle>
            </c:ext>
            <c:ext xmlns:c16="http://schemas.microsoft.com/office/drawing/2014/chart" uri="{C3380CC4-5D6E-409C-BE32-E72D297353CC}">
              <c16:uniqueId val="{00000002-81EE-485B-9D82-FCEC9B0293C4}"/>
            </c:ext>
          </c:extLst>
        </c:ser>
        <c:dLbls>
          <c:showLegendKey val="0"/>
          <c:showVal val="0"/>
          <c:showCatName val="0"/>
          <c:showSerName val="0"/>
          <c:showPercent val="0"/>
          <c:showBubbleSize val="0"/>
          <c:showLeaderLines val="1"/>
        </c:dLbls>
        <c:firstSliceAng val="0"/>
        <c:holeSize val="81"/>
      </c:doughnutChart>
    </c:plotArea>
    <c:plotVisOnly val="1"/>
    <c:dispBlanksAs val="gap"/>
    <c:showDLblsOverMax val="0"/>
  </c:chart>
  <c:txPr>
    <a:bodyPr/>
    <a:lstStyle/>
    <a:p>
      <a:pPr>
        <a:defRPr sz="1800"/>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0070C0"/>
            </a:solidFill>
            <a:effectLst>
              <a:outerShdw blurRad="50800" dist="38100" dir="8100000" algn="tr" rotWithShape="0">
                <a:prstClr val="black">
                  <a:alpha val="40000"/>
                </a:prstClr>
              </a:outerShdw>
            </a:effectLst>
          </c:spPr>
          <c:dPt>
            <c:idx val="0"/>
            <c:bubble3D val="0"/>
            <c:extLst>
              <c:ext xmlns:c16="http://schemas.microsoft.com/office/drawing/2014/chart" uri="{C3380CC4-5D6E-409C-BE32-E72D297353CC}">
                <c16:uniqueId val="{00000000-886D-4653-B780-3EEBB8F9A0F5}"/>
              </c:ext>
            </c:extLst>
          </c:dPt>
          <c:dPt>
            <c:idx val="1"/>
            <c:bubble3D val="0"/>
            <c:extLst>
              <c:ext xmlns:c16="http://schemas.microsoft.com/office/drawing/2014/chart" uri="{C3380CC4-5D6E-409C-BE32-E72D297353CC}">
                <c16:uniqueId val="{00000001-886D-4653-B780-3EEBB8F9A0F5}"/>
              </c:ext>
            </c:extLst>
          </c:dPt>
          <c:val>
            <c:numRef>
              <c:f>Sheet1!$B$2:$B$3</c:f>
              <c:numCache>
                <c:formatCode>General</c:formatCode>
                <c:ptCount val="2"/>
                <c:pt idx="0">
                  <c:v>82</c:v>
                </c:pt>
                <c:pt idx="1">
                  <c:v>18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销售额</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第一季度</c:v>
                      </c:pt>
                      <c:pt idx="1">
                        <c:v>第二季度</c:v>
                      </c:pt>
                    </c:strCache>
                  </c:strRef>
                </c15:cat>
              </c15:filteredCategoryTitle>
            </c:ext>
            <c:ext xmlns:c16="http://schemas.microsoft.com/office/drawing/2014/chart" uri="{C3380CC4-5D6E-409C-BE32-E72D297353CC}">
              <c16:uniqueId val="{00000002-886D-4653-B780-3EEBB8F9A0F5}"/>
            </c:ext>
          </c:extLst>
        </c:ser>
        <c:dLbls>
          <c:showLegendKey val="0"/>
          <c:showVal val="0"/>
          <c:showCatName val="0"/>
          <c:showSerName val="0"/>
          <c:showPercent val="0"/>
          <c:showBubbleSize val="0"/>
          <c:showLeaderLines val="1"/>
        </c:dLbls>
        <c:firstSliceAng val="0"/>
        <c:holeSize val="81"/>
      </c:doughnutChart>
    </c:plotArea>
    <c:plotVisOnly val="1"/>
    <c:dispBlanksAs val="gap"/>
    <c:showDLblsOverMax val="0"/>
  </c:chart>
  <c:txPr>
    <a:bodyPr/>
    <a:lstStyle/>
    <a:p>
      <a:pPr>
        <a:defRPr sz="1800"/>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0070C0"/>
            </a:solidFill>
            <a:effectLst>
              <a:outerShdw blurRad="50800" dist="38100" dir="8100000" algn="tr" rotWithShape="0">
                <a:prstClr val="black">
                  <a:alpha val="40000"/>
                </a:prstClr>
              </a:outerShdw>
            </a:effectLst>
          </c:spPr>
          <c:dPt>
            <c:idx val="0"/>
            <c:bubble3D val="0"/>
            <c:extLst>
              <c:ext xmlns:c16="http://schemas.microsoft.com/office/drawing/2014/chart" uri="{C3380CC4-5D6E-409C-BE32-E72D297353CC}">
                <c16:uniqueId val="{00000000-FE63-4227-B096-9BBD63F5E4AD}"/>
              </c:ext>
            </c:extLst>
          </c:dPt>
          <c:dPt>
            <c:idx val="1"/>
            <c:bubble3D val="0"/>
            <c:extLst>
              <c:ext xmlns:c16="http://schemas.microsoft.com/office/drawing/2014/chart" uri="{C3380CC4-5D6E-409C-BE32-E72D297353CC}">
                <c16:uniqueId val="{00000001-FE63-4227-B096-9BBD63F5E4AD}"/>
              </c:ext>
            </c:extLst>
          </c:dPt>
          <c:val>
            <c:numRef>
              <c:f>Sheet1!$B$2:$B$3</c:f>
              <c:numCache>
                <c:formatCode>General</c:formatCode>
                <c:ptCount val="2"/>
                <c:pt idx="0">
                  <c:v>82</c:v>
                </c:pt>
                <c:pt idx="1">
                  <c:v>18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销售额</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第一季度</c:v>
                      </c:pt>
                      <c:pt idx="1">
                        <c:v>第二季度</c:v>
                      </c:pt>
                    </c:strCache>
                  </c:strRef>
                </c15:cat>
              </c15:filteredCategoryTitle>
            </c:ext>
            <c:ext xmlns:c16="http://schemas.microsoft.com/office/drawing/2014/chart" uri="{C3380CC4-5D6E-409C-BE32-E72D297353CC}">
              <c16:uniqueId val="{00000002-FE63-4227-B096-9BBD63F5E4AD}"/>
            </c:ext>
          </c:extLst>
        </c:ser>
        <c:dLbls>
          <c:showLegendKey val="0"/>
          <c:showVal val="0"/>
          <c:showCatName val="0"/>
          <c:showSerName val="0"/>
          <c:showPercent val="0"/>
          <c:showBubbleSize val="0"/>
          <c:showLeaderLines val="1"/>
        </c:dLbls>
        <c:firstSliceAng val="0"/>
        <c:holeSize val="81"/>
      </c:doughnutChart>
    </c:plotArea>
    <c:plotVisOnly val="1"/>
    <c:dispBlanksAs val="gap"/>
    <c:showDLblsOverMax val="0"/>
  </c:chart>
  <c:txPr>
    <a:bodyPr/>
    <a:lstStyle/>
    <a:p>
      <a:pPr>
        <a:defRPr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A8C4B4-B42C-4B42-B22A-8BB073D277F9}" type="datetimeFigureOut">
              <a:rPr lang="zh-CN" altLang="en-US" smtClean="0"/>
              <a:t>2019/7/23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2652C8-7F3D-4AF3-8C2E-38862185F95A}" type="slidenum">
              <a:rPr lang="zh-CN" altLang="en-US" smtClean="0"/>
              <a:t>‹#›</a:t>
            </a:fld>
            <a:endParaRPr lang="zh-CN" altLang="en-US"/>
          </a:p>
        </p:txBody>
      </p:sp>
    </p:spTree>
    <p:extLst>
      <p:ext uri="{BB962C8B-B14F-4D97-AF65-F5344CB8AC3E}">
        <p14:creationId xmlns:p14="http://schemas.microsoft.com/office/powerpoint/2010/main" val="145762554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3A1EFD-8A81-4A57-9A62-07AD39394475}" type="slidenum">
              <a:rPr lang="zh-CN" altLang="en-US" smtClean="0"/>
              <a:t>1</a:t>
            </a:fld>
            <a:endParaRPr lang="zh-CN" altLang="en-US"/>
          </a:p>
        </p:txBody>
      </p:sp>
    </p:spTree>
    <p:extLst>
      <p:ext uri="{BB962C8B-B14F-4D97-AF65-F5344CB8AC3E}">
        <p14:creationId xmlns:p14="http://schemas.microsoft.com/office/powerpoint/2010/main" val="2593858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3A1EFD-8A81-4A57-9A62-07AD39394475}" type="slidenum">
              <a:rPr lang="zh-CN" altLang="en-US" smtClean="0"/>
              <a:t>10</a:t>
            </a:fld>
            <a:endParaRPr lang="zh-CN" altLang="en-US"/>
          </a:p>
        </p:txBody>
      </p:sp>
    </p:spTree>
    <p:extLst>
      <p:ext uri="{BB962C8B-B14F-4D97-AF65-F5344CB8AC3E}">
        <p14:creationId xmlns:p14="http://schemas.microsoft.com/office/powerpoint/2010/main" val="3177111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3A1EFD-8A81-4A57-9A62-07AD39394475}" type="slidenum">
              <a:rPr lang="zh-CN" altLang="en-US" smtClean="0"/>
              <a:t>11</a:t>
            </a:fld>
            <a:endParaRPr lang="zh-CN" altLang="en-US"/>
          </a:p>
        </p:txBody>
      </p:sp>
    </p:spTree>
    <p:extLst>
      <p:ext uri="{BB962C8B-B14F-4D97-AF65-F5344CB8AC3E}">
        <p14:creationId xmlns:p14="http://schemas.microsoft.com/office/powerpoint/2010/main" val="3594168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3A1EFD-8A81-4A57-9A62-07AD39394475}" type="slidenum">
              <a:rPr lang="zh-CN" altLang="en-US" smtClean="0"/>
              <a:t>12</a:t>
            </a:fld>
            <a:endParaRPr lang="zh-CN" altLang="en-US"/>
          </a:p>
        </p:txBody>
      </p:sp>
    </p:spTree>
    <p:extLst>
      <p:ext uri="{BB962C8B-B14F-4D97-AF65-F5344CB8AC3E}">
        <p14:creationId xmlns:p14="http://schemas.microsoft.com/office/powerpoint/2010/main" val="1380980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3A1EFD-8A81-4A57-9A62-07AD39394475}" type="slidenum">
              <a:rPr lang="zh-CN" altLang="en-US" smtClean="0"/>
              <a:t>13</a:t>
            </a:fld>
            <a:endParaRPr lang="zh-CN" altLang="en-US"/>
          </a:p>
        </p:txBody>
      </p:sp>
    </p:spTree>
    <p:extLst>
      <p:ext uri="{BB962C8B-B14F-4D97-AF65-F5344CB8AC3E}">
        <p14:creationId xmlns:p14="http://schemas.microsoft.com/office/powerpoint/2010/main" val="192540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3A1EFD-8A81-4A57-9A62-07AD39394475}" type="slidenum">
              <a:rPr lang="zh-CN" altLang="en-US" smtClean="0"/>
              <a:t>14</a:t>
            </a:fld>
            <a:endParaRPr lang="zh-CN" altLang="en-US"/>
          </a:p>
        </p:txBody>
      </p:sp>
    </p:spTree>
    <p:extLst>
      <p:ext uri="{BB962C8B-B14F-4D97-AF65-F5344CB8AC3E}">
        <p14:creationId xmlns:p14="http://schemas.microsoft.com/office/powerpoint/2010/main" val="2867302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3A1EFD-8A81-4A57-9A62-07AD39394475}" type="slidenum">
              <a:rPr lang="zh-CN" altLang="en-US" smtClean="0"/>
              <a:t>15</a:t>
            </a:fld>
            <a:endParaRPr lang="zh-CN" altLang="en-US"/>
          </a:p>
        </p:txBody>
      </p:sp>
    </p:spTree>
    <p:extLst>
      <p:ext uri="{BB962C8B-B14F-4D97-AF65-F5344CB8AC3E}">
        <p14:creationId xmlns:p14="http://schemas.microsoft.com/office/powerpoint/2010/main" val="177097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3A1EFD-8A81-4A57-9A62-07AD39394475}" type="slidenum">
              <a:rPr lang="zh-CN" altLang="en-US" smtClean="0"/>
              <a:t>16</a:t>
            </a:fld>
            <a:endParaRPr lang="zh-CN" altLang="en-US"/>
          </a:p>
        </p:txBody>
      </p:sp>
    </p:spTree>
    <p:extLst>
      <p:ext uri="{BB962C8B-B14F-4D97-AF65-F5344CB8AC3E}">
        <p14:creationId xmlns:p14="http://schemas.microsoft.com/office/powerpoint/2010/main" val="2969778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3A1EFD-8A81-4A57-9A62-07AD39394475}" type="slidenum">
              <a:rPr lang="zh-CN" altLang="en-US" smtClean="0"/>
              <a:t>17</a:t>
            </a:fld>
            <a:endParaRPr lang="zh-CN" altLang="en-US"/>
          </a:p>
        </p:txBody>
      </p:sp>
    </p:spTree>
    <p:extLst>
      <p:ext uri="{BB962C8B-B14F-4D97-AF65-F5344CB8AC3E}">
        <p14:creationId xmlns:p14="http://schemas.microsoft.com/office/powerpoint/2010/main" val="1996662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3A1EFD-8A81-4A57-9A62-07AD39394475}" type="slidenum">
              <a:rPr lang="zh-CN" altLang="en-US" smtClean="0"/>
              <a:t>18</a:t>
            </a:fld>
            <a:endParaRPr lang="zh-CN" altLang="en-US"/>
          </a:p>
        </p:txBody>
      </p:sp>
    </p:spTree>
    <p:extLst>
      <p:ext uri="{BB962C8B-B14F-4D97-AF65-F5344CB8AC3E}">
        <p14:creationId xmlns:p14="http://schemas.microsoft.com/office/powerpoint/2010/main" val="242031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3A1EFD-8A81-4A57-9A62-07AD39394475}" type="slidenum">
              <a:rPr lang="zh-CN" altLang="en-US" smtClean="0"/>
              <a:t>19</a:t>
            </a:fld>
            <a:endParaRPr lang="zh-CN" altLang="en-US"/>
          </a:p>
        </p:txBody>
      </p:sp>
    </p:spTree>
    <p:extLst>
      <p:ext uri="{BB962C8B-B14F-4D97-AF65-F5344CB8AC3E}">
        <p14:creationId xmlns:p14="http://schemas.microsoft.com/office/powerpoint/2010/main" val="386899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2652C8-7F3D-4AF3-8C2E-38862185F95A}" type="slidenum">
              <a:rPr lang="zh-CN" altLang="en-US" smtClean="0"/>
              <a:t>2</a:t>
            </a:fld>
            <a:endParaRPr lang="zh-CN" altLang="en-US"/>
          </a:p>
        </p:txBody>
      </p:sp>
    </p:spTree>
    <p:extLst>
      <p:ext uri="{BB962C8B-B14F-4D97-AF65-F5344CB8AC3E}">
        <p14:creationId xmlns:p14="http://schemas.microsoft.com/office/powerpoint/2010/main" val="560516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3A1EFD-8A81-4A57-9A62-07AD39394475}" type="slidenum">
              <a:rPr lang="zh-CN" altLang="en-US" smtClean="0"/>
              <a:t>20</a:t>
            </a:fld>
            <a:endParaRPr lang="zh-CN" altLang="en-US"/>
          </a:p>
        </p:txBody>
      </p:sp>
    </p:spTree>
    <p:extLst>
      <p:ext uri="{BB962C8B-B14F-4D97-AF65-F5344CB8AC3E}">
        <p14:creationId xmlns:p14="http://schemas.microsoft.com/office/powerpoint/2010/main" val="3078582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3A1EFD-8A81-4A57-9A62-07AD39394475}" type="slidenum">
              <a:rPr lang="zh-CN" altLang="en-US" smtClean="0"/>
              <a:t>21</a:t>
            </a:fld>
            <a:endParaRPr lang="zh-CN" altLang="en-US"/>
          </a:p>
        </p:txBody>
      </p:sp>
    </p:spTree>
    <p:extLst>
      <p:ext uri="{BB962C8B-B14F-4D97-AF65-F5344CB8AC3E}">
        <p14:creationId xmlns:p14="http://schemas.microsoft.com/office/powerpoint/2010/main" val="3338150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3A1EFD-8A81-4A57-9A62-07AD39394475}" type="slidenum">
              <a:rPr lang="zh-CN" altLang="en-US" smtClean="0"/>
              <a:t>22</a:t>
            </a:fld>
            <a:endParaRPr lang="zh-CN" altLang="en-US"/>
          </a:p>
        </p:txBody>
      </p:sp>
    </p:spTree>
    <p:extLst>
      <p:ext uri="{BB962C8B-B14F-4D97-AF65-F5344CB8AC3E}">
        <p14:creationId xmlns:p14="http://schemas.microsoft.com/office/powerpoint/2010/main" val="4274766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3A1EFD-8A81-4A57-9A62-07AD39394475}" type="slidenum">
              <a:rPr lang="zh-CN" altLang="en-US" smtClean="0"/>
              <a:t>23</a:t>
            </a:fld>
            <a:endParaRPr lang="zh-CN" altLang="en-US"/>
          </a:p>
        </p:txBody>
      </p:sp>
    </p:spTree>
    <p:extLst>
      <p:ext uri="{BB962C8B-B14F-4D97-AF65-F5344CB8AC3E}">
        <p14:creationId xmlns:p14="http://schemas.microsoft.com/office/powerpoint/2010/main" val="5970680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3A1EFD-8A81-4A57-9A62-07AD39394475}" type="slidenum">
              <a:rPr lang="zh-CN" altLang="en-US" smtClean="0"/>
              <a:t>24</a:t>
            </a:fld>
            <a:endParaRPr lang="zh-CN" altLang="en-US"/>
          </a:p>
        </p:txBody>
      </p:sp>
    </p:spTree>
    <p:extLst>
      <p:ext uri="{BB962C8B-B14F-4D97-AF65-F5344CB8AC3E}">
        <p14:creationId xmlns:p14="http://schemas.microsoft.com/office/powerpoint/2010/main" val="2976580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3A1EFD-8A81-4A57-9A62-07AD39394475}" type="slidenum">
              <a:rPr lang="zh-CN" altLang="en-US" smtClean="0"/>
              <a:t>25</a:t>
            </a:fld>
            <a:endParaRPr lang="zh-CN" altLang="en-US"/>
          </a:p>
        </p:txBody>
      </p:sp>
    </p:spTree>
    <p:extLst>
      <p:ext uri="{BB962C8B-B14F-4D97-AF65-F5344CB8AC3E}">
        <p14:creationId xmlns:p14="http://schemas.microsoft.com/office/powerpoint/2010/main" val="37518609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3A1EFD-8A81-4A57-9A62-07AD39394475}" type="slidenum">
              <a:rPr lang="zh-CN" altLang="en-US" smtClean="0"/>
              <a:t>26</a:t>
            </a:fld>
            <a:endParaRPr lang="zh-CN" altLang="en-US"/>
          </a:p>
        </p:txBody>
      </p:sp>
    </p:spTree>
    <p:extLst>
      <p:ext uri="{BB962C8B-B14F-4D97-AF65-F5344CB8AC3E}">
        <p14:creationId xmlns:p14="http://schemas.microsoft.com/office/powerpoint/2010/main" val="3458296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3A1EFD-8A81-4A57-9A62-07AD39394475}" type="slidenum">
              <a:rPr lang="zh-CN" altLang="en-US" smtClean="0"/>
              <a:t>27</a:t>
            </a:fld>
            <a:endParaRPr lang="zh-CN" altLang="en-US"/>
          </a:p>
        </p:txBody>
      </p:sp>
    </p:spTree>
    <p:extLst>
      <p:ext uri="{BB962C8B-B14F-4D97-AF65-F5344CB8AC3E}">
        <p14:creationId xmlns:p14="http://schemas.microsoft.com/office/powerpoint/2010/main" val="3561627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3A1EFD-8A81-4A57-9A62-07AD39394475}" type="slidenum">
              <a:rPr lang="zh-CN" altLang="en-US" smtClean="0"/>
              <a:t>28</a:t>
            </a:fld>
            <a:endParaRPr lang="zh-CN" altLang="en-US"/>
          </a:p>
        </p:txBody>
      </p:sp>
    </p:spTree>
    <p:extLst>
      <p:ext uri="{BB962C8B-B14F-4D97-AF65-F5344CB8AC3E}">
        <p14:creationId xmlns:p14="http://schemas.microsoft.com/office/powerpoint/2010/main" val="30643504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3A1EFD-8A81-4A57-9A62-07AD39394475}" type="slidenum">
              <a:rPr lang="zh-CN" altLang="en-US" smtClean="0"/>
              <a:t>29</a:t>
            </a:fld>
            <a:endParaRPr lang="zh-CN" altLang="en-US"/>
          </a:p>
        </p:txBody>
      </p:sp>
    </p:spTree>
    <p:extLst>
      <p:ext uri="{BB962C8B-B14F-4D97-AF65-F5344CB8AC3E}">
        <p14:creationId xmlns:p14="http://schemas.microsoft.com/office/powerpoint/2010/main" val="616251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3A1EFD-8A81-4A57-9A62-07AD39394475}" type="slidenum">
              <a:rPr lang="zh-CN" altLang="en-US" smtClean="0"/>
              <a:t>3</a:t>
            </a:fld>
            <a:endParaRPr lang="zh-CN" altLang="en-US"/>
          </a:p>
        </p:txBody>
      </p:sp>
    </p:spTree>
    <p:extLst>
      <p:ext uri="{BB962C8B-B14F-4D97-AF65-F5344CB8AC3E}">
        <p14:creationId xmlns:p14="http://schemas.microsoft.com/office/powerpoint/2010/main" val="8375386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3A1EFD-8A81-4A57-9A62-07AD39394475}" type="slidenum">
              <a:rPr lang="zh-CN" altLang="en-US" smtClean="0"/>
              <a:t>30</a:t>
            </a:fld>
            <a:endParaRPr lang="zh-CN" altLang="en-US"/>
          </a:p>
        </p:txBody>
      </p:sp>
    </p:spTree>
    <p:extLst>
      <p:ext uri="{BB962C8B-B14F-4D97-AF65-F5344CB8AC3E}">
        <p14:creationId xmlns:p14="http://schemas.microsoft.com/office/powerpoint/2010/main" val="15206316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3A1EFD-8A81-4A57-9A62-07AD39394475}" type="slidenum">
              <a:rPr lang="zh-CN" altLang="en-US" smtClean="0"/>
              <a:t>31</a:t>
            </a:fld>
            <a:endParaRPr lang="zh-CN" altLang="en-US"/>
          </a:p>
        </p:txBody>
      </p:sp>
    </p:spTree>
    <p:extLst>
      <p:ext uri="{BB962C8B-B14F-4D97-AF65-F5344CB8AC3E}">
        <p14:creationId xmlns:p14="http://schemas.microsoft.com/office/powerpoint/2010/main" val="999741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3A1EFD-8A81-4A57-9A62-07AD39394475}" type="slidenum">
              <a:rPr lang="zh-CN" altLang="en-US" smtClean="0"/>
              <a:t>32</a:t>
            </a:fld>
            <a:endParaRPr lang="zh-CN" altLang="en-US"/>
          </a:p>
        </p:txBody>
      </p:sp>
    </p:spTree>
    <p:extLst>
      <p:ext uri="{BB962C8B-B14F-4D97-AF65-F5344CB8AC3E}">
        <p14:creationId xmlns:p14="http://schemas.microsoft.com/office/powerpoint/2010/main" val="896989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3A1EFD-8A81-4A57-9A62-07AD39394475}" type="slidenum">
              <a:rPr lang="zh-CN" altLang="en-US" smtClean="0"/>
              <a:t>4</a:t>
            </a:fld>
            <a:endParaRPr lang="zh-CN" altLang="en-US"/>
          </a:p>
        </p:txBody>
      </p:sp>
    </p:spTree>
    <p:extLst>
      <p:ext uri="{BB962C8B-B14F-4D97-AF65-F5344CB8AC3E}">
        <p14:creationId xmlns:p14="http://schemas.microsoft.com/office/powerpoint/2010/main" val="963211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3A1EFD-8A81-4A57-9A62-07AD39394475}" type="slidenum">
              <a:rPr lang="zh-CN" altLang="en-US" smtClean="0"/>
              <a:t>5</a:t>
            </a:fld>
            <a:endParaRPr lang="zh-CN" altLang="en-US"/>
          </a:p>
        </p:txBody>
      </p:sp>
    </p:spTree>
    <p:extLst>
      <p:ext uri="{BB962C8B-B14F-4D97-AF65-F5344CB8AC3E}">
        <p14:creationId xmlns:p14="http://schemas.microsoft.com/office/powerpoint/2010/main" val="650986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3A1EFD-8A81-4A57-9A62-07AD39394475}" type="slidenum">
              <a:rPr lang="zh-CN" altLang="en-US" smtClean="0"/>
              <a:t>6</a:t>
            </a:fld>
            <a:endParaRPr lang="zh-CN" altLang="en-US"/>
          </a:p>
        </p:txBody>
      </p:sp>
    </p:spTree>
    <p:extLst>
      <p:ext uri="{BB962C8B-B14F-4D97-AF65-F5344CB8AC3E}">
        <p14:creationId xmlns:p14="http://schemas.microsoft.com/office/powerpoint/2010/main" val="3324905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3A1EFD-8A81-4A57-9A62-07AD39394475}" type="slidenum">
              <a:rPr lang="zh-CN" altLang="en-US" smtClean="0"/>
              <a:t>7</a:t>
            </a:fld>
            <a:endParaRPr lang="zh-CN" altLang="en-US"/>
          </a:p>
        </p:txBody>
      </p:sp>
    </p:spTree>
    <p:extLst>
      <p:ext uri="{BB962C8B-B14F-4D97-AF65-F5344CB8AC3E}">
        <p14:creationId xmlns:p14="http://schemas.microsoft.com/office/powerpoint/2010/main" val="2811885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3A1EFD-8A81-4A57-9A62-07AD39394475}" type="slidenum">
              <a:rPr lang="zh-CN" altLang="en-US" smtClean="0"/>
              <a:t>8</a:t>
            </a:fld>
            <a:endParaRPr lang="zh-CN" altLang="en-US"/>
          </a:p>
        </p:txBody>
      </p:sp>
    </p:spTree>
    <p:extLst>
      <p:ext uri="{BB962C8B-B14F-4D97-AF65-F5344CB8AC3E}">
        <p14:creationId xmlns:p14="http://schemas.microsoft.com/office/powerpoint/2010/main" val="1467980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3A1EFD-8A81-4A57-9A62-07AD39394475}" type="slidenum">
              <a:rPr lang="zh-CN" altLang="en-US" smtClean="0"/>
              <a:t>9</a:t>
            </a:fld>
            <a:endParaRPr lang="zh-CN" altLang="en-US"/>
          </a:p>
        </p:txBody>
      </p:sp>
    </p:spTree>
    <p:extLst>
      <p:ext uri="{BB962C8B-B14F-4D97-AF65-F5344CB8AC3E}">
        <p14:creationId xmlns:p14="http://schemas.microsoft.com/office/powerpoint/2010/main" val="3104343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5C8B52E0-985C-423E-92C7-65D8AB716B5F}" type="datetimeFigureOut">
              <a:rPr lang="zh-CN" altLang="en-US" smtClean="0"/>
              <a:t>2019/7/23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5A8F23B-5BF4-42DC-99D1-7AF3DDEBF8F1}" type="slidenum">
              <a:rPr lang="zh-CN" altLang="en-US" smtClean="0"/>
              <a:t>‹#›</a:t>
            </a:fld>
            <a:endParaRPr lang="zh-CN" altLang="en-US"/>
          </a:p>
        </p:txBody>
      </p:sp>
    </p:spTree>
    <p:extLst>
      <p:ext uri="{BB962C8B-B14F-4D97-AF65-F5344CB8AC3E}">
        <p14:creationId xmlns:p14="http://schemas.microsoft.com/office/powerpoint/2010/main" val="44893037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C8B52E0-985C-423E-92C7-65D8AB716B5F}" type="datetimeFigureOut">
              <a:rPr lang="zh-CN" altLang="en-US" smtClean="0"/>
              <a:t>2019/7/23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5A8F23B-5BF4-42DC-99D1-7AF3DDEBF8F1}" type="slidenum">
              <a:rPr lang="zh-CN" altLang="en-US" smtClean="0"/>
              <a:t>‹#›</a:t>
            </a:fld>
            <a:endParaRPr lang="zh-CN" altLang="en-US"/>
          </a:p>
        </p:txBody>
      </p:sp>
    </p:spTree>
    <p:extLst>
      <p:ext uri="{BB962C8B-B14F-4D97-AF65-F5344CB8AC3E}">
        <p14:creationId xmlns:p14="http://schemas.microsoft.com/office/powerpoint/2010/main" val="21316927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C8B52E0-985C-423E-92C7-65D8AB716B5F}" type="datetimeFigureOut">
              <a:rPr lang="zh-CN" altLang="en-US" smtClean="0"/>
              <a:t>2019/7/23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5A8F23B-5BF4-42DC-99D1-7AF3DDEBF8F1}" type="slidenum">
              <a:rPr lang="zh-CN" altLang="en-US" smtClean="0"/>
              <a:t>‹#›</a:t>
            </a:fld>
            <a:endParaRPr lang="zh-CN" altLang="en-US"/>
          </a:p>
        </p:txBody>
      </p:sp>
    </p:spTree>
    <p:extLst>
      <p:ext uri="{BB962C8B-B14F-4D97-AF65-F5344CB8AC3E}">
        <p14:creationId xmlns:p14="http://schemas.microsoft.com/office/powerpoint/2010/main" val="360416135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5143499"/>
          </a:xfrm>
          <a:prstGeom prst="rect">
            <a:avLst/>
          </a:prstGeom>
        </p:spPr>
      </p:pic>
    </p:spTree>
    <p:extLst>
      <p:ext uri="{BB962C8B-B14F-4D97-AF65-F5344CB8AC3E}">
        <p14:creationId xmlns:p14="http://schemas.microsoft.com/office/powerpoint/2010/main" val="408919224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C8B52E0-985C-423E-92C7-65D8AB716B5F}" type="datetimeFigureOut">
              <a:rPr lang="zh-CN" altLang="en-US" smtClean="0"/>
              <a:t>2019/7/23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5A8F23B-5BF4-42DC-99D1-7AF3DDEBF8F1}" type="slidenum">
              <a:rPr lang="zh-CN" altLang="en-US" smtClean="0"/>
              <a:t>‹#›</a:t>
            </a:fld>
            <a:endParaRPr lang="zh-CN" altLang="en-US"/>
          </a:p>
        </p:txBody>
      </p:sp>
    </p:spTree>
    <p:extLst>
      <p:ext uri="{BB962C8B-B14F-4D97-AF65-F5344CB8AC3E}">
        <p14:creationId xmlns:p14="http://schemas.microsoft.com/office/powerpoint/2010/main" val="254287049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5C8B52E0-985C-423E-92C7-65D8AB716B5F}" type="datetimeFigureOut">
              <a:rPr lang="zh-CN" altLang="en-US" smtClean="0"/>
              <a:t>2019/7/23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5A8F23B-5BF4-42DC-99D1-7AF3DDEBF8F1}" type="slidenum">
              <a:rPr lang="zh-CN" altLang="en-US" smtClean="0"/>
              <a:t>‹#›</a:t>
            </a:fld>
            <a:endParaRPr lang="zh-CN" altLang="en-US"/>
          </a:p>
        </p:txBody>
      </p:sp>
    </p:spTree>
    <p:extLst>
      <p:ext uri="{BB962C8B-B14F-4D97-AF65-F5344CB8AC3E}">
        <p14:creationId xmlns:p14="http://schemas.microsoft.com/office/powerpoint/2010/main" val="391012587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5C8B52E0-985C-423E-92C7-65D8AB716B5F}" type="datetimeFigureOut">
              <a:rPr lang="zh-CN" altLang="en-US" smtClean="0"/>
              <a:t>2019/7/23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5A8F23B-5BF4-42DC-99D1-7AF3DDEBF8F1}" type="slidenum">
              <a:rPr lang="zh-CN" altLang="en-US" smtClean="0"/>
              <a:t>‹#›</a:t>
            </a:fld>
            <a:endParaRPr lang="zh-CN" altLang="en-US"/>
          </a:p>
        </p:txBody>
      </p:sp>
    </p:spTree>
    <p:extLst>
      <p:ext uri="{BB962C8B-B14F-4D97-AF65-F5344CB8AC3E}">
        <p14:creationId xmlns:p14="http://schemas.microsoft.com/office/powerpoint/2010/main" val="119499431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5C8B52E0-985C-423E-92C7-65D8AB716B5F}" type="datetimeFigureOut">
              <a:rPr lang="zh-CN" altLang="en-US" smtClean="0"/>
              <a:t>2019/7/23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5A8F23B-5BF4-42DC-99D1-7AF3DDEBF8F1}" type="slidenum">
              <a:rPr lang="zh-CN" altLang="en-US" smtClean="0"/>
              <a:t>‹#›</a:t>
            </a:fld>
            <a:endParaRPr lang="zh-CN" altLang="en-US"/>
          </a:p>
        </p:txBody>
      </p:sp>
    </p:spTree>
    <p:extLst>
      <p:ext uri="{BB962C8B-B14F-4D97-AF65-F5344CB8AC3E}">
        <p14:creationId xmlns:p14="http://schemas.microsoft.com/office/powerpoint/2010/main" val="323793112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C8B52E0-985C-423E-92C7-65D8AB716B5F}" type="datetimeFigureOut">
              <a:rPr lang="zh-CN" altLang="en-US" smtClean="0"/>
              <a:t>2019/7/23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5A8F23B-5BF4-42DC-99D1-7AF3DDEBF8F1}" type="slidenum">
              <a:rPr lang="zh-CN" altLang="en-US" smtClean="0"/>
              <a:t>‹#›</a:t>
            </a:fld>
            <a:endParaRPr lang="zh-CN" altLang="en-US"/>
          </a:p>
        </p:txBody>
      </p:sp>
    </p:spTree>
    <p:extLst>
      <p:ext uri="{BB962C8B-B14F-4D97-AF65-F5344CB8AC3E}">
        <p14:creationId xmlns:p14="http://schemas.microsoft.com/office/powerpoint/2010/main" val="261624427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8B52E0-985C-423E-92C7-65D8AB716B5F}" type="datetimeFigureOut">
              <a:rPr lang="zh-CN" altLang="en-US" smtClean="0"/>
              <a:t>2019/7/23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5A8F23B-5BF4-42DC-99D1-7AF3DDEBF8F1}" type="slidenum">
              <a:rPr lang="zh-CN" altLang="en-US" smtClean="0"/>
              <a:t>‹#›</a:t>
            </a:fld>
            <a:endParaRPr lang="zh-CN" altLang="en-US"/>
          </a:p>
        </p:txBody>
      </p:sp>
    </p:spTree>
    <p:extLst>
      <p:ext uri="{BB962C8B-B14F-4D97-AF65-F5344CB8AC3E}">
        <p14:creationId xmlns:p14="http://schemas.microsoft.com/office/powerpoint/2010/main" val="16335203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5C8B52E0-985C-423E-92C7-65D8AB716B5F}" type="datetimeFigureOut">
              <a:rPr lang="zh-CN" altLang="en-US" smtClean="0"/>
              <a:t>2019/7/23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5A8F23B-5BF4-42DC-99D1-7AF3DDEBF8F1}" type="slidenum">
              <a:rPr lang="zh-CN" altLang="en-US" smtClean="0"/>
              <a:t>‹#›</a:t>
            </a:fld>
            <a:endParaRPr lang="zh-CN" altLang="en-US"/>
          </a:p>
        </p:txBody>
      </p:sp>
    </p:spTree>
    <p:extLst>
      <p:ext uri="{BB962C8B-B14F-4D97-AF65-F5344CB8AC3E}">
        <p14:creationId xmlns:p14="http://schemas.microsoft.com/office/powerpoint/2010/main" val="2044336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5C8B52E0-985C-423E-92C7-65D8AB716B5F}" type="datetimeFigureOut">
              <a:rPr lang="zh-CN" altLang="en-US" smtClean="0"/>
              <a:t>2019/7/23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5A8F23B-5BF4-42DC-99D1-7AF3DDEBF8F1}" type="slidenum">
              <a:rPr lang="zh-CN" altLang="en-US" smtClean="0"/>
              <a:t>‹#›</a:t>
            </a:fld>
            <a:endParaRPr lang="zh-CN" altLang="en-US"/>
          </a:p>
        </p:txBody>
      </p:sp>
    </p:spTree>
    <p:extLst>
      <p:ext uri="{BB962C8B-B14F-4D97-AF65-F5344CB8AC3E}">
        <p14:creationId xmlns:p14="http://schemas.microsoft.com/office/powerpoint/2010/main" val="399684829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C8B52E0-985C-423E-92C7-65D8AB716B5F}" type="datetimeFigureOut">
              <a:rPr lang="zh-CN" altLang="en-US" smtClean="0"/>
              <a:t>2019/7/23</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5A8F23B-5BF4-42DC-99D1-7AF3DDEBF8F1}" type="slidenum">
              <a:rPr lang="zh-CN" altLang="en-US" smtClean="0"/>
              <a:t>‹#›</a:t>
            </a:fld>
            <a:endParaRPr lang="zh-CN" altLang="en-US"/>
          </a:p>
        </p:txBody>
      </p:sp>
    </p:spTree>
    <p:extLst>
      <p:ext uri="{BB962C8B-B14F-4D97-AF65-F5344CB8AC3E}">
        <p14:creationId xmlns:p14="http://schemas.microsoft.com/office/powerpoint/2010/main" val="26995204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rot="18926425">
            <a:off x="1506323" y="1300211"/>
            <a:ext cx="886196" cy="886196"/>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950" dirty="0">
              <a:latin typeface="微软雅黑" panose="020B0503020204020204" pitchFamily="34" charset="-122"/>
              <a:ea typeface="微软雅黑" panose="020B0503020204020204" pitchFamily="34" charset="-122"/>
            </a:endParaRPr>
          </a:p>
        </p:txBody>
      </p:sp>
      <p:sp>
        <p:nvSpPr>
          <p:cNvPr id="9" name="圆角矩形 8"/>
          <p:cNvSpPr/>
          <p:nvPr/>
        </p:nvSpPr>
        <p:spPr>
          <a:xfrm rot="18926425">
            <a:off x="2327350" y="1300212"/>
            <a:ext cx="886196" cy="886196"/>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950" dirty="0">
              <a:latin typeface="微软雅黑" panose="020B0503020204020204" pitchFamily="34" charset="-122"/>
              <a:ea typeface="微软雅黑" panose="020B0503020204020204" pitchFamily="34" charset="-122"/>
            </a:endParaRPr>
          </a:p>
        </p:txBody>
      </p:sp>
      <p:sp>
        <p:nvSpPr>
          <p:cNvPr id="10" name="圆角矩形 9"/>
          <p:cNvSpPr/>
          <p:nvPr/>
        </p:nvSpPr>
        <p:spPr>
          <a:xfrm rot="18926425">
            <a:off x="3063697" y="1026490"/>
            <a:ext cx="1159559" cy="1159559"/>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950" dirty="0">
              <a:latin typeface="微软雅黑" panose="020B0503020204020204" pitchFamily="34" charset="-122"/>
              <a:ea typeface="微软雅黑" panose="020B0503020204020204" pitchFamily="34" charset="-122"/>
            </a:endParaRPr>
          </a:p>
        </p:txBody>
      </p:sp>
      <p:sp>
        <p:nvSpPr>
          <p:cNvPr id="11" name="圆角矩形 10"/>
          <p:cNvSpPr/>
          <p:nvPr/>
        </p:nvSpPr>
        <p:spPr>
          <a:xfrm rot="18926425">
            <a:off x="4070005" y="1033984"/>
            <a:ext cx="1159559" cy="1159559"/>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950" dirty="0">
              <a:latin typeface="微软雅黑" panose="020B0503020204020204" pitchFamily="34" charset="-122"/>
              <a:ea typeface="微软雅黑" panose="020B0503020204020204" pitchFamily="34" charset="-122"/>
            </a:endParaRPr>
          </a:p>
        </p:txBody>
      </p:sp>
      <p:sp>
        <p:nvSpPr>
          <p:cNvPr id="12" name="圆角矩形 11"/>
          <p:cNvSpPr/>
          <p:nvPr/>
        </p:nvSpPr>
        <p:spPr>
          <a:xfrm rot="18926425">
            <a:off x="5086046" y="1289158"/>
            <a:ext cx="886196" cy="886196"/>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950" dirty="0">
              <a:latin typeface="微软雅黑" panose="020B0503020204020204" pitchFamily="34" charset="-122"/>
              <a:ea typeface="微软雅黑" panose="020B0503020204020204" pitchFamily="34" charset="-122"/>
            </a:endParaRPr>
          </a:p>
        </p:txBody>
      </p:sp>
      <p:sp>
        <p:nvSpPr>
          <p:cNvPr id="13" name="圆角矩形 12"/>
          <p:cNvSpPr/>
          <p:nvPr/>
        </p:nvSpPr>
        <p:spPr>
          <a:xfrm rot="18926425">
            <a:off x="5950348" y="1296651"/>
            <a:ext cx="886196" cy="886196"/>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950" dirty="0">
              <a:latin typeface="微软雅黑" panose="020B0503020204020204" pitchFamily="34" charset="-122"/>
              <a:ea typeface="微软雅黑" panose="020B0503020204020204" pitchFamily="34" charset="-122"/>
            </a:endParaRPr>
          </a:p>
        </p:txBody>
      </p:sp>
      <p:sp>
        <p:nvSpPr>
          <p:cNvPr id="14" name="圆角矩形 13"/>
          <p:cNvSpPr/>
          <p:nvPr/>
        </p:nvSpPr>
        <p:spPr>
          <a:xfrm rot="18926425">
            <a:off x="6874102" y="1300072"/>
            <a:ext cx="886196" cy="886196"/>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950" dirty="0">
              <a:latin typeface="微软雅黑" panose="020B0503020204020204" pitchFamily="34" charset="-122"/>
              <a:ea typeface="微软雅黑" panose="020B0503020204020204" pitchFamily="34" charset="-122"/>
            </a:endParaRPr>
          </a:p>
        </p:txBody>
      </p:sp>
      <p:sp>
        <p:nvSpPr>
          <p:cNvPr id="18" name="矩形 17"/>
          <p:cNvSpPr/>
          <p:nvPr/>
        </p:nvSpPr>
        <p:spPr>
          <a:xfrm>
            <a:off x="1666047" y="1206027"/>
            <a:ext cx="6163424" cy="854080"/>
          </a:xfrm>
          <a:prstGeom prst="rect">
            <a:avLst/>
          </a:prstGeom>
        </p:spPr>
        <p:txBody>
          <a:bodyPr wrap="square">
            <a:spAutoFit/>
          </a:bodyPr>
          <a:lstStyle/>
          <a:p>
            <a:pPr>
              <a:defRPr/>
            </a:pPr>
            <a:r>
              <a:rPr lang="zh-CN" altLang="en-US" sz="3600" b="1" kern="2000" spc="75" dirty="0">
                <a:solidFill>
                  <a:srgbClr val="0070C0"/>
                </a:solidFill>
                <a:latin typeface="方正姚体" panose="02010601030101010101" pitchFamily="2" charset="-122"/>
                <a:ea typeface="方正姚体" panose="02010601030101010101" pitchFamily="2" charset="-122"/>
                <a:sym typeface="微软雅黑" pitchFamily="34" charset="-122"/>
              </a:rPr>
              <a:t>创  业  </a:t>
            </a:r>
            <a:r>
              <a:rPr lang="zh-CN" altLang="en-US" sz="4950" b="1" kern="2000" spc="75" dirty="0">
                <a:solidFill>
                  <a:srgbClr val="0070C0"/>
                </a:solidFill>
                <a:latin typeface="方正姚体" panose="02010601030101010101" pitchFamily="2" charset="-122"/>
                <a:ea typeface="方正姚体" panose="02010601030101010101" pitchFamily="2" charset="-122"/>
                <a:sym typeface="微软雅黑" pitchFamily="34" charset="-122"/>
              </a:rPr>
              <a:t>融   资 </a:t>
            </a:r>
            <a:r>
              <a:rPr lang="zh-CN" altLang="en-US" sz="3600" b="1" kern="2000" spc="75" dirty="0">
                <a:solidFill>
                  <a:srgbClr val="0070C0"/>
                </a:solidFill>
                <a:latin typeface="方正姚体" panose="02010601030101010101" pitchFamily="2" charset="-122"/>
                <a:ea typeface="方正姚体" panose="02010601030101010101" pitchFamily="2" charset="-122"/>
                <a:sym typeface="微软雅黑" pitchFamily="34" charset="-122"/>
              </a:rPr>
              <a:t> 计   划    书</a:t>
            </a:r>
          </a:p>
        </p:txBody>
      </p:sp>
      <p:sp>
        <p:nvSpPr>
          <p:cNvPr id="20" name="圆角矩形 19"/>
          <p:cNvSpPr/>
          <p:nvPr/>
        </p:nvSpPr>
        <p:spPr>
          <a:xfrm rot="18926425">
            <a:off x="2217054" y="2340001"/>
            <a:ext cx="190859" cy="190859"/>
          </a:xfrm>
          <a:prstGeom prst="roundRect">
            <a:avLst/>
          </a:prstGeom>
          <a:solidFill>
            <a:srgbClr val="0070C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950" dirty="0">
              <a:latin typeface="微软雅黑" panose="020B0503020204020204" pitchFamily="34" charset="-122"/>
              <a:ea typeface="微软雅黑" panose="020B0503020204020204" pitchFamily="34" charset="-122"/>
            </a:endParaRPr>
          </a:p>
        </p:txBody>
      </p:sp>
      <p:sp>
        <p:nvSpPr>
          <p:cNvPr id="21" name="圆角矩形 20"/>
          <p:cNvSpPr/>
          <p:nvPr/>
        </p:nvSpPr>
        <p:spPr>
          <a:xfrm rot="18926425">
            <a:off x="3017440" y="2330269"/>
            <a:ext cx="190859" cy="190859"/>
          </a:xfrm>
          <a:prstGeom prst="roundRect">
            <a:avLst/>
          </a:prstGeom>
          <a:solidFill>
            <a:srgbClr val="0070C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950" dirty="0">
              <a:latin typeface="微软雅黑" panose="020B0503020204020204" pitchFamily="34" charset="-122"/>
              <a:ea typeface="微软雅黑" panose="020B0503020204020204" pitchFamily="34" charset="-122"/>
            </a:endParaRPr>
          </a:p>
        </p:txBody>
      </p:sp>
      <p:sp>
        <p:nvSpPr>
          <p:cNvPr id="22" name="圆角矩形 21"/>
          <p:cNvSpPr/>
          <p:nvPr/>
        </p:nvSpPr>
        <p:spPr>
          <a:xfrm rot="18926425">
            <a:off x="3966073" y="2319814"/>
            <a:ext cx="190859" cy="190859"/>
          </a:xfrm>
          <a:prstGeom prst="roundRect">
            <a:avLst/>
          </a:prstGeom>
          <a:solidFill>
            <a:srgbClr val="0070C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950" dirty="0">
              <a:latin typeface="微软雅黑" panose="020B0503020204020204" pitchFamily="34" charset="-122"/>
              <a:ea typeface="微软雅黑" panose="020B0503020204020204" pitchFamily="34" charset="-122"/>
            </a:endParaRPr>
          </a:p>
        </p:txBody>
      </p:sp>
      <p:sp>
        <p:nvSpPr>
          <p:cNvPr id="23" name="圆角矩形 22"/>
          <p:cNvSpPr/>
          <p:nvPr/>
        </p:nvSpPr>
        <p:spPr>
          <a:xfrm rot="18926425">
            <a:off x="4960672" y="2320933"/>
            <a:ext cx="190859" cy="190859"/>
          </a:xfrm>
          <a:prstGeom prst="roundRect">
            <a:avLst/>
          </a:prstGeom>
          <a:solidFill>
            <a:srgbClr val="0070C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950" dirty="0">
              <a:latin typeface="微软雅黑" panose="020B0503020204020204" pitchFamily="34" charset="-122"/>
              <a:ea typeface="微软雅黑" panose="020B0503020204020204" pitchFamily="34" charset="-122"/>
            </a:endParaRPr>
          </a:p>
        </p:txBody>
      </p:sp>
      <p:sp>
        <p:nvSpPr>
          <p:cNvPr id="24" name="圆角矩形 23"/>
          <p:cNvSpPr/>
          <p:nvPr/>
        </p:nvSpPr>
        <p:spPr>
          <a:xfrm rot="18926425">
            <a:off x="5774204" y="2320932"/>
            <a:ext cx="190859" cy="190859"/>
          </a:xfrm>
          <a:prstGeom prst="roundRect">
            <a:avLst/>
          </a:prstGeom>
          <a:solidFill>
            <a:srgbClr val="0070C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950" dirty="0">
              <a:latin typeface="微软雅黑" panose="020B0503020204020204" pitchFamily="34" charset="-122"/>
              <a:ea typeface="微软雅黑" panose="020B0503020204020204" pitchFamily="34" charset="-122"/>
            </a:endParaRPr>
          </a:p>
        </p:txBody>
      </p:sp>
      <p:sp>
        <p:nvSpPr>
          <p:cNvPr id="25" name="圆角矩形 24"/>
          <p:cNvSpPr/>
          <p:nvPr/>
        </p:nvSpPr>
        <p:spPr>
          <a:xfrm rot="18926425">
            <a:off x="6682745" y="2310542"/>
            <a:ext cx="190859" cy="190859"/>
          </a:xfrm>
          <a:prstGeom prst="roundRect">
            <a:avLst/>
          </a:prstGeom>
          <a:solidFill>
            <a:srgbClr val="0070C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950" dirty="0">
              <a:latin typeface="微软雅黑" panose="020B0503020204020204" pitchFamily="34" charset="-122"/>
              <a:ea typeface="微软雅黑" panose="020B0503020204020204" pitchFamily="34" charset="-122"/>
            </a:endParaRPr>
          </a:p>
        </p:txBody>
      </p:sp>
      <p:sp>
        <p:nvSpPr>
          <p:cNvPr id="27" name="圆角矩形 26"/>
          <p:cNvSpPr/>
          <p:nvPr/>
        </p:nvSpPr>
        <p:spPr>
          <a:xfrm rot="18926425">
            <a:off x="2553867" y="2504326"/>
            <a:ext cx="110012" cy="110012"/>
          </a:xfrm>
          <a:prstGeom prst="roundRect">
            <a:avLst/>
          </a:prstGeom>
          <a:solidFill>
            <a:srgbClr val="0070C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950" dirty="0">
              <a:latin typeface="微软雅黑" panose="020B0503020204020204" pitchFamily="34" charset="-122"/>
              <a:ea typeface="微软雅黑" panose="020B0503020204020204" pitchFamily="34" charset="-122"/>
            </a:endParaRPr>
          </a:p>
        </p:txBody>
      </p:sp>
      <p:sp>
        <p:nvSpPr>
          <p:cNvPr id="28" name="圆角矩形 27"/>
          <p:cNvSpPr/>
          <p:nvPr/>
        </p:nvSpPr>
        <p:spPr>
          <a:xfrm rot="18926425">
            <a:off x="3354253" y="2494594"/>
            <a:ext cx="110012" cy="110012"/>
          </a:xfrm>
          <a:prstGeom prst="roundRect">
            <a:avLst/>
          </a:prstGeom>
          <a:solidFill>
            <a:srgbClr val="0070C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950" dirty="0">
              <a:latin typeface="微软雅黑" panose="020B0503020204020204" pitchFamily="34" charset="-122"/>
              <a:ea typeface="微软雅黑" panose="020B0503020204020204" pitchFamily="34" charset="-122"/>
            </a:endParaRPr>
          </a:p>
        </p:txBody>
      </p:sp>
      <p:sp>
        <p:nvSpPr>
          <p:cNvPr id="29" name="圆角矩形 28"/>
          <p:cNvSpPr/>
          <p:nvPr/>
        </p:nvSpPr>
        <p:spPr>
          <a:xfrm rot="18926425">
            <a:off x="4302886" y="2484139"/>
            <a:ext cx="110012" cy="110012"/>
          </a:xfrm>
          <a:prstGeom prst="roundRect">
            <a:avLst/>
          </a:prstGeom>
          <a:solidFill>
            <a:srgbClr val="0070C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950" dirty="0">
              <a:latin typeface="微软雅黑" panose="020B0503020204020204" pitchFamily="34" charset="-122"/>
              <a:ea typeface="微软雅黑" panose="020B0503020204020204" pitchFamily="34" charset="-122"/>
            </a:endParaRPr>
          </a:p>
        </p:txBody>
      </p:sp>
      <p:sp>
        <p:nvSpPr>
          <p:cNvPr id="30" name="圆角矩形 29"/>
          <p:cNvSpPr/>
          <p:nvPr/>
        </p:nvSpPr>
        <p:spPr>
          <a:xfrm rot="18926425">
            <a:off x="5297485" y="2485258"/>
            <a:ext cx="110012" cy="110012"/>
          </a:xfrm>
          <a:prstGeom prst="roundRect">
            <a:avLst/>
          </a:prstGeom>
          <a:solidFill>
            <a:srgbClr val="0070C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950" dirty="0">
              <a:latin typeface="微软雅黑" panose="020B0503020204020204" pitchFamily="34" charset="-122"/>
              <a:ea typeface="微软雅黑" panose="020B0503020204020204" pitchFamily="34" charset="-122"/>
            </a:endParaRPr>
          </a:p>
        </p:txBody>
      </p:sp>
      <p:sp>
        <p:nvSpPr>
          <p:cNvPr id="31" name="圆角矩形 30"/>
          <p:cNvSpPr/>
          <p:nvPr/>
        </p:nvSpPr>
        <p:spPr>
          <a:xfrm rot="18926425">
            <a:off x="6111017" y="2485257"/>
            <a:ext cx="110012" cy="110012"/>
          </a:xfrm>
          <a:prstGeom prst="roundRect">
            <a:avLst/>
          </a:prstGeom>
          <a:solidFill>
            <a:srgbClr val="0070C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950" dirty="0">
              <a:latin typeface="微软雅黑" panose="020B0503020204020204" pitchFamily="34" charset="-122"/>
              <a:ea typeface="微软雅黑" panose="020B0503020204020204" pitchFamily="34" charset="-122"/>
            </a:endParaRPr>
          </a:p>
        </p:txBody>
      </p:sp>
      <p:sp>
        <p:nvSpPr>
          <p:cNvPr id="32" name="圆角矩形 31"/>
          <p:cNvSpPr/>
          <p:nvPr/>
        </p:nvSpPr>
        <p:spPr>
          <a:xfrm rot="18926425">
            <a:off x="7019558" y="2474867"/>
            <a:ext cx="110012" cy="110012"/>
          </a:xfrm>
          <a:prstGeom prst="roundRect">
            <a:avLst/>
          </a:prstGeom>
          <a:solidFill>
            <a:srgbClr val="0070C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950" dirty="0">
              <a:latin typeface="微软雅黑" panose="020B0503020204020204" pitchFamily="34" charset="-122"/>
              <a:ea typeface="微软雅黑" panose="020B0503020204020204" pitchFamily="34" charset="-122"/>
            </a:endParaRPr>
          </a:p>
        </p:txBody>
      </p:sp>
      <p:sp>
        <p:nvSpPr>
          <p:cNvPr id="33" name="文本框 32"/>
          <p:cNvSpPr txBox="1"/>
          <p:nvPr/>
        </p:nvSpPr>
        <p:spPr>
          <a:xfrm>
            <a:off x="2756586" y="2997435"/>
            <a:ext cx="3820277" cy="300082"/>
          </a:xfrm>
          <a:prstGeom prst="rect">
            <a:avLst/>
          </a:prstGeom>
          <a:noFill/>
        </p:spPr>
        <p:txBody>
          <a:bodyPr wrap="none" rtlCol="0">
            <a:spAutoFit/>
          </a:bodyPr>
          <a:lstStyle/>
          <a:p>
            <a:r>
              <a:rPr lang="zh-CN" altLang="en-US" sz="1350" b="1" dirty="0">
                <a:solidFill>
                  <a:srgbClr val="0070C0"/>
                </a:solidFill>
                <a:latin typeface="方正姚体" panose="02010601030101010101" pitchFamily="2" charset="-122"/>
                <a:ea typeface="方正姚体" panose="02010601030101010101" pitchFamily="2" charset="-122"/>
              </a:rPr>
              <a:t>创业投资、企业推广宣传、公司介绍、项目合作</a:t>
            </a:r>
          </a:p>
        </p:txBody>
      </p:sp>
      <p:sp>
        <p:nvSpPr>
          <p:cNvPr id="34" name="Freeform 60"/>
          <p:cNvSpPr>
            <a:spLocks/>
          </p:cNvSpPr>
          <p:nvPr/>
        </p:nvSpPr>
        <p:spPr bwMode="auto">
          <a:xfrm>
            <a:off x="2540534" y="2938351"/>
            <a:ext cx="251382" cy="270026"/>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0070C0"/>
          </a:solidFill>
          <a:ln>
            <a:noFill/>
          </a:ln>
        </p:spPr>
        <p:txBody>
          <a:bodyPr vert="horz" wrap="square" lIns="68580" tIns="34290" rIns="68580" bIns="34290" numCol="1" anchor="t" anchorCtr="0" compatLnSpc="1">
            <a:prstTxWarp prst="textNoShape">
              <a:avLst/>
            </a:prstTxWarp>
          </a:bodyPr>
          <a:lstStyle/>
          <a:p>
            <a:endParaRPr lang="zh-CN" altLang="en-US" sz="1350"/>
          </a:p>
        </p:txBody>
      </p:sp>
      <p:grpSp>
        <p:nvGrpSpPr>
          <p:cNvPr id="55" name="组合 54"/>
          <p:cNvGrpSpPr/>
          <p:nvPr/>
        </p:nvGrpSpPr>
        <p:grpSpPr>
          <a:xfrm>
            <a:off x="6920359" y="4557932"/>
            <a:ext cx="405689" cy="405689"/>
            <a:chOff x="333829" y="4281545"/>
            <a:chExt cx="1073892" cy="1073892"/>
          </a:xfrm>
        </p:grpSpPr>
        <p:sp>
          <p:nvSpPr>
            <p:cNvPr id="56" name="椭圆 55"/>
            <p:cNvSpPr/>
            <p:nvPr/>
          </p:nvSpPr>
          <p:spPr>
            <a:xfrm>
              <a:off x="333829" y="4281545"/>
              <a:ext cx="1073892" cy="1073892"/>
            </a:xfrm>
            <a:prstGeom prst="ellipse">
              <a:avLst/>
            </a:prstGeom>
            <a:solidFill>
              <a:srgbClr val="FFFF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7" name="椭圆 56"/>
            <p:cNvSpPr/>
            <p:nvPr/>
          </p:nvSpPr>
          <p:spPr>
            <a:xfrm>
              <a:off x="472515" y="4444000"/>
              <a:ext cx="770562" cy="770562"/>
            </a:xfrm>
            <a:prstGeom prst="ellipse">
              <a:avLst/>
            </a:prstGeom>
            <a:noFill/>
            <a:ln>
              <a:solidFill>
                <a:schemeClr val="tx1">
                  <a:alpha val="4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8" name="空心弧 57"/>
            <p:cNvSpPr/>
            <p:nvPr/>
          </p:nvSpPr>
          <p:spPr>
            <a:xfrm>
              <a:off x="462780" y="4423164"/>
              <a:ext cx="814696" cy="814696"/>
            </a:xfrm>
            <a:prstGeom prst="blockArc">
              <a:avLst>
                <a:gd name="adj1" fmla="val 4716599"/>
                <a:gd name="adj2" fmla="val 294773"/>
                <a:gd name="adj3" fmla="val 866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64" name="组合 63"/>
          <p:cNvGrpSpPr/>
          <p:nvPr/>
        </p:nvGrpSpPr>
        <p:grpSpPr>
          <a:xfrm>
            <a:off x="7340908" y="4557932"/>
            <a:ext cx="405689" cy="405689"/>
            <a:chOff x="2969930" y="4335139"/>
            <a:chExt cx="1073892" cy="1073892"/>
          </a:xfrm>
        </p:grpSpPr>
        <p:grpSp>
          <p:nvGrpSpPr>
            <p:cNvPr id="65" name="组合 64"/>
            <p:cNvGrpSpPr/>
            <p:nvPr/>
          </p:nvGrpSpPr>
          <p:grpSpPr>
            <a:xfrm>
              <a:off x="2969930" y="4335139"/>
              <a:ext cx="1073892" cy="1073892"/>
              <a:chOff x="1588326" y="4350310"/>
              <a:chExt cx="1073892" cy="1073892"/>
            </a:xfrm>
          </p:grpSpPr>
          <p:sp>
            <p:nvSpPr>
              <p:cNvPr id="67" name="椭圆 66"/>
              <p:cNvSpPr/>
              <p:nvPr/>
            </p:nvSpPr>
            <p:spPr>
              <a:xfrm>
                <a:off x="1588326" y="4350310"/>
                <a:ext cx="1073892" cy="1073892"/>
              </a:xfrm>
              <a:prstGeom prst="ellipse">
                <a:avLst/>
              </a:prstGeom>
              <a:solidFill>
                <a:srgbClr val="FFFF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椭圆 67"/>
              <p:cNvSpPr/>
              <p:nvPr/>
            </p:nvSpPr>
            <p:spPr>
              <a:xfrm>
                <a:off x="1743677" y="4497594"/>
                <a:ext cx="770562" cy="770562"/>
              </a:xfrm>
              <a:prstGeom prst="ellipse">
                <a:avLst/>
              </a:prstGeom>
              <a:noFill/>
              <a:ln>
                <a:solidFill>
                  <a:schemeClr val="tx1">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66" name="空心弧 65"/>
            <p:cNvSpPr/>
            <p:nvPr/>
          </p:nvSpPr>
          <p:spPr>
            <a:xfrm>
              <a:off x="3112630" y="4431864"/>
              <a:ext cx="817307" cy="817307"/>
            </a:xfrm>
            <a:prstGeom prst="blockArc">
              <a:avLst>
                <a:gd name="adj1" fmla="val 13382597"/>
                <a:gd name="adj2" fmla="val 294773"/>
                <a:gd name="adj3" fmla="val 866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grpSp>
      <p:grpSp>
        <p:nvGrpSpPr>
          <p:cNvPr id="69" name="组合 68"/>
          <p:cNvGrpSpPr/>
          <p:nvPr/>
        </p:nvGrpSpPr>
        <p:grpSpPr>
          <a:xfrm>
            <a:off x="7758120" y="4557932"/>
            <a:ext cx="405689" cy="405689"/>
            <a:chOff x="4430638" y="4310261"/>
            <a:chExt cx="1073892" cy="1073892"/>
          </a:xfrm>
        </p:grpSpPr>
        <p:grpSp>
          <p:nvGrpSpPr>
            <p:cNvPr id="70" name="组合 69"/>
            <p:cNvGrpSpPr/>
            <p:nvPr/>
          </p:nvGrpSpPr>
          <p:grpSpPr>
            <a:xfrm>
              <a:off x="4430638" y="4310261"/>
              <a:ext cx="1073892" cy="1073892"/>
              <a:chOff x="1588326" y="4350310"/>
              <a:chExt cx="1073892" cy="1073892"/>
            </a:xfrm>
          </p:grpSpPr>
          <p:sp>
            <p:nvSpPr>
              <p:cNvPr id="72" name="椭圆 71"/>
              <p:cNvSpPr/>
              <p:nvPr/>
            </p:nvSpPr>
            <p:spPr>
              <a:xfrm>
                <a:off x="1588326" y="4350310"/>
                <a:ext cx="1073892" cy="1073892"/>
              </a:xfrm>
              <a:prstGeom prst="ellipse">
                <a:avLst/>
              </a:prstGeom>
              <a:solidFill>
                <a:srgbClr val="FFFF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3" name="椭圆 72"/>
              <p:cNvSpPr/>
              <p:nvPr/>
            </p:nvSpPr>
            <p:spPr>
              <a:xfrm>
                <a:off x="1743677" y="4497594"/>
                <a:ext cx="770562" cy="770562"/>
              </a:xfrm>
              <a:prstGeom prst="ellipse">
                <a:avLst/>
              </a:prstGeom>
              <a:noFill/>
              <a:ln>
                <a:solidFill>
                  <a:schemeClr val="tx1">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71" name="空心弧 70"/>
            <p:cNvSpPr/>
            <p:nvPr/>
          </p:nvSpPr>
          <p:spPr>
            <a:xfrm>
              <a:off x="4565007" y="4423164"/>
              <a:ext cx="834425" cy="834425"/>
            </a:xfrm>
            <a:prstGeom prst="blockArc">
              <a:avLst>
                <a:gd name="adj1" fmla="val 2810620"/>
                <a:gd name="adj2" fmla="val 294773"/>
                <a:gd name="adj3" fmla="val 866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4" name="组合 73"/>
          <p:cNvGrpSpPr/>
          <p:nvPr/>
        </p:nvGrpSpPr>
        <p:grpSpPr>
          <a:xfrm>
            <a:off x="8166967" y="4557932"/>
            <a:ext cx="405689" cy="405689"/>
            <a:chOff x="5935893" y="4328113"/>
            <a:chExt cx="1073892" cy="1073892"/>
          </a:xfrm>
        </p:grpSpPr>
        <p:grpSp>
          <p:nvGrpSpPr>
            <p:cNvPr id="75" name="组合 74"/>
            <p:cNvGrpSpPr/>
            <p:nvPr/>
          </p:nvGrpSpPr>
          <p:grpSpPr>
            <a:xfrm>
              <a:off x="5935893" y="4328113"/>
              <a:ext cx="1073892" cy="1073892"/>
              <a:chOff x="1588326" y="4350310"/>
              <a:chExt cx="1073892" cy="1073892"/>
            </a:xfrm>
          </p:grpSpPr>
          <p:sp>
            <p:nvSpPr>
              <p:cNvPr id="77" name="椭圆 76"/>
              <p:cNvSpPr/>
              <p:nvPr/>
            </p:nvSpPr>
            <p:spPr>
              <a:xfrm>
                <a:off x="1588326" y="4350310"/>
                <a:ext cx="1073892" cy="1073892"/>
              </a:xfrm>
              <a:prstGeom prst="ellipse">
                <a:avLst/>
              </a:prstGeom>
              <a:solidFill>
                <a:srgbClr val="FFFF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8" name="椭圆 77"/>
              <p:cNvSpPr/>
              <p:nvPr/>
            </p:nvSpPr>
            <p:spPr>
              <a:xfrm>
                <a:off x="1743677" y="4497594"/>
                <a:ext cx="770562" cy="770562"/>
              </a:xfrm>
              <a:prstGeom prst="ellipse">
                <a:avLst/>
              </a:prstGeom>
              <a:noFill/>
              <a:ln>
                <a:solidFill>
                  <a:schemeClr val="tx1">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76" name="空心弧 75"/>
            <p:cNvSpPr/>
            <p:nvPr/>
          </p:nvSpPr>
          <p:spPr>
            <a:xfrm>
              <a:off x="6051290" y="4443465"/>
              <a:ext cx="834425" cy="834425"/>
            </a:xfrm>
            <a:prstGeom prst="blockArc">
              <a:avLst>
                <a:gd name="adj1" fmla="val 10727270"/>
                <a:gd name="adj2" fmla="val 294773"/>
                <a:gd name="adj3" fmla="val 866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grpSp>
      <p:grpSp>
        <p:nvGrpSpPr>
          <p:cNvPr id="84" name="组合 83"/>
          <p:cNvGrpSpPr/>
          <p:nvPr/>
        </p:nvGrpSpPr>
        <p:grpSpPr>
          <a:xfrm>
            <a:off x="8598340" y="4557932"/>
            <a:ext cx="405689" cy="405689"/>
            <a:chOff x="7326813" y="4328659"/>
            <a:chExt cx="1073892" cy="1073892"/>
          </a:xfrm>
        </p:grpSpPr>
        <p:grpSp>
          <p:nvGrpSpPr>
            <p:cNvPr id="85" name="组合 84"/>
            <p:cNvGrpSpPr/>
            <p:nvPr/>
          </p:nvGrpSpPr>
          <p:grpSpPr>
            <a:xfrm>
              <a:off x="7326813" y="4328659"/>
              <a:ext cx="1073892" cy="1073892"/>
              <a:chOff x="1588326" y="4350310"/>
              <a:chExt cx="1073892" cy="1073892"/>
            </a:xfrm>
          </p:grpSpPr>
          <p:sp>
            <p:nvSpPr>
              <p:cNvPr id="87" name="椭圆 86"/>
              <p:cNvSpPr/>
              <p:nvPr/>
            </p:nvSpPr>
            <p:spPr>
              <a:xfrm>
                <a:off x="1588326" y="4350310"/>
                <a:ext cx="1073892" cy="1073892"/>
              </a:xfrm>
              <a:prstGeom prst="ellipse">
                <a:avLst/>
              </a:prstGeom>
              <a:solidFill>
                <a:srgbClr val="FFFF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8" name="椭圆 87"/>
              <p:cNvSpPr/>
              <p:nvPr/>
            </p:nvSpPr>
            <p:spPr>
              <a:xfrm>
                <a:off x="1743677" y="4497594"/>
                <a:ext cx="770562" cy="770562"/>
              </a:xfrm>
              <a:prstGeom prst="ellipse">
                <a:avLst/>
              </a:prstGeom>
              <a:noFill/>
              <a:ln>
                <a:solidFill>
                  <a:schemeClr val="tx1">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86" name="空心弧 85"/>
            <p:cNvSpPr/>
            <p:nvPr/>
          </p:nvSpPr>
          <p:spPr>
            <a:xfrm>
              <a:off x="7455339" y="4435151"/>
              <a:ext cx="834425" cy="834425"/>
            </a:xfrm>
            <a:prstGeom prst="blockArc">
              <a:avLst>
                <a:gd name="adj1" fmla="val 18520956"/>
                <a:gd name="adj2" fmla="val 11501260"/>
                <a:gd name="adj3" fmla="val 925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grpSp>
      <p:sp>
        <p:nvSpPr>
          <p:cNvPr id="89" name="Freeform 7"/>
          <p:cNvSpPr>
            <a:spLocks noEditPoints="1"/>
          </p:cNvSpPr>
          <p:nvPr/>
        </p:nvSpPr>
        <p:spPr bwMode="auto">
          <a:xfrm>
            <a:off x="7929381" y="4683940"/>
            <a:ext cx="72566" cy="136735"/>
          </a:xfrm>
          <a:custGeom>
            <a:avLst/>
            <a:gdLst>
              <a:gd name="T0" fmla="*/ 21 w 51"/>
              <a:gd name="T1" fmla="*/ 72 h 94"/>
              <a:gd name="T2" fmla="*/ 22 w 51"/>
              <a:gd name="T3" fmla="*/ 50 h 94"/>
              <a:gd name="T4" fmla="*/ 7 w 51"/>
              <a:gd name="T5" fmla="*/ 40 h 94"/>
              <a:gd name="T6" fmla="*/ 3 w 51"/>
              <a:gd name="T7" fmla="*/ 26 h 94"/>
              <a:gd name="T8" fmla="*/ 9 w 51"/>
              <a:gd name="T9" fmla="*/ 11 h 94"/>
              <a:gd name="T10" fmla="*/ 23 w 51"/>
              <a:gd name="T11" fmla="*/ 5 h 94"/>
              <a:gd name="T12" fmla="*/ 23 w 51"/>
              <a:gd name="T13" fmla="*/ 0 h 94"/>
              <a:gd name="T14" fmla="*/ 31 w 51"/>
              <a:gd name="T15" fmla="*/ 0 h 94"/>
              <a:gd name="T16" fmla="*/ 31 w 51"/>
              <a:gd name="T17" fmla="*/ 5 h 94"/>
              <a:gd name="T18" fmla="*/ 44 w 51"/>
              <a:gd name="T19" fmla="*/ 11 h 94"/>
              <a:gd name="T20" fmla="*/ 50 w 51"/>
              <a:gd name="T21" fmla="*/ 24 h 94"/>
              <a:gd name="T22" fmla="*/ 37 w 51"/>
              <a:gd name="T23" fmla="*/ 25 h 94"/>
              <a:gd name="T24" fmla="*/ 30 w 51"/>
              <a:gd name="T25" fmla="*/ 17 h 94"/>
              <a:gd name="T26" fmla="*/ 30 w 51"/>
              <a:gd name="T27" fmla="*/ 37 h 94"/>
              <a:gd name="T28" fmla="*/ 47 w 51"/>
              <a:gd name="T29" fmla="*/ 47 h 94"/>
              <a:gd name="T30" fmla="*/ 51 w 51"/>
              <a:gd name="T31" fmla="*/ 61 h 94"/>
              <a:gd name="T32" fmla="*/ 45 w 51"/>
              <a:gd name="T33" fmla="*/ 76 h 94"/>
              <a:gd name="T34" fmla="*/ 29 w 51"/>
              <a:gd name="T35" fmla="*/ 84 h 94"/>
              <a:gd name="T36" fmla="*/ 28 w 51"/>
              <a:gd name="T37" fmla="*/ 94 h 94"/>
              <a:gd name="T38" fmla="*/ 21 w 51"/>
              <a:gd name="T39" fmla="*/ 94 h 94"/>
              <a:gd name="T40" fmla="*/ 21 w 51"/>
              <a:gd name="T41" fmla="*/ 84 h 94"/>
              <a:gd name="T42" fmla="*/ 6 w 51"/>
              <a:gd name="T43" fmla="*/ 77 h 94"/>
              <a:gd name="T44" fmla="*/ 0 w 51"/>
              <a:gd name="T45" fmla="*/ 61 h 94"/>
              <a:gd name="T46" fmla="*/ 14 w 51"/>
              <a:gd name="T47" fmla="*/ 60 h 94"/>
              <a:gd name="T48" fmla="*/ 16 w 51"/>
              <a:gd name="T49" fmla="*/ 67 h 94"/>
              <a:gd name="T50" fmla="*/ 21 w 51"/>
              <a:gd name="T51" fmla="*/ 72 h 94"/>
              <a:gd name="T52" fmla="*/ 23 w 51"/>
              <a:gd name="T53" fmla="*/ 17 h 94"/>
              <a:gd name="T54" fmla="*/ 18 w 51"/>
              <a:gd name="T55" fmla="*/ 20 h 94"/>
              <a:gd name="T56" fmla="*/ 16 w 51"/>
              <a:gd name="T57" fmla="*/ 25 h 94"/>
              <a:gd name="T58" fmla="*/ 17 w 51"/>
              <a:gd name="T59" fmla="*/ 31 h 94"/>
              <a:gd name="T60" fmla="*/ 22 w 51"/>
              <a:gd name="T61" fmla="*/ 35 h 94"/>
              <a:gd name="T62" fmla="*/ 23 w 51"/>
              <a:gd name="T63" fmla="*/ 17 h 94"/>
              <a:gd name="T64" fmla="*/ 29 w 51"/>
              <a:gd name="T65" fmla="*/ 72 h 94"/>
              <a:gd name="T66" fmla="*/ 35 w 51"/>
              <a:gd name="T67" fmla="*/ 69 h 94"/>
              <a:gd name="T68" fmla="*/ 38 w 51"/>
              <a:gd name="T69" fmla="*/ 62 h 94"/>
              <a:gd name="T70" fmla="*/ 36 w 51"/>
              <a:gd name="T71" fmla="*/ 56 h 94"/>
              <a:gd name="T72" fmla="*/ 29 w 51"/>
              <a:gd name="T73" fmla="*/ 52 h 94"/>
              <a:gd name="T74" fmla="*/ 29 w 51"/>
              <a:gd name="T75" fmla="*/ 7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94">
                <a:moveTo>
                  <a:pt x="21" y="72"/>
                </a:moveTo>
                <a:cubicBezTo>
                  <a:pt x="22" y="50"/>
                  <a:pt x="22" y="50"/>
                  <a:pt x="22" y="50"/>
                </a:cubicBezTo>
                <a:cubicBezTo>
                  <a:pt x="15" y="47"/>
                  <a:pt x="10" y="44"/>
                  <a:pt x="7" y="40"/>
                </a:cubicBezTo>
                <a:cubicBezTo>
                  <a:pt x="4" y="36"/>
                  <a:pt x="3" y="31"/>
                  <a:pt x="3" y="26"/>
                </a:cubicBezTo>
                <a:cubicBezTo>
                  <a:pt x="3" y="20"/>
                  <a:pt x="5" y="15"/>
                  <a:pt x="9" y="11"/>
                </a:cubicBezTo>
                <a:cubicBezTo>
                  <a:pt x="12" y="8"/>
                  <a:pt x="17" y="6"/>
                  <a:pt x="23" y="5"/>
                </a:cubicBezTo>
                <a:cubicBezTo>
                  <a:pt x="23" y="0"/>
                  <a:pt x="23" y="0"/>
                  <a:pt x="23" y="0"/>
                </a:cubicBezTo>
                <a:cubicBezTo>
                  <a:pt x="31" y="0"/>
                  <a:pt x="31" y="0"/>
                  <a:pt x="31" y="0"/>
                </a:cubicBezTo>
                <a:cubicBezTo>
                  <a:pt x="31" y="5"/>
                  <a:pt x="31" y="5"/>
                  <a:pt x="31" y="5"/>
                </a:cubicBezTo>
                <a:cubicBezTo>
                  <a:pt x="36" y="6"/>
                  <a:pt x="41" y="8"/>
                  <a:pt x="44" y="11"/>
                </a:cubicBezTo>
                <a:cubicBezTo>
                  <a:pt x="47" y="15"/>
                  <a:pt x="49" y="19"/>
                  <a:pt x="50" y="24"/>
                </a:cubicBezTo>
                <a:cubicBezTo>
                  <a:pt x="37" y="25"/>
                  <a:pt x="37" y="25"/>
                  <a:pt x="37" y="25"/>
                </a:cubicBezTo>
                <a:cubicBezTo>
                  <a:pt x="36" y="21"/>
                  <a:pt x="34" y="18"/>
                  <a:pt x="30" y="17"/>
                </a:cubicBezTo>
                <a:cubicBezTo>
                  <a:pt x="30" y="37"/>
                  <a:pt x="30" y="37"/>
                  <a:pt x="30" y="37"/>
                </a:cubicBezTo>
                <a:cubicBezTo>
                  <a:pt x="38" y="40"/>
                  <a:pt x="44" y="43"/>
                  <a:pt x="47" y="47"/>
                </a:cubicBezTo>
                <a:cubicBezTo>
                  <a:pt x="50" y="50"/>
                  <a:pt x="51" y="55"/>
                  <a:pt x="51" y="61"/>
                </a:cubicBezTo>
                <a:cubicBezTo>
                  <a:pt x="51" y="67"/>
                  <a:pt x="49" y="72"/>
                  <a:pt x="45" y="76"/>
                </a:cubicBezTo>
                <a:cubicBezTo>
                  <a:pt x="41" y="81"/>
                  <a:pt x="36" y="83"/>
                  <a:pt x="29" y="84"/>
                </a:cubicBezTo>
                <a:cubicBezTo>
                  <a:pt x="28" y="94"/>
                  <a:pt x="28" y="94"/>
                  <a:pt x="28" y="94"/>
                </a:cubicBezTo>
                <a:cubicBezTo>
                  <a:pt x="21" y="94"/>
                  <a:pt x="21" y="94"/>
                  <a:pt x="21" y="94"/>
                </a:cubicBezTo>
                <a:cubicBezTo>
                  <a:pt x="21" y="84"/>
                  <a:pt x="21" y="84"/>
                  <a:pt x="21" y="84"/>
                </a:cubicBezTo>
                <a:cubicBezTo>
                  <a:pt x="15" y="83"/>
                  <a:pt x="10" y="81"/>
                  <a:pt x="6" y="77"/>
                </a:cubicBezTo>
                <a:cubicBezTo>
                  <a:pt x="3" y="73"/>
                  <a:pt x="1" y="68"/>
                  <a:pt x="0" y="61"/>
                </a:cubicBezTo>
                <a:cubicBezTo>
                  <a:pt x="14" y="60"/>
                  <a:pt x="14" y="60"/>
                  <a:pt x="14" y="60"/>
                </a:cubicBezTo>
                <a:cubicBezTo>
                  <a:pt x="14" y="62"/>
                  <a:pt x="15" y="65"/>
                  <a:pt x="16" y="67"/>
                </a:cubicBezTo>
                <a:cubicBezTo>
                  <a:pt x="18" y="69"/>
                  <a:pt x="19" y="71"/>
                  <a:pt x="21" y="72"/>
                </a:cubicBezTo>
                <a:close/>
                <a:moveTo>
                  <a:pt x="23" y="17"/>
                </a:moveTo>
                <a:cubicBezTo>
                  <a:pt x="21" y="17"/>
                  <a:pt x="19" y="18"/>
                  <a:pt x="18" y="20"/>
                </a:cubicBezTo>
                <a:cubicBezTo>
                  <a:pt x="16" y="22"/>
                  <a:pt x="16" y="23"/>
                  <a:pt x="16" y="25"/>
                </a:cubicBezTo>
                <a:cubicBezTo>
                  <a:pt x="16" y="27"/>
                  <a:pt x="16" y="29"/>
                  <a:pt x="17" y="31"/>
                </a:cubicBezTo>
                <a:cubicBezTo>
                  <a:pt x="18" y="32"/>
                  <a:pt x="20" y="34"/>
                  <a:pt x="22" y="35"/>
                </a:cubicBezTo>
                <a:lnTo>
                  <a:pt x="23" y="17"/>
                </a:lnTo>
                <a:close/>
                <a:moveTo>
                  <a:pt x="29" y="72"/>
                </a:moveTo>
                <a:cubicBezTo>
                  <a:pt x="32" y="72"/>
                  <a:pt x="34" y="71"/>
                  <a:pt x="35" y="69"/>
                </a:cubicBezTo>
                <a:cubicBezTo>
                  <a:pt x="37" y="67"/>
                  <a:pt x="38" y="65"/>
                  <a:pt x="38" y="62"/>
                </a:cubicBezTo>
                <a:cubicBezTo>
                  <a:pt x="38" y="60"/>
                  <a:pt x="38" y="58"/>
                  <a:pt x="36" y="56"/>
                </a:cubicBezTo>
                <a:cubicBezTo>
                  <a:pt x="35" y="54"/>
                  <a:pt x="33" y="53"/>
                  <a:pt x="29" y="52"/>
                </a:cubicBezTo>
                <a:lnTo>
                  <a:pt x="29" y="72"/>
                </a:lnTo>
                <a:close/>
              </a:path>
            </a:pathLst>
          </a:custGeom>
          <a:solidFill>
            <a:srgbClr val="0070C0"/>
          </a:solidFill>
          <a:ln>
            <a:noFill/>
          </a:ln>
        </p:spPr>
        <p:txBody>
          <a:bodyPr vert="horz" wrap="square" lIns="68580" tIns="34290" rIns="68580" bIns="34290" numCol="1" anchor="t" anchorCtr="0" compatLnSpc="1">
            <a:prstTxWarp prst="textNoShape">
              <a:avLst/>
            </a:prstTxWarp>
          </a:bodyPr>
          <a:lstStyle/>
          <a:p>
            <a:endParaRPr lang="zh-CN" altLang="en-US" sz="1350"/>
          </a:p>
        </p:txBody>
      </p:sp>
      <p:grpSp>
        <p:nvGrpSpPr>
          <p:cNvPr id="93" name="组合 92"/>
          <p:cNvGrpSpPr/>
          <p:nvPr/>
        </p:nvGrpSpPr>
        <p:grpSpPr>
          <a:xfrm>
            <a:off x="7059937" y="4686066"/>
            <a:ext cx="130139" cy="131338"/>
            <a:chOff x="3694520" y="2281238"/>
            <a:chExt cx="344488" cy="347663"/>
          </a:xfrm>
          <a:solidFill>
            <a:srgbClr val="0070C0"/>
          </a:solidFill>
        </p:grpSpPr>
        <p:sp>
          <p:nvSpPr>
            <p:cNvPr id="94" name="Freeform 14"/>
            <p:cNvSpPr>
              <a:spLocks/>
            </p:cNvSpPr>
            <p:nvPr/>
          </p:nvSpPr>
          <p:spPr bwMode="auto">
            <a:xfrm>
              <a:off x="3807232" y="2281238"/>
              <a:ext cx="128589" cy="207962"/>
            </a:xfrm>
            <a:custGeom>
              <a:avLst/>
              <a:gdLst>
                <a:gd name="T0" fmla="*/ 16 w 34"/>
                <a:gd name="T1" fmla="*/ 54 h 54"/>
                <a:gd name="T2" fmla="*/ 18 w 34"/>
                <a:gd name="T3" fmla="*/ 54 h 54"/>
                <a:gd name="T4" fmla="*/ 18 w 34"/>
                <a:gd name="T5" fmla="*/ 54 h 54"/>
                <a:gd name="T6" fmla="*/ 18 w 34"/>
                <a:gd name="T7" fmla="*/ 54 h 54"/>
                <a:gd name="T8" fmla="*/ 20 w 34"/>
                <a:gd name="T9" fmla="*/ 54 h 54"/>
                <a:gd name="T10" fmla="*/ 27 w 34"/>
                <a:gd name="T11" fmla="*/ 47 h 54"/>
                <a:gd name="T12" fmla="*/ 27 w 34"/>
                <a:gd name="T13" fmla="*/ 47 h 54"/>
                <a:gd name="T14" fmla="*/ 26 w 34"/>
                <a:gd name="T15" fmla="*/ 43 h 54"/>
                <a:gd name="T16" fmla="*/ 31 w 34"/>
                <a:gd name="T17" fmla="*/ 32 h 54"/>
                <a:gd name="T18" fmla="*/ 34 w 34"/>
                <a:gd name="T19" fmla="*/ 24 h 54"/>
                <a:gd name="T20" fmla="*/ 32 w 34"/>
                <a:gd name="T21" fmla="*/ 23 h 54"/>
                <a:gd name="T22" fmla="*/ 30 w 34"/>
                <a:gd name="T23" fmla="*/ 15 h 54"/>
                <a:gd name="T24" fmla="*/ 21 w 34"/>
                <a:gd name="T25" fmla="*/ 2 h 54"/>
                <a:gd name="T26" fmla="*/ 10 w 34"/>
                <a:gd name="T27" fmla="*/ 3 h 54"/>
                <a:gd name="T28" fmla="*/ 2 w 34"/>
                <a:gd name="T29" fmla="*/ 22 h 54"/>
                <a:gd name="T30" fmla="*/ 1 w 34"/>
                <a:gd name="T31" fmla="*/ 24 h 54"/>
                <a:gd name="T32" fmla="*/ 1 w 34"/>
                <a:gd name="T33" fmla="*/ 31 h 54"/>
                <a:gd name="T34" fmla="*/ 3 w 34"/>
                <a:gd name="T35" fmla="*/ 33 h 54"/>
                <a:gd name="T36" fmla="*/ 6 w 34"/>
                <a:gd name="T37" fmla="*/ 40 h 54"/>
                <a:gd name="T38" fmla="*/ 7 w 34"/>
                <a:gd name="T39" fmla="*/ 45 h 54"/>
                <a:gd name="T40" fmla="*/ 7 w 34"/>
                <a:gd name="T41" fmla="*/ 45 h 54"/>
                <a:gd name="T42" fmla="*/ 16 w 34"/>
                <a:gd name="T4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54">
                  <a:moveTo>
                    <a:pt x="16" y="54"/>
                  </a:moveTo>
                  <a:cubicBezTo>
                    <a:pt x="16" y="54"/>
                    <a:pt x="17" y="54"/>
                    <a:pt x="18" y="54"/>
                  </a:cubicBezTo>
                  <a:cubicBezTo>
                    <a:pt x="18" y="54"/>
                    <a:pt x="18" y="54"/>
                    <a:pt x="18" y="54"/>
                  </a:cubicBezTo>
                  <a:cubicBezTo>
                    <a:pt x="18" y="54"/>
                    <a:pt x="18" y="54"/>
                    <a:pt x="18" y="54"/>
                  </a:cubicBezTo>
                  <a:cubicBezTo>
                    <a:pt x="19" y="54"/>
                    <a:pt x="19" y="54"/>
                    <a:pt x="20" y="54"/>
                  </a:cubicBezTo>
                  <a:cubicBezTo>
                    <a:pt x="22" y="53"/>
                    <a:pt x="27" y="47"/>
                    <a:pt x="27" y="47"/>
                  </a:cubicBezTo>
                  <a:cubicBezTo>
                    <a:pt x="27" y="47"/>
                    <a:pt x="27" y="47"/>
                    <a:pt x="27" y="47"/>
                  </a:cubicBezTo>
                  <a:cubicBezTo>
                    <a:pt x="27" y="46"/>
                    <a:pt x="26" y="45"/>
                    <a:pt x="26" y="43"/>
                  </a:cubicBezTo>
                  <a:cubicBezTo>
                    <a:pt x="26" y="38"/>
                    <a:pt x="29" y="32"/>
                    <a:pt x="31" y="32"/>
                  </a:cubicBezTo>
                  <a:cubicBezTo>
                    <a:pt x="33" y="33"/>
                    <a:pt x="33" y="25"/>
                    <a:pt x="34" y="24"/>
                  </a:cubicBezTo>
                  <a:cubicBezTo>
                    <a:pt x="34" y="22"/>
                    <a:pt x="32" y="23"/>
                    <a:pt x="32" y="23"/>
                  </a:cubicBezTo>
                  <a:cubicBezTo>
                    <a:pt x="30" y="15"/>
                    <a:pt x="30" y="15"/>
                    <a:pt x="30" y="15"/>
                  </a:cubicBezTo>
                  <a:cubicBezTo>
                    <a:pt x="31" y="10"/>
                    <a:pt x="27" y="4"/>
                    <a:pt x="21" y="2"/>
                  </a:cubicBezTo>
                  <a:cubicBezTo>
                    <a:pt x="16" y="0"/>
                    <a:pt x="10" y="3"/>
                    <a:pt x="10" y="3"/>
                  </a:cubicBezTo>
                  <a:cubicBezTo>
                    <a:pt x="0" y="2"/>
                    <a:pt x="2" y="20"/>
                    <a:pt x="2" y="22"/>
                  </a:cubicBezTo>
                  <a:cubicBezTo>
                    <a:pt x="2" y="24"/>
                    <a:pt x="2" y="24"/>
                    <a:pt x="1" y="24"/>
                  </a:cubicBezTo>
                  <a:cubicBezTo>
                    <a:pt x="1" y="25"/>
                    <a:pt x="1" y="29"/>
                    <a:pt x="1" y="31"/>
                  </a:cubicBezTo>
                  <a:cubicBezTo>
                    <a:pt x="2" y="32"/>
                    <a:pt x="3" y="32"/>
                    <a:pt x="3" y="33"/>
                  </a:cubicBezTo>
                  <a:cubicBezTo>
                    <a:pt x="3" y="33"/>
                    <a:pt x="3" y="33"/>
                    <a:pt x="6" y="40"/>
                  </a:cubicBezTo>
                  <a:cubicBezTo>
                    <a:pt x="7" y="43"/>
                    <a:pt x="7" y="44"/>
                    <a:pt x="7" y="45"/>
                  </a:cubicBezTo>
                  <a:cubicBezTo>
                    <a:pt x="7" y="45"/>
                    <a:pt x="7" y="45"/>
                    <a:pt x="7" y="45"/>
                  </a:cubicBezTo>
                  <a:cubicBezTo>
                    <a:pt x="7" y="45"/>
                    <a:pt x="13" y="52"/>
                    <a:pt x="1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5" name="Freeform 15"/>
            <p:cNvSpPr>
              <a:spLocks/>
            </p:cNvSpPr>
            <p:nvPr/>
          </p:nvSpPr>
          <p:spPr bwMode="auto">
            <a:xfrm>
              <a:off x="3694520" y="2459038"/>
              <a:ext cx="344488" cy="169863"/>
            </a:xfrm>
            <a:custGeom>
              <a:avLst/>
              <a:gdLst>
                <a:gd name="T0" fmla="*/ 89 w 91"/>
                <a:gd name="T1" fmla="*/ 19 h 44"/>
                <a:gd name="T2" fmla="*/ 77 w 91"/>
                <a:gd name="T3" fmla="*/ 10 h 44"/>
                <a:gd name="T4" fmla="*/ 58 w 91"/>
                <a:gd name="T5" fmla="*/ 1 h 44"/>
                <a:gd name="T6" fmla="*/ 58 w 91"/>
                <a:gd name="T7" fmla="*/ 1 h 44"/>
                <a:gd name="T8" fmla="*/ 57 w 91"/>
                <a:gd name="T9" fmla="*/ 15 h 44"/>
                <a:gd name="T10" fmla="*/ 53 w 91"/>
                <a:gd name="T11" fmla="*/ 27 h 44"/>
                <a:gd name="T12" fmla="*/ 53 w 91"/>
                <a:gd name="T13" fmla="*/ 30 h 44"/>
                <a:gd name="T14" fmla="*/ 50 w 91"/>
                <a:gd name="T15" fmla="*/ 40 h 44"/>
                <a:gd name="T16" fmla="*/ 45 w 91"/>
                <a:gd name="T17" fmla="*/ 31 h 44"/>
                <a:gd name="T18" fmla="*/ 46 w 91"/>
                <a:gd name="T19" fmla="*/ 28 h 44"/>
                <a:gd name="T20" fmla="*/ 38 w 91"/>
                <a:gd name="T21" fmla="*/ 11 h 44"/>
                <a:gd name="T22" fmla="*/ 36 w 91"/>
                <a:gd name="T23" fmla="*/ 0 h 44"/>
                <a:gd name="T24" fmla="*/ 36 w 91"/>
                <a:gd name="T25" fmla="*/ 0 h 44"/>
                <a:gd name="T26" fmla="*/ 26 w 91"/>
                <a:gd name="T27" fmla="*/ 5 h 44"/>
                <a:gd name="T28" fmla="*/ 8 w 91"/>
                <a:gd name="T29" fmla="*/ 9 h 44"/>
                <a:gd name="T30" fmla="*/ 4 w 91"/>
                <a:gd name="T31" fmla="*/ 17 h 44"/>
                <a:gd name="T32" fmla="*/ 0 w 91"/>
                <a:gd name="T33" fmla="*/ 44 h 44"/>
                <a:gd name="T34" fmla="*/ 91 w 91"/>
                <a:gd name="T35" fmla="*/ 44 h 44"/>
                <a:gd name="T36" fmla="*/ 89 w 91"/>
                <a:gd name="T37"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44">
                  <a:moveTo>
                    <a:pt x="89" y="19"/>
                  </a:moveTo>
                  <a:cubicBezTo>
                    <a:pt x="89" y="13"/>
                    <a:pt x="77" y="10"/>
                    <a:pt x="77" y="10"/>
                  </a:cubicBezTo>
                  <a:cubicBezTo>
                    <a:pt x="77" y="10"/>
                    <a:pt x="58" y="1"/>
                    <a:pt x="58" y="1"/>
                  </a:cubicBezTo>
                  <a:cubicBezTo>
                    <a:pt x="58" y="1"/>
                    <a:pt x="58" y="1"/>
                    <a:pt x="58" y="1"/>
                  </a:cubicBezTo>
                  <a:cubicBezTo>
                    <a:pt x="57" y="15"/>
                    <a:pt x="57" y="15"/>
                    <a:pt x="57" y="15"/>
                  </a:cubicBezTo>
                  <a:cubicBezTo>
                    <a:pt x="53" y="27"/>
                    <a:pt x="53" y="27"/>
                    <a:pt x="53" y="27"/>
                  </a:cubicBezTo>
                  <a:cubicBezTo>
                    <a:pt x="53" y="30"/>
                    <a:pt x="53" y="30"/>
                    <a:pt x="53" y="30"/>
                  </a:cubicBezTo>
                  <a:cubicBezTo>
                    <a:pt x="50" y="40"/>
                    <a:pt x="50" y="40"/>
                    <a:pt x="50" y="40"/>
                  </a:cubicBezTo>
                  <a:cubicBezTo>
                    <a:pt x="45" y="31"/>
                    <a:pt x="45" y="31"/>
                    <a:pt x="45" y="31"/>
                  </a:cubicBezTo>
                  <a:cubicBezTo>
                    <a:pt x="46" y="28"/>
                    <a:pt x="46" y="28"/>
                    <a:pt x="46" y="28"/>
                  </a:cubicBezTo>
                  <a:cubicBezTo>
                    <a:pt x="38" y="11"/>
                    <a:pt x="38" y="11"/>
                    <a:pt x="38" y="11"/>
                  </a:cubicBezTo>
                  <a:cubicBezTo>
                    <a:pt x="36" y="0"/>
                    <a:pt x="36" y="0"/>
                    <a:pt x="36" y="0"/>
                  </a:cubicBezTo>
                  <a:cubicBezTo>
                    <a:pt x="36" y="0"/>
                    <a:pt x="36" y="0"/>
                    <a:pt x="36" y="0"/>
                  </a:cubicBezTo>
                  <a:cubicBezTo>
                    <a:pt x="30" y="4"/>
                    <a:pt x="26" y="5"/>
                    <a:pt x="26" y="5"/>
                  </a:cubicBezTo>
                  <a:cubicBezTo>
                    <a:pt x="26" y="5"/>
                    <a:pt x="14" y="7"/>
                    <a:pt x="8" y="9"/>
                  </a:cubicBezTo>
                  <a:cubicBezTo>
                    <a:pt x="3" y="12"/>
                    <a:pt x="4" y="17"/>
                    <a:pt x="4" y="17"/>
                  </a:cubicBezTo>
                  <a:cubicBezTo>
                    <a:pt x="4" y="17"/>
                    <a:pt x="2" y="31"/>
                    <a:pt x="0" y="44"/>
                  </a:cubicBezTo>
                  <a:cubicBezTo>
                    <a:pt x="91" y="44"/>
                    <a:pt x="91" y="44"/>
                    <a:pt x="91" y="44"/>
                  </a:cubicBezTo>
                  <a:cubicBezTo>
                    <a:pt x="90" y="30"/>
                    <a:pt x="89" y="21"/>
                    <a:pt x="89"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6" name="Freeform 16"/>
            <p:cNvSpPr>
              <a:spLocks/>
            </p:cNvSpPr>
            <p:nvPr/>
          </p:nvSpPr>
          <p:spPr bwMode="auto">
            <a:xfrm>
              <a:off x="3887788" y="2462213"/>
              <a:ext cx="3175"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7" name="Freeform 17"/>
            <p:cNvSpPr>
              <a:spLocks/>
            </p:cNvSpPr>
            <p:nvPr/>
          </p:nvSpPr>
          <p:spPr bwMode="auto">
            <a:xfrm>
              <a:off x="3808413" y="2455863"/>
              <a:ext cx="3175" cy="3175"/>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0" y="1"/>
                  </a:cubicBezTo>
                  <a:cubicBezTo>
                    <a:pt x="0" y="1"/>
                    <a:pt x="0" y="1"/>
                    <a:pt x="0" y="1"/>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8" name="Freeform 18"/>
            <p:cNvSpPr>
              <a:spLocks/>
            </p:cNvSpPr>
            <p:nvPr/>
          </p:nvSpPr>
          <p:spPr bwMode="auto">
            <a:xfrm>
              <a:off x="3833813" y="2489201"/>
              <a:ext cx="38100" cy="115888"/>
            </a:xfrm>
            <a:custGeom>
              <a:avLst/>
              <a:gdLst>
                <a:gd name="T0" fmla="*/ 10 w 10"/>
                <a:gd name="T1" fmla="*/ 5 h 30"/>
                <a:gd name="T2" fmla="*/ 5 w 10"/>
                <a:gd name="T3" fmla="*/ 0 h 30"/>
                <a:gd name="T4" fmla="*/ 5 w 10"/>
                <a:gd name="T5" fmla="*/ 0 h 30"/>
                <a:gd name="T6" fmla="*/ 0 w 10"/>
                <a:gd name="T7" fmla="*/ 5 h 30"/>
                <a:gd name="T8" fmla="*/ 4 w 10"/>
                <a:gd name="T9" fmla="*/ 8 h 30"/>
                <a:gd name="T10" fmla="*/ 4 w 10"/>
                <a:gd name="T11" fmla="*/ 15 h 30"/>
                <a:gd name="T12" fmla="*/ 3 w 10"/>
                <a:gd name="T13" fmla="*/ 20 h 30"/>
                <a:gd name="T14" fmla="*/ 7 w 10"/>
                <a:gd name="T15" fmla="*/ 30 h 30"/>
                <a:gd name="T16" fmla="*/ 10 w 10"/>
                <a:gd name="T17" fmla="*/ 19 h 30"/>
                <a:gd name="T18" fmla="*/ 7 w 10"/>
                <a:gd name="T19" fmla="*/ 8 h 30"/>
                <a:gd name="T20" fmla="*/ 10 w 10"/>
                <a:gd name="T21"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30">
                  <a:moveTo>
                    <a:pt x="10" y="5"/>
                  </a:moveTo>
                  <a:cubicBezTo>
                    <a:pt x="5" y="0"/>
                    <a:pt x="5" y="0"/>
                    <a:pt x="5" y="0"/>
                  </a:cubicBezTo>
                  <a:cubicBezTo>
                    <a:pt x="5" y="0"/>
                    <a:pt x="5" y="0"/>
                    <a:pt x="5" y="0"/>
                  </a:cubicBezTo>
                  <a:cubicBezTo>
                    <a:pt x="4" y="0"/>
                    <a:pt x="0" y="5"/>
                    <a:pt x="0" y="5"/>
                  </a:cubicBezTo>
                  <a:cubicBezTo>
                    <a:pt x="4" y="8"/>
                    <a:pt x="4" y="8"/>
                    <a:pt x="4" y="8"/>
                  </a:cubicBezTo>
                  <a:cubicBezTo>
                    <a:pt x="4" y="15"/>
                    <a:pt x="4" y="15"/>
                    <a:pt x="4" y="15"/>
                  </a:cubicBezTo>
                  <a:cubicBezTo>
                    <a:pt x="3" y="20"/>
                    <a:pt x="3" y="20"/>
                    <a:pt x="3" y="20"/>
                  </a:cubicBezTo>
                  <a:cubicBezTo>
                    <a:pt x="7" y="30"/>
                    <a:pt x="7" y="30"/>
                    <a:pt x="7" y="30"/>
                  </a:cubicBezTo>
                  <a:cubicBezTo>
                    <a:pt x="10" y="19"/>
                    <a:pt x="10" y="19"/>
                    <a:pt x="10" y="19"/>
                  </a:cubicBezTo>
                  <a:cubicBezTo>
                    <a:pt x="7" y="8"/>
                    <a:pt x="7" y="8"/>
                    <a:pt x="7" y="8"/>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sp>
        <p:nvSpPr>
          <p:cNvPr id="99" name="Freeform 21"/>
          <p:cNvSpPr>
            <a:spLocks noEditPoints="1"/>
          </p:cNvSpPr>
          <p:nvPr/>
        </p:nvSpPr>
        <p:spPr bwMode="auto">
          <a:xfrm>
            <a:off x="7469626" y="4707163"/>
            <a:ext cx="153367" cy="104352"/>
          </a:xfrm>
          <a:custGeom>
            <a:avLst/>
            <a:gdLst>
              <a:gd name="T0" fmla="*/ 72 w 81"/>
              <a:gd name="T1" fmla="*/ 51 h 54"/>
              <a:gd name="T2" fmla="*/ 69 w 81"/>
              <a:gd name="T3" fmla="*/ 54 h 54"/>
              <a:gd name="T4" fmla="*/ 12 w 81"/>
              <a:gd name="T5" fmla="*/ 53 h 54"/>
              <a:gd name="T6" fmla="*/ 10 w 81"/>
              <a:gd name="T7" fmla="*/ 50 h 54"/>
              <a:gd name="T8" fmla="*/ 19 w 81"/>
              <a:gd name="T9" fmla="*/ 17 h 54"/>
              <a:gd name="T10" fmla="*/ 22 w 81"/>
              <a:gd name="T11" fmla="*/ 14 h 54"/>
              <a:gd name="T12" fmla="*/ 78 w 81"/>
              <a:gd name="T13" fmla="*/ 14 h 54"/>
              <a:gd name="T14" fmla="*/ 81 w 81"/>
              <a:gd name="T15" fmla="*/ 17 h 54"/>
              <a:gd name="T16" fmla="*/ 72 w 81"/>
              <a:gd name="T17" fmla="*/ 51 h 54"/>
              <a:gd name="T18" fmla="*/ 7 w 81"/>
              <a:gd name="T19" fmla="*/ 45 h 54"/>
              <a:gd name="T20" fmla="*/ 16 w 81"/>
              <a:gd name="T21" fmla="*/ 14 h 54"/>
              <a:gd name="T22" fmla="*/ 21 w 81"/>
              <a:gd name="T23" fmla="*/ 11 h 54"/>
              <a:gd name="T24" fmla="*/ 67 w 81"/>
              <a:gd name="T25" fmla="*/ 11 h 54"/>
              <a:gd name="T26" fmla="*/ 62 w 81"/>
              <a:gd name="T27" fmla="*/ 5 h 54"/>
              <a:gd name="T28" fmla="*/ 25 w 81"/>
              <a:gd name="T29" fmla="*/ 5 h 54"/>
              <a:gd name="T30" fmla="*/ 22 w 81"/>
              <a:gd name="T31" fmla="*/ 0 h 54"/>
              <a:gd name="T32" fmla="*/ 0 w 81"/>
              <a:gd name="T33" fmla="*/ 0 h 54"/>
              <a:gd name="T34" fmla="*/ 5 w 81"/>
              <a:gd name="T35" fmla="*/ 45 h 54"/>
              <a:gd name="T36" fmla="*/ 7 w 81"/>
              <a:gd name="T37"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54">
                <a:moveTo>
                  <a:pt x="72" y="51"/>
                </a:moveTo>
                <a:cubicBezTo>
                  <a:pt x="72" y="52"/>
                  <a:pt x="71" y="54"/>
                  <a:pt x="69" y="54"/>
                </a:cubicBezTo>
                <a:cubicBezTo>
                  <a:pt x="12" y="53"/>
                  <a:pt x="12" y="53"/>
                  <a:pt x="12" y="53"/>
                </a:cubicBezTo>
                <a:cubicBezTo>
                  <a:pt x="11" y="53"/>
                  <a:pt x="10" y="52"/>
                  <a:pt x="10" y="50"/>
                </a:cubicBezTo>
                <a:cubicBezTo>
                  <a:pt x="19" y="17"/>
                  <a:pt x="19" y="17"/>
                  <a:pt x="19" y="17"/>
                </a:cubicBezTo>
                <a:cubicBezTo>
                  <a:pt x="20" y="15"/>
                  <a:pt x="21" y="14"/>
                  <a:pt x="22" y="14"/>
                </a:cubicBezTo>
                <a:cubicBezTo>
                  <a:pt x="78" y="14"/>
                  <a:pt x="78" y="14"/>
                  <a:pt x="78" y="14"/>
                </a:cubicBezTo>
                <a:cubicBezTo>
                  <a:pt x="79" y="14"/>
                  <a:pt x="81" y="15"/>
                  <a:pt x="81" y="17"/>
                </a:cubicBezTo>
                <a:lnTo>
                  <a:pt x="72" y="51"/>
                </a:lnTo>
                <a:close/>
                <a:moveTo>
                  <a:pt x="7" y="45"/>
                </a:moveTo>
                <a:cubicBezTo>
                  <a:pt x="16" y="14"/>
                  <a:pt x="16" y="14"/>
                  <a:pt x="16" y="14"/>
                </a:cubicBezTo>
                <a:cubicBezTo>
                  <a:pt x="16" y="14"/>
                  <a:pt x="17" y="11"/>
                  <a:pt x="21" y="11"/>
                </a:cubicBezTo>
                <a:cubicBezTo>
                  <a:pt x="25" y="11"/>
                  <a:pt x="67" y="11"/>
                  <a:pt x="67" y="11"/>
                </a:cubicBezTo>
                <a:cubicBezTo>
                  <a:pt x="67" y="11"/>
                  <a:pt x="68" y="6"/>
                  <a:pt x="62" y="5"/>
                </a:cubicBezTo>
                <a:cubicBezTo>
                  <a:pt x="57" y="4"/>
                  <a:pt x="25" y="5"/>
                  <a:pt x="25" y="5"/>
                </a:cubicBezTo>
                <a:cubicBezTo>
                  <a:pt x="22" y="0"/>
                  <a:pt x="22" y="0"/>
                  <a:pt x="22" y="0"/>
                </a:cubicBezTo>
                <a:cubicBezTo>
                  <a:pt x="0" y="0"/>
                  <a:pt x="0" y="0"/>
                  <a:pt x="0" y="0"/>
                </a:cubicBezTo>
                <a:cubicBezTo>
                  <a:pt x="5" y="45"/>
                  <a:pt x="5" y="45"/>
                  <a:pt x="5" y="45"/>
                </a:cubicBezTo>
                <a:lnTo>
                  <a:pt x="7" y="45"/>
                </a:lnTo>
                <a:close/>
              </a:path>
            </a:pathLst>
          </a:custGeom>
          <a:solidFill>
            <a:srgbClr val="0070C0"/>
          </a:solidFill>
          <a:ln>
            <a:noFill/>
          </a:ln>
        </p:spPr>
        <p:txBody>
          <a:bodyPr vert="horz" wrap="square" lIns="68580" tIns="34290" rIns="68580" bIns="34290" numCol="1" anchor="t" anchorCtr="0" compatLnSpc="1">
            <a:prstTxWarp prst="textNoShape">
              <a:avLst/>
            </a:prstTxWarp>
          </a:bodyPr>
          <a:lstStyle/>
          <a:p>
            <a:endParaRPr lang="zh-CN" altLang="en-US" sz="1350"/>
          </a:p>
        </p:txBody>
      </p:sp>
      <p:sp>
        <p:nvSpPr>
          <p:cNvPr id="100" name="Freeform 24"/>
          <p:cNvSpPr>
            <a:spLocks noEditPoints="1"/>
          </p:cNvSpPr>
          <p:nvPr/>
        </p:nvSpPr>
        <p:spPr bwMode="auto">
          <a:xfrm>
            <a:off x="8744302" y="4693880"/>
            <a:ext cx="105245" cy="107349"/>
          </a:xfrm>
          <a:custGeom>
            <a:avLst/>
            <a:gdLst>
              <a:gd name="T0" fmla="*/ 15 w 63"/>
              <a:gd name="T1" fmla="*/ 30 h 63"/>
              <a:gd name="T2" fmla="*/ 1 w 63"/>
              <a:gd name="T3" fmla="*/ 15 h 63"/>
              <a:gd name="T4" fmla="*/ 19 w 63"/>
              <a:gd name="T5" fmla="*/ 0 h 63"/>
              <a:gd name="T6" fmla="*/ 32 w 63"/>
              <a:gd name="T7" fmla="*/ 15 h 63"/>
              <a:gd name="T8" fmla="*/ 15 w 63"/>
              <a:gd name="T9" fmla="*/ 30 h 63"/>
              <a:gd name="T10" fmla="*/ 15 w 63"/>
              <a:gd name="T11" fmla="*/ 7 h 63"/>
              <a:gd name="T12" fmla="*/ 13 w 63"/>
              <a:gd name="T13" fmla="*/ 10 h 63"/>
              <a:gd name="T14" fmla="*/ 17 w 63"/>
              <a:gd name="T15" fmla="*/ 22 h 63"/>
              <a:gd name="T16" fmla="*/ 20 w 63"/>
              <a:gd name="T17" fmla="*/ 19 h 63"/>
              <a:gd name="T18" fmla="*/ 15 w 63"/>
              <a:gd name="T19" fmla="*/ 7 h 63"/>
              <a:gd name="T20" fmla="*/ 25 w 63"/>
              <a:gd name="T21" fmla="*/ 49 h 63"/>
              <a:gd name="T22" fmla="*/ 16 w 63"/>
              <a:gd name="T23" fmla="*/ 61 h 63"/>
              <a:gd name="T24" fmla="*/ 12 w 63"/>
              <a:gd name="T25" fmla="*/ 58 h 63"/>
              <a:gd name="T26" fmla="*/ 24 w 63"/>
              <a:gd name="T27" fmla="*/ 38 h 63"/>
              <a:gd name="T28" fmla="*/ 44 w 63"/>
              <a:gd name="T29" fmla="*/ 5 h 63"/>
              <a:gd name="T30" fmla="*/ 49 w 63"/>
              <a:gd name="T31" fmla="*/ 1 h 63"/>
              <a:gd name="T32" fmla="*/ 52 w 63"/>
              <a:gd name="T33" fmla="*/ 3 h 63"/>
              <a:gd name="T34" fmla="*/ 41 w 63"/>
              <a:gd name="T35" fmla="*/ 22 h 63"/>
              <a:gd name="T36" fmla="*/ 25 w 63"/>
              <a:gd name="T37" fmla="*/ 49 h 63"/>
              <a:gd name="T38" fmla="*/ 45 w 63"/>
              <a:gd name="T39" fmla="*/ 62 h 63"/>
              <a:gd name="T40" fmla="*/ 31 w 63"/>
              <a:gd name="T41" fmla="*/ 47 h 63"/>
              <a:gd name="T42" fmla="*/ 49 w 63"/>
              <a:gd name="T43" fmla="*/ 32 h 63"/>
              <a:gd name="T44" fmla="*/ 63 w 63"/>
              <a:gd name="T45" fmla="*/ 47 h 63"/>
              <a:gd name="T46" fmla="*/ 45 w 63"/>
              <a:gd name="T47" fmla="*/ 62 h 63"/>
              <a:gd name="T48" fmla="*/ 46 w 63"/>
              <a:gd name="T49" fmla="*/ 39 h 63"/>
              <a:gd name="T50" fmla="*/ 43 w 63"/>
              <a:gd name="T51" fmla="*/ 42 h 63"/>
              <a:gd name="T52" fmla="*/ 48 w 63"/>
              <a:gd name="T53" fmla="*/ 55 h 63"/>
              <a:gd name="T54" fmla="*/ 50 w 63"/>
              <a:gd name="T55" fmla="*/ 52 h 63"/>
              <a:gd name="T56" fmla="*/ 46 w 63"/>
              <a:gd name="T57" fmla="*/ 3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 h="63">
                <a:moveTo>
                  <a:pt x="15" y="30"/>
                </a:moveTo>
                <a:cubicBezTo>
                  <a:pt x="7" y="30"/>
                  <a:pt x="0" y="24"/>
                  <a:pt x="1" y="15"/>
                </a:cubicBezTo>
                <a:cubicBezTo>
                  <a:pt x="2" y="5"/>
                  <a:pt x="10" y="0"/>
                  <a:pt x="19" y="0"/>
                </a:cubicBezTo>
                <a:cubicBezTo>
                  <a:pt x="26" y="0"/>
                  <a:pt x="33" y="7"/>
                  <a:pt x="32" y="15"/>
                </a:cubicBezTo>
                <a:cubicBezTo>
                  <a:pt x="32" y="25"/>
                  <a:pt x="23" y="30"/>
                  <a:pt x="15" y="30"/>
                </a:cubicBezTo>
                <a:close/>
                <a:moveTo>
                  <a:pt x="15" y="7"/>
                </a:moveTo>
                <a:cubicBezTo>
                  <a:pt x="14" y="7"/>
                  <a:pt x="13" y="8"/>
                  <a:pt x="13" y="10"/>
                </a:cubicBezTo>
                <a:cubicBezTo>
                  <a:pt x="13" y="11"/>
                  <a:pt x="14" y="22"/>
                  <a:pt x="17" y="22"/>
                </a:cubicBezTo>
                <a:cubicBezTo>
                  <a:pt x="19" y="23"/>
                  <a:pt x="20" y="21"/>
                  <a:pt x="20" y="19"/>
                </a:cubicBezTo>
                <a:cubicBezTo>
                  <a:pt x="20" y="16"/>
                  <a:pt x="19" y="7"/>
                  <a:pt x="15" y="7"/>
                </a:cubicBezTo>
                <a:close/>
                <a:moveTo>
                  <a:pt x="25" y="49"/>
                </a:moveTo>
                <a:cubicBezTo>
                  <a:pt x="19" y="59"/>
                  <a:pt x="20" y="61"/>
                  <a:pt x="16" y="61"/>
                </a:cubicBezTo>
                <a:cubicBezTo>
                  <a:pt x="15" y="61"/>
                  <a:pt x="12" y="60"/>
                  <a:pt x="12" y="58"/>
                </a:cubicBezTo>
                <a:cubicBezTo>
                  <a:pt x="12" y="56"/>
                  <a:pt x="14" y="56"/>
                  <a:pt x="24" y="38"/>
                </a:cubicBezTo>
                <a:cubicBezTo>
                  <a:pt x="44" y="5"/>
                  <a:pt x="44" y="5"/>
                  <a:pt x="44" y="5"/>
                </a:cubicBezTo>
                <a:cubicBezTo>
                  <a:pt x="45" y="2"/>
                  <a:pt x="46" y="1"/>
                  <a:pt x="49" y="1"/>
                </a:cubicBezTo>
                <a:cubicBezTo>
                  <a:pt x="50" y="1"/>
                  <a:pt x="52" y="2"/>
                  <a:pt x="52" y="3"/>
                </a:cubicBezTo>
                <a:cubicBezTo>
                  <a:pt x="52" y="6"/>
                  <a:pt x="49" y="8"/>
                  <a:pt x="41" y="22"/>
                </a:cubicBezTo>
                <a:lnTo>
                  <a:pt x="25" y="49"/>
                </a:lnTo>
                <a:close/>
                <a:moveTo>
                  <a:pt x="45" y="62"/>
                </a:moveTo>
                <a:cubicBezTo>
                  <a:pt x="38" y="62"/>
                  <a:pt x="31" y="57"/>
                  <a:pt x="31" y="47"/>
                </a:cubicBezTo>
                <a:cubicBezTo>
                  <a:pt x="32" y="37"/>
                  <a:pt x="40" y="32"/>
                  <a:pt x="49" y="32"/>
                </a:cubicBezTo>
                <a:cubicBezTo>
                  <a:pt x="56" y="33"/>
                  <a:pt x="63" y="39"/>
                  <a:pt x="63" y="47"/>
                </a:cubicBezTo>
                <a:cubicBezTo>
                  <a:pt x="62" y="57"/>
                  <a:pt x="53" y="63"/>
                  <a:pt x="45" y="62"/>
                </a:cubicBezTo>
                <a:close/>
                <a:moveTo>
                  <a:pt x="46" y="39"/>
                </a:moveTo>
                <a:cubicBezTo>
                  <a:pt x="44" y="39"/>
                  <a:pt x="43" y="40"/>
                  <a:pt x="43" y="42"/>
                </a:cubicBezTo>
                <a:cubicBezTo>
                  <a:pt x="43" y="43"/>
                  <a:pt x="44" y="55"/>
                  <a:pt x="48" y="55"/>
                </a:cubicBezTo>
                <a:cubicBezTo>
                  <a:pt x="50" y="55"/>
                  <a:pt x="50" y="53"/>
                  <a:pt x="50" y="52"/>
                </a:cubicBezTo>
                <a:cubicBezTo>
                  <a:pt x="50" y="49"/>
                  <a:pt x="50" y="39"/>
                  <a:pt x="46" y="39"/>
                </a:cubicBezTo>
                <a:close/>
              </a:path>
            </a:pathLst>
          </a:custGeom>
          <a:solidFill>
            <a:srgbClr val="0070C0"/>
          </a:solidFill>
          <a:ln>
            <a:noFill/>
          </a:ln>
        </p:spPr>
        <p:txBody>
          <a:bodyPr vert="horz" wrap="square" lIns="68580" tIns="34290" rIns="68580" bIns="34290" numCol="1" anchor="t" anchorCtr="0" compatLnSpc="1">
            <a:prstTxWarp prst="textNoShape">
              <a:avLst/>
            </a:prstTxWarp>
          </a:bodyPr>
          <a:lstStyle/>
          <a:p>
            <a:endParaRPr lang="zh-CN" altLang="en-US" sz="1350"/>
          </a:p>
        </p:txBody>
      </p:sp>
      <p:sp>
        <p:nvSpPr>
          <p:cNvPr id="109" name="Freeform 37"/>
          <p:cNvSpPr>
            <a:spLocks noEditPoints="1"/>
          </p:cNvSpPr>
          <p:nvPr/>
        </p:nvSpPr>
        <p:spPr bwMode="auto">
          <a:xfrm>
            <a:off x="8287602" y="4707300"/>
            <a:ext cx="158926" cy="99554"/>
          </a:xfrm>
          <a:custGeom>
            <a:avLst/>
            <a:gdLst>
              <a:gd name="T0" fmla="*/ 107 w 111"/>
              <a:gd name="T1" fmla="*/ 57 h 68"/>
              <a:gd name="T2" fmla="*/ 100 w 111"/>
              <a:gd name="T3" fmla="*/ 57 h 68"/>
              <a:gd name="T4" fmla="*/ 100 w 111"/>
              <a:gd name="T5" fmla="*/ 55 h 68"/>
              <a:gd name="T6" fmla="*/ 99 w 111"/>
              <a:gd name="T7" fmla="*/ 5 h 68"/>
              <a:gd name="T8" fmla="*/ 95 w 111"/>
              <a:gd name="T9" fmla="*/ 0 h 68"/>
              <a:gd name="T10" fmla="*/ 14 w 111"/>
              <a:gd name="T11" fmla="*/ 2 h 68"/>
              <a:gd name="T12" fmla="*/ 10 w 111"/>
              <a:gd name="T13" fmla="*/ 6 h 68"/>
              <a:gd name="T14" fmla="*/ 10 w 111"/>
              <a:gd name="T15" fmla="*/ 57 h 68"/>
              <a:gd name="T16" fmla="*/ 11 w 111"/>
              <a:gd name="T17" fmla="*/ 59 h 68"/>
              <a:gd name="T18" fmla="*/ 4 w 111"/>
              <a:gd name="T19" fmla="*/ 59 h 68"/>
              <a:gd name="T20" fmla="*/ 0 w 111"/>
              <a:gd name="T21" fmla="*/ 63 h 68"/>
              <a:gd name="T22" fmla="*/ 4 w 111"/>
              <a:gd name="T23" fmla="*/ 68 h 68"/>
              <a:gd name="T24" fmla="*/ 107 w 111"/>
              <a:gd name="T25" fmla="*/ 66 h 68"/>
              <a:gd name="T26" fmla="*/ 111 w 111"/>
              <a:gd name="T27" fmla="*/ 62 h 68"/>
              <a:gd name="T28" fmla="*/ 107 w 111"/>
              <a:gd name="T29" fmla="*/ 57 h 68"/>
              <a:gd name="T30" fmla="*/ 15 w 111"/>
              <a:gd name="T31" fmla="*/ 65 h 68"/>
              <a:gd name="T32" fmla="*/ 14 w 111"/>
              <a:gd name="T33" fmla="*/ 63 h 68"/>
              <a:gd name="T34" fmla="*/ 15 w 111"/>
              <a:gd name="T35" fmla="*/ 62 h 68"/>
              <a:gd name="T36" fmla="*/ 17 w 111"/>
              <a:gd name="T37" fmla="*/ 63 h 68"/>
              <a:gd name="T38" fmla="*/ 15 w 111"/>
              <a:gd name="T39" fmla="*/ 65 h 68"/>
              <a:gd name="T40" fmla="*/ 20 w 111"/>
              <a:gd name="T41" fmla="*/ 64 h 68"/>
              <a:gd name="T42" fmla="*/ 18 w 111"/>
              <a:gd name="T43" fmla="*/ 63 h 68"/>
              <a:gd name="T44" fmla="*/ 20 w 111"/>
              <a:gd name="T45" fmla="*/ 62 h 68"/>
              <a:gd name="T46" fmla="*/ 21 w 111"/>
              <a:gd name="T47" fmla="*/ 63 h 68"/>
              <a:gd name="T48" fmla="*/ 20 w 111"/>
              <a:gd name="T49" fmla="*/ 64 h 68"/>
              <a:gd name="T50" fmla="*/ 24 w 111"/>
              <a:gd name="T51" fmla="*/ 64 h 68"/>
              <a:gd name="T52" fmla="*/ 23 w 111"/>
              <a:gd name="T53" fmla="*/ 63 h 68"/>
              <a:gd name="T54" fmla="*/ 24 w 111"/>
              <a:gd name="T55" fmla="*/ 62 h 68"/>
              <a:gd name="T56" fmla="*/ 26 w 111"/>
              <a:gd name="T57" fmla="*/ 63 h 68"/>
              <a:gd name="T58" fmla="*/ 24 w 111"/>
              <a:gd name="T59" fmla="*/ 64 h 68"/>
              <a:gd name="T60" fmla="*/ 29 w 111"/>
              <a:gd name="T61" fmla="*/ 64 h 68"/>
              <a:gd name="T62" fmla="*/ 27 w 111"/>
              <a:gd name="T63" fmla="*/ 63 h 68"/>
              <a:gd name="T64" fmla="*/ 29 w 111"/>
              <a:gd name="T65" fmla="*/ 62 h 68"/>
              <a:gd name="T66" fmla="*/ 30 w 111"/>
              <a:gd name="T67" fmla="*/ 63 h 68"/>
              <a:gd name="T68" fmla="*/ 29 w 111"/>
              <a:gd name="T69" fmla="*/ 64 h 68"/>
              <a:gd name="T70" fmla="*/ 73 w 111"/>
              <a:gd name="T71" fmla="*/ 64 h 68"/>
              <a:gd name="T72" fmla="*/ 39 w 111"/>
              <a:gd name="T73" fmla="*/ 64 h 68"/>
              <a:gd name="T74" fmla="*/ 37 w 111"/>
              <a:gd name="T75" fmla="*/ 63 h 68"/>
              <a:gd name="T76" fmla="*/ 39 w 111"/>
              <a:gd name="T77" fmla="*/ 61 h 68"/>
              <a:gd name="T78" fmla="*/ 73 w 111"/>
              <a:gd name="T79" fmla="*/ 61 h 68"/>
              <a:gd name="T80" fmla="*/ 74 w 111"/>
              <a:gd name="T81" fmla="*/ 62 h 68"/>
              <a:gd name="T82" fmla="*/ 73 w 111"/>
              <a:gd name="T83" fmla="*/ 64 h 68"/>
              <a:gd name="T84" fmla="*/ 19 w 111"/>
              <a:gd name="T85" fmla="*/ 57 h 68"/>
              <a:gd name="T86" fmla="*/ 18 w 111"/>
              <a:gd name="T87" fmla="*/ 9 h 68"/>
              <a:gd name="T88" fmla="*/ 90 w 111"/>
              <a:gd name="T89" fmla="*/ 8 h 68"/>
              <a:gd name="T90" fmla="*/ 91 w 111"/>
              <a:gd name="T91" fmla="*/ 56 h 68"/>
              <a:gd name="T92" fmla="*/ 19 w 111"/>
              <a:gd name="T9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68">
                <a:moveTo>
                  <a:pt x="107" y="57"/>
                </a:moveTo>
                <a:cubicBezTo>
                  <a:pt x="100" y="57"/>
                  <a:pt x="100" y="57"/>
                  <a:pt x="100" y="57"/>
                </a:cubicBezTo>
                <a:cubicBezTo>
                  <a:pt x="100" y="57"/>
                  <a:pt x="100" y="56"/>
                  <a:pt x="100" y="55"/>
                </a:cubicBezTo>
                <a:cubicBezTo>
                  <a:pt x="99" y="5"/>
                  <a:pt x="99" y="5"/>
                  <a:pt x="99" y="5"/>
                </a:cubicBezTo>
                <a:cubicBezTo>
                  <a:pt x="99" y="2"/>
                  <a:pt x="97" y="0"/>
                  <a:pt x="95" y="0"/>
                </a:cubicBezTo>
                <a:cubicBezTo>
                  <a:pt x="14" y="2"/>
                  <a:pt x="14" y="2"/>
                  <a:pt x="14" y="2"/>
                </a:cubicBezTo>
                <a:cubicBezTo>
                  <a:pt x="11" y="2"/>
                  <a:pt x="10" y="4"/>
                  <a:pt x="10" y="6"/>
                </a:cubicBezTo>
                <a:cubicBezTo>
                  <a:pt x="10" y="57"/>
                  <a:pt x="10" y="57"/>
                  <a:pt x="10" y="57"/>
                </a:cubicBezTo>
                <a:cubicBezTo>
                  <a:pt x="10" y="58"/>
                  <a:pt x="11" y="58"/>
                  <a:pt x="11" y="59"/>
                </a:cubicBezTo>
                <a:cubicBezTo>
                  <a:pt x="4" y="59"/>
                  <a:pt x="4" y="59"/>
                  <a:pt x="4" y="59"/>
                </a:cubicBezTo>
                <a:cubicBezTo>
                  <a:pt x="2" y="59"/>
                  <a:pt x="0" y="61"/>
                  <a:pt x="0" y="63"/>
                </a:cubicBezTo>
                <a:cubicBezTo>
                  <a:pt x="0" y="66"/>
                  <a:pt x="2" y="68"/>
                  <a:pt x="4" y="68"/>
                </a:cubicBezTo>
                <a:cubicBezTo>
                  <a:pt x="107" y="66"/>
                  <a:pt x="107" y="66"/>
                  <a:pt x="107" y="66"/>
                </a:cubicBezTo>
                <a:cubicBezTo>
                  <a:pt x="109" y="66"/>
                  <a:pt x="111" y="64"/>
                  <a:pt x="111" y="62"/>
                </a:cubicBezTo>
                <a:cubicBezTo>
                  <a:pt x="111" y="59"/>
                  <a:pt x="109" y="57"/>
                  <a:pt x="107" y="57"/>
                </a:cubicBezTo>
                <a:close/>
                <a:moveTo>
                  <a:pt x="15" y="65"/>
                </a:moveTo>
                <a:cubicBezTo>
                  <a:pt x="15" y="65"/>
                  <a:pt x="14" y="64"/>
                  <a:pt x="14" y="63"/>
                </a:cubicBezTo>
                <a:cubicBezTo>
                  <a:pt x="14" y="62"/>
                  <a:pt x="15" y="62"/>
                  <a:pt x="15" y="62"/>
                </a:cubicBezTo>
                <a:cubicBezTo>
                  <a:pt x="16" y="62"/>
                  <a:pt x="17" y="62"/>
                  <a:pt x="17" y="63"/>
                </a:cubicBezTo>
                <a:cubicBezTo>
                  <a:pt x="17" y="64"/>
                  <a:pt x="16" y="64"/>
                  <a:pt x="15" y="65"/>
                </a:cubicBezTo>
                <a:close/>
                <a:moveTo>
                  <a:pt x="20" y="64"/>
                </a:moveTo>
                <a:cubicBezTo>
                  <a:pt x="19" y="64"/>
                  <a:pt x="18" y="64"/>
                  <a:pt x="18" y="63"/>
                </a:cubicBezTo>
                <a:cubicBezTo>
                  <a:pt x="18" y="62"/>
                  <a:pt x="19" y="62"/>
                  <a:pt x="20" y="62"/>
                </a:cubicBezTo>
                <a:cubicBezTo>
                  <a:pt x="21" y="62"/>
                  <a:pt x="21" y="62"/>
                  <a:pt x="21" y="63"/>
                </a:cubicBezTo>
                <a:cubicBezTo>
                  <a:pt x="21" y="64"/>
                  <a:pt x="21" y="64"/>
                  <a:pt x="20" y="64"/>
                </a:cubicBezTo>
                <a:close/>
                <a:moveTo>
                  <a:pt x="24" y="64"/>
                </a:moveTo>
                <a:cubicBezTo>
                  <a:pt x="24" y="64"/>
                  <a:pt x="23" y="64"/>
                  <a:pt x="23" y="63"/>
                </a:cubicBezTo>
                <a:cubicBezTo>
                  <a:pt x="23" y="62"/>
                  <a:pt x="24" y="62"/>
                  <a:pt x="24" y="62"/>
                </a:cubicBezTo>
                <a:cubicBezTo>
                  <a:pt x="25" y="62"/>
                  <a:pt x="26" y="62"/>
                  <a:pt x="26" y="63"/>
                </a:cubicBezTo>
                <a:cubicBezTo>
                  <a:pt x="26" y="64"/>
                  <a:pt x="25" y="64"/>
                  <a:pt x="24" y="64"/>
                </a:cubicBezTo>
                <a:close/>
                <a:moveTo>
                  <a:pt x="29" y="64"/>
                </a:moveTo>
                <a:cubicBezTo>
                  <a:pt x="28" y="64"/>
                  <a:pt x="28" y="64"/>
                  <a:pt x="27" y="63"/>
                </a:cubicBezTo>
                <a:cubicBezTo>
                  <a:pt x="27" y="62"/>
                  <a:pt x="28" y="62"/>
                  <a:pt x="29" y="62"/>
                </a:cubicBezTo>
                <a:cubicBezTo>
                  <a:pt x="30" y="62"/>
                  <a:pt x="30" y="62"/>
                  <a:pt x="30" y="63"/>
                </a:cubicBezTo>
                <a:cubicBezTo>
                  <a:pt x="30" y="64"/>
                  <a:pt x="30" y="64"/>
                  <a:pt x="29" y="64"/>
                </a:cubicBezTo>
                <a:close/>
                <a:moveTo>
                  <a:pt x="73" y="64"/>
                </a:moveTo>
                <a:cubicBezTo>
                  <a:pt x="39" y="64"/>
                  <a:pt x="39" y="64"/>
                  <a:pt x="39" y="64"/>
                </a:cubicBezTo>
                <a:cubicBezTo>
                  <a:pt x="38" y="64"/>
                  <a:pt x="37" y="64"/>
                  <a:pt x="37" y="63"/>
                </a:cubicBezTo>
                <a:cubicBezTo>
                  <a:pt x="37" y="62"/>
                  <a:pt x="38" y="61"/>
                  <a:pt x="39" y="61"/>
                </a:cubicBezTo>
                <a:cubicBezTo>
                  <a:pt x="73" y="61"/>
                  <a:pt x="73" y="61"/>
                  <a:pt x="73" y="61"/>
                </a:cubicBezTo>
                <a:cubicBezTo>
                  <a:pt x="74" y="61"/>
                  <a:pt x="74" y="61"/>
                  <a:pt x="74" y="62"/>
                </a:cubicBezTo>
                <a:cubicBezTo>
                  <a:pt x="75" y="63"/>
                  <a:pt x="74" y="64"/>
                  <a:pt x="73" y="64"/>
                </a:cubicBezTo>
                <a:close/>
                <a:moveTo>
                  <a:pt x="19" y="57"/>
                </a:moveTo>
                <a:cubicBezTo>
                  <a:pt x="18" y="9"/>
                  <a:pt x="18" y="9"/>
                  <a:pt x="18" y="9"/>
                </a:cubicBezTo>
                <a:cubicBezTo>
                  <a:pt x="90" y="8"/>
                  <a:pt x="90" y="8"/>
                  <a:pt x="90" y="8"/>
                </a:cubicBezTo>
                <a:cubicBezTo>
                  <a:pt x="91" y="56"/>
                  <a:pt x="91" y="56"/>
                  <a:pt x="91" y="56"/>
                </a:cubicBezTo>
                <a:lnTo>
                  <a:pt x="19" y="57"/>
                </a:lnTo>
                <a:close/>
              </a:path>
            </a:pathLst>
          </a:custGeom>
          <a:solidFill>
            <a:srgbClr val="0070C0"/>
          </a:solidFill>
          <a:ln>
            <a:noFill/>
          </a:ln>
        </p:spPr>
        <p:txBody>
          <a:bodyPr vert="horz" wrap="square" lIns="68580" tIns="34290" rIns="68580" bIns="34290" numCol="1" anchor="t" anchorCtr="0" compatLnSpc="1">
            <a:prstTxWarp prst="textNoShape">
              <a:avLst/>
            </a:prstTxWarp>
          </a:bodyPr>
          <a:lstStyle/>
          <a:p>
            <a:endParaRPr lang="zh-CN" altLang="en-US" sz="1350"/>
          </a:p>
        </p:txBody>
      </p:sp>
      <p:sp>
        <p:nvSpPr>
          <p:cNvPr id="110" name="文本框 109"/>
          <p:cNvSpPr txBox="1"/>
          <p:nvPr/>
        </p:nvSpPr>
        <p:spPr>
          <a:xfrm>
            <a:off x="3033885" y="3494441"/>
            <a:ext cx="3055645" cy="323165"/>
          </a:xfrm>
          <a:prstGeom prst="rect">
            <a:avLst/>
          </a:prstGeom>
          <a:noFill/>
        </p:spPr>
        <p:txBody>
          <a:bodyPr wrap="none" rtlCol="0">
            <a:spAutoFit/>
          </a:bodyPr>
          <a:lstStyle/>
          <a:p>
            <a:r>
              <a:rPr lang="zh-CN" altLang="en-US" sz="1500" b="1" dirty="0">
                <a:solidFill>
                  <a:srgbClr val="0070C0"/>
                </a:solidFill>
                <a:latin typeface="方正姚体" panose="02010601030101010101" pitchFamily="2" charset="-122"/>
                <a:ea typeface="方正姚体" panose="02010601030101010101" pitchFamily="2" charset="-122"/>
              </a:rPr>
              <a:t>宣传人：安小贱   日期：</a:t>
            </a:r>
            <a:r>
              <a:rPr lang="en-US" altLang="zh-CN" sz="1500" b="1" dirty="0">
                <a:solidFill>
                  <a:srgbClr val="0070C0"/>
                </a:solidFill>
                <a:latin typeface="方正姚体" panose="02010601030101010101" pitchFamily="2" charset="-122"/>
                <a:ea typeface="方正姚体" panose="02010601030101010101" pitchFamily="2" charset="-122"/>
              </a:rPr>
              <a:t>2019.X.XX</a:t>
            </a:r>
            <a:endParaRPr lang="zh-CN" altLang="en-US" sz="1500" b="1" dirty="0">
              <a:solidFill>
                <a:srgbClr val="0070C0"/>
              </a:solidFill>
              <a:latin typeface="方正姚体" panose="02010601030101010101" pitchFamily="2" charset="-122"/>
              <a:ea typeface="方正姚体" panose="02010601030101010101" pitchFamily="2" charset="-122"/>
            </a:endParaRPr>
          </a:p>
        </p:txBody>
      </p:sp>
      <p:pic>
        <p:nvPicPr>
          <p:cNvPr id="3" name="WhatMakesYouBeautiful">
            <a:hlinkClick r:id="" action="ppaction://media"/>
          </p:cNvPr>
          <p:cNvPicPr>
            <a:picLocks noChangeAspect="1"/>
          </p:cNvPicPr>
          <p:nvPr>
            <a:audioFile r:link="rId1"/>
            <p:extLst>
              <p:ext uri="{DAA4B4D4-6D71-4841-9C94-3DE7FCFB9230}">
                <p14:media xmlns:p14="http://schemas.microsoft.com/office/powerpoint/2010/main" r:embed="rId2">
                  <p14:trim st="11765"/>
                </p14:media>
              </p:ext>
            </p:extLst>
          </p:nvPr>
        </p:nvPicPr>
        <p:blipFill>
          <a:blip r:embed="rId5"/>
          <a:stretch>
            <a:fillRect/>
          </a:stretch>
        </p:blipFill>
        <p:spPr>
          <a:xfrm>
            <a:off x="9867900" y="4230921"/>
            <a:ext cx="609600" cy="609600"/>
          </a:xfrm>
          <a:prstGeom prst="rect">
            <a:avLst/>
          </a:prstGeom>
        </p:spPr>
      </p:pic>
    </p:spTree>
    <p:extLst>
      <p:ext uri="{BB962C8B-B14F-4D97-AF65-F5344CB8AC3E}">
        <p14:creationId xmlns:p14="http://schemas.microsoft.com/office/powerpoint/2010/main" val="193814714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53" presetClass="entr" presetSubtype="16" fill="hold" grpId="1"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400" fill="hold"/>
                                        <p:tgtEl>
                                          <p:spTgt spid="2"/>
                                        </p:tgtEl>
                                        <p:attrNameLst>
                                          <p:attrName>ppt_w</p:attrName>
                                        </p:attrNameLst>
                                      </p:cBhvr>
                                      <p:tavLst>
                                        <p:tav tm="0">
                                          <p:val>
                                            <p:fltVal val="0"/>
                                          </p:val>
                                        </p:tav>
                                        <p:tav tm="100000">
                                          <p:val>
                                            <p:strVal val="#ppt_w"/>
                                          </p:val>
                                        </p:tav>
                                      </p:tavLst>
                                    </p:anim>
                                    <p:anim calcmode="lin" valueType="num">
                                      <p:cBhvr>
                                        <p:cTn id="12" dur="400" fill="hold"/>
                                        <p:tgtEl>
                                          <p:spTgt spid="2"/>
                                        </p:tgtEl>
                                        <p:attrNameLst>
                                          <p:attrName>ppt_h</p:attrName>
                                        </p:attrNameLst>
                                      </p:cBhvr>
                                      <p:tavLst>
                                        <p:tav tm="0">
                                          <p:val>
                                            <p:fltVal val="0"/>
                                          </p:val>
                                        </p:tav>
                                        <p:tav tm="100000">
                                          <p:val>
                                            <p:strVal val="#ppt_h"/>
                                          </p:val>
                                        </p:tav>
                                      </p:tavLst>
                                    </p:anim>
                                    <p:animEffect transition="in" filter="fade">
                                      <p:cBhvr>
                                        <p:cTn id="13" dur="400"/>
                                        <p:tgtEl>
                                          <p:spTgt spid="2"/>
                                        </p:tgtEl>
                                      </p:cBhvr>
                                    </p:animEffect>
                                  </p:childTnLst>
                                </p:cTn>
                              </p:par>
                              <p:par>
                                <p:cTn id="14" presetID="64" presetClass="path" presetSubtype="0" fill="hold" grpId="2" nodeType="withEffect">
                                  <p:stCondLst>
                                    <p:cond delay="0"/>
                                  </p:stCondLst>
                                  <p:childTnLst>
                                    <p:animMotion origin="layout" path="M 0.00091 -0.00671 L -0.58542 -0.34097 " pathEditMode="relative" rAng="0" ptsTypes="AA">
                                      <p:cBhvr>
                                        <p:cTn id="15" dur="400" spd="-100000" fill="hold"/>
                                        <p:tgtEl>
                                          <p:spTgt spid="2"/>
                                        </p:tgtEl>
                                        <p:attrNameLst>
                                          <p:attrName>ppt_x</p:attrName>
                                          <p:attrName>ppt_y</p:attrName>
                                        </p:attrNameLst>
                                      </p:cBhvr>
                                      <p:rCtr x="-29310" y="-16713"/>
                                    </p:animMotion>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53" presetClass="entr" presetSubtype="16" fill="hold" grpId="1"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400" fill="hold"/>
                                        <p:tgtEl>
                                          <p:spTgt spid="9"/>
                                        </p:tgtEl>
                                        <p:attrNameLst>
                                          <p:attrName>ppt_w</p:attrName>
                                        </p:attrNameLst>
                                      </p:cBhvr>
                                      <p:tavLst>
                                        <p:tav tm="0">
                                          <p:val>
                                            <p:fltVal val="0"/>
                                          </p:val>
                                        </p:tav>
                                        <p:tav tm="100000">
                                          <p:val>
                                            <p:strVal val="#ppt_w"/>
                                          </p:val>
                                        </p:tav>
                                      </p:tavLst>
                                    </p:anim>
                                    <p:anim calcmode="lin" valueType="num">
                                      <p:cBhvr>
                                        <p:cTn id="21" dur="400" fill="hold"/>
                                        <p:tgtEl>
                                          <p:spTgt spid="9"/>
                                        </p:tgtEl>
                                        <p:attrNameLst>
                                          <p:attrName>ppt_h</p:attrName>
                                        </p:attrNameLst>
                                      </p:cBhvr>
                                      <p:tavLst>
                                        <p:tav tm="0">
                                          <p:val>
                                            <p:fltVal val="0"/>
                                          </p:val>
                                        </p:tav>
                                        <p:tav tm="100000">
                                          <p:val>
                                            <p:strVal val="#ppt_h"/>
                                          </p:val>
                                        </p:tav>
                                      </p:tavLst>
                                    </p:anim>
                                    <p:animEffect transition="in" filter="fade">
                                      <p:cBhvr>
                                        <p:cTn id="22" dur="400"/>
                                        <p:tgtEl>
                                          <p:spTgt spid="9"/>
                                        </p:tgtEl>
                                      </p:cBhvr>
                                    </p:animEffect>
                                  </p:childTnLst>
                                </p:cTn>
                              </p:par>
                              <p:par>
                                <p:cTn id="23" presetID="64" presetClass="path" presetSubtype="0" fill="hold" grpId="2" nodeType="withEffect">
                                  <p:stCondLst>
                                    <p:cond delay="0"/>
                                  </p:stCondLst>
                                  <p:childTnLst>
                                    <p:animMotion origin="layout" path="M 0.00092 -0.00671 L -0.58541 -0.34097 " pathEditMode="relative" rAng="0" ptsTypes="AA">
                                      <p:cBhvr>
                                        <p:cTn id="24" dur="400" spd="-100000" fill="hold"/>
                                        <p:tgtEl>
                                          <p:spTgt spid="9"/>
                                        </p:tgtEl>
                                        <p:attrNameLst>
                                          <p:attrName>ppt_x</p:attrName>
                                          <p:attrName>ppt_y</p:attrName>
                                        </p:attrNameLst>
                                      </p:cBhvr>
                                      <p:rCtr x="-29323" y="-16713"/>
                                    </p:animMotion>
                                  </p:childTnLst>
                                </p:cTn>
                              </p:par>
                            </p:childTnLst>
                          </p:cTn>
                        </p:par>
                        <p:par>
                          <p:cTn id="25" fill="hold">
                            <p:stCondLst>
                              <p:cond delay="400"/>
                            </p:stCondLst>
                            <p:childTnLst>
                              <p:par>
                                <p:cTn id="26" presetID="1"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par>
                                <p:cTn id="28" presetID="53" presetClass="entr" presetSubtype="16" fill="hold" grpId="1"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400" fill="hold"/>
                                        <p:tgtEl>
                                          <p:spTgt spid="10"/>
                                        </p:tgtEl>
                                        <p:attrNameLst>
                                          <p:attrName>ppt_w</p:attrName>
                                        </p:attrNameLst>
                                      </p:cBhvr>
                                      <p:tavLst>
                                        <p:tav tm="0">
                                          <p:val>
                                            <p:fltVal val="0"/>
                                          </p:val>
                                        </p:tav>
                                        <p:tav tm="100000">
                                          <p:val>
                                            <p:strVal val="#ppt_w"/>
                                          </p:val>
                                        </p:tav>
                                      </p:tavLst>
                                    </p:anim>
                                    <p:anim calcmode="lin" valueType="num">
                                      <p:cBhvr>
                                        <p:cTn id="31" dur="400" fill="hold"/>
                                        <p:tgtEl>
                                          <p:spTgt spid="10"/>
                                        </p:tgtEl>
                                        <p:attrNameLst>
                                          <p:attrName>ppt_h</p:attrName>
                                        </p:attrNameLst>
                                      </p:cBhvr>
                                      <p:tavLst>
                                        <p:tav tm="0">
                                          <p:val>
                                            <p:fltVal val="0"/>
                                          </p:val>
                                        </p:tav>
                                        <p:tav tm="100000">
                                          <p:val>
                                            <p:strVal val="#ppt_h"/>
                                          </p:val>
                                        </p:tav>
                                      </p:tavLst>
                                    </p:anim>
                                    <p:animEffect transition="in" filter="fade">
                                      <p:cBhvr>
                                        <p:cTn id="32" dur="400"/>
                                        <p:tgtEl>
                                          <p:spTgt spid="10"/>
                                        </p:tgtEl>
                                      </p:cBhvr>
                                    </p:animEffect>
                                  </p:childTnLst>
                                </p:cTn>
                              </p:par>
                              <p:par>
                                <p:cTn id="33" presetID="64" presetClass="path" presetSubtype="0" fill="hold" grpId="2" nodeType="withEffect">
                                  <p:stCondLst>
                                    <p:cond delay="0"/>
                                  </p:stCondLst>
                                  <p:childTnLst>
                                    <p:animMotion origin="layout" path="M 0.00091 -0.00671 L -0.58542 -0.34097 " pathEditMode="relative" rAng="0" ptsTypes="AA">
                                      <p:cBhvr>
                                        <p:cTn id="34" dur="400" spd="-100000" fill="hold"/>
                                        <p:tgtEl>
                                          <p:spTgt spid="10"/>
                                        </p:tgtEl>
                                        <p:attrNameLst>
                                          <p:attrName>ppt_x</p:attrName>
                                          <p:attrName>ppt_y</p:attrName>
                                        </p:attrNameLst>
                                      </p:cBhvr>
                                      <p:rCtr x="-29323" y="-16713"/>
                                    </p:animMotion>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53" presetClass="entr" presetSubtype="16" fill="hold" grpId="1"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400" fill="hold"/>
                                        <p:tgtEl>
                                          <p:spTgt spid="11"/>
                                        </p:tgtEl>
                                        <p:attrNameLst>
                                          <p:attrName>ppt_w</p:attrName>
                                        </p:attrNameLst>
                                      </p:cBhvr>
                                      <p:tavLst>
                                        <p:tav tm="0">
                                          <p:val>
                                            <p:fltVal val="0"/>
                                          </p:val>
                                        </p:tav>
                                        <p:tav tm="100000">
                                          <p:val>
                                            <p:strVal val="#ppt_w"/>
                                          </p:val>
                                        </p:tav>
                                      </p:tavLst>
                                    </p:anim>
                                    <p:anim calcmode="lin" valueType="num">
                                      <p:cBhvr>
                                        <p:cTn id="40" dur="400" fill="hold"/>
                                        <p:tgtEl>
                                          <p:spTgt spid="11"/>
                                        </p:tgtEl>
                                        <p:attrNameLst>
                                          <p:attrName>ppt_h</p:attrName>
                                        </p:attrNameLst>
                                      </p:cBhvr>
                                      <p:tavLst>
                                        <p:tav tm="0">
                                          <p:val>
                                            <p:fltVal val="0"/>
                                          </p:val>
                                        </p:tav>
                                        <p:tav tm="100000">
                                          <p:val>
                                            <p:strVal val="#ppt_h"/>
                                          </p:val>
                                        </p:tav>
                                      </p:tavLst>
                                    </p:anim>
                                    <p:animEffect transition="in" filter="fade">
                                      <p:cBhvr>
                                        <p:cTn id="41" dur="400"/>
                                        <p:tgtEl>
                                          <p:spTgt spid="11"/>
                                        </p:tgtEl>
                                      </p:cBhvr>
                                    </p:animEffect>
                                  </p:childTnLst>
                                </p:cTn>
                              </p:par>
                              <p:par>
                                <p:cTn id="42" presetID="64" presetClass="path" presetSubtype="0" fill="hold" grpId="2" nodeType="withEffect">
                                  <p:stCondLst>
                                    <p:cond delay="0"/>
                                  </p:stCondLst>
                                  <p:childTnLst>
                                    <p:animMotion origin="layout" path="M 0.00092 -0.00672 L -0.58541 -0.34097 " pathEditMode="relative" rAng="0" ptsTypes="AA">
                                      <p:cBhvr>
                                        <p:cTn id="43" dur="400" spd="-100000" fill="hold"/>
                                        <p:tgtEl>
                                          <p:spTgt spid="11"/>
                                        </p:tgtEl>
                                        <p:attrNameLst>
                                          <p:attrName>ppt_x</p:attrName>
                                          <p:attrName>ppt_y</p:attrName>
                                        </p:attrNameLst>
                                      </p:cBhvr>
                                      <p:rCtr x="-29323" y="-16713"/>
                                    </p:animMotion>
                                  </p:childTnLst>
                                </p:cTn>
                              </p:par>
                              <p:par>
                                <p:cTn id="44" presetID="1"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par>
                                <p:cTn id="46" presetID="53" presetClass="entr" presetSubtype="16" fill="hold" grpId="1"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400" fill="hold"/>
                                        <p:tgtEl>
                                          <p:spTgt spid="12"/>
                                        </p:tgtEl>
                                        <p:attrNameLst>
                                          <p:attrName>ppt_w</p:attrName>
                                        </p:attrNameLst>
                                      </p:cBhvr>
                                      <p:tavLst>
                                        <p:tav tm="0">
                                          <p:val>
                                            <p:fltVal val="0"/>
                                          </p:val>
                                        </p:tav>
                                        <p:tav tm="100000">
                                          <p:val>
                                            <p:strVal val="#ppt_w"/>
                                          </p:val>
                                        </p:tav>
                                      </p:tavLst>
                                    </p:anim>
                                    <p:anim calcmode="lin" valueType="num">
                                      <p:cBhvr>
                                        <p:cTn id="49" dur="400" fill="hold"/>
                                        <p:tgtEl>
                                          <p:spTgt spid="12"/>
                                        </p:tgtEl>
                                        <p:attrNameLst>
                                          <p:attrName>ppt_h</p:attrName>
                                        </p:attrNameLst>
                                      </p:cBhvr>
                                      <p:tavLst>
                                        <p:tav tm="0">
                                          <p:val>
                                            <p:fltVal val="0"/>
                                          </p:val>
                                        </p:tav>
                                        <p:tav tm="100000">
                                          <p:val>
                                            <p:strVal val="#ppt_h"/>
                                          </p:val>
                                        </p:tav>
                                      </p:tavLst>
                                    </p:anim>
                                    <p:animEffect transition="in" filter="fade">
                                      <p:cBhvr>
                                        <p:cTn id="50" dur="400"/>
                                        <p:tgtEl>
                                          <p:spTgt spid="12"/>
                                        </p:tgtEl>
                                      </p:cBhvr>
                                    </p:animEffect>
                                  </p:childTnLst>
                                </p:cTn>
                              </p:par>
                              <p:par>
                                <p:cTn id="51" presetID="64" presetClass="path" presetSubtype="0" fill="hold" grpId="2" nodeType="withEffect">
                                  <p:stCondLst>
                                    <p:cond delay="0"/>
                                  </p:stCondLst>
                                  <p:childTnLst>
                                    <p:animMotion origin="layout" path="M 0.00091 -0.00672 L -0.58542 -0.34098 " pathEditMode="relative" rAng="0" ptsTypes="AA">
                                      <p:cBhvr>
                                        <p:cTn id="52" dur="400" spd="-100000" fill="hold"/>
                                        <p:tgtEl>
                                          <p:spTgt spid="12"/>
                                        </p:tgtEl>
                                        <p:attrNameLst>
                                          <p:attrName>ppt_x</p:attrName>
                                          <p:attrName>ppt_y</p:attrName>
                                        </p:attrNameLst>
                                      </p:cBhvr>
                                      <p:rCtr x="-29323" y="-16713"/>
                                    </p:animMotion>
                                  </p:childTnLst>
                                </p:cTn>
                              </p:par>
                            </p:childTnLst>
                          </p:cTn>
                        </p:par>
                        <p:par>
                          <p:cTn id="53" fill="hold">
                            <p:stCondLst>
                              <p:cond delay="800"/>
                            </p:stCondLst>
                            <p:childTnLst>
                              <p:par>
                                <p:cTn id="54" presetID="1" presetClass="entr" presetSubtype="0"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childTnLst>
                                </p:cTn>
                              </p:par>
                            </p:childTnLst>
                          </p:cTn>
                        </p:par>
                        <p:par>
                          <p:cTn id="56" fill="hold">
                            <p:stCondLst>
                              <p:cond delay="800"/>
                            </p:stCondLst>
                            <p:childTnLst>
                              <p:par>
                                <p:cTn id="57" presetID="53" presetClass="entr" presetSubtype="16" fill="hold" grpId="1" nodeType="after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400" fill="hold"/>
                                        <p:tgtEl>
                                          <p:spTgt spid="13"/>
                                        </p:tgtEl>
                                        <p:attrNameLst>
                                          <p:attrName>ppt_w</p:attrName>
                                        </p:attrNameLst>
                                      </p:cBhvr>
                                      <p:tavLst>
                                        <p:tav tm="0">
                                          <p:val>
                                            <p:fltVal val="0"/>
                                          </p:val>
                                        </p:tav>
                                        <p:tav tm="100000">
                                          <p:val>
                                            <p:strVal val="#ppt_w"/>
                                          </p:val>
                                        </p:tav>
                                      </p:tavLst>
                                    </p:anim>
                                    <p:anim calcmode="lin" valueType="num">
                                      <p:cBhvr>
                                        <p:cTn id="60" dur="400" fill="hold"/>
                                        <p:tgtEl>
                                          <p:spTgt spid="13"/>
                                        </p:tgtEl>
                                        <p:attrNameLst>
                                          <p:attrName>ppt_h</p:attrName>
                                        </p:attrNameLst>
                                      </p:cBhvr>
                                      <p:tavLst>
                                        <p:tav tm="0">
                                          <p:val>
                                            <p:fltVal val="0"/>
                                          </p:val>
                                        </p:tav>
                                        <p:tav tm="100000">
                                          <p:val>
                                            <p:strVal val="#ppt_h"/>
                                          </p:val>
                                        </p:tav>
                                      </p:tavLst>
                                    </p:anim>
                                    <p:animEffect transition="in" filter="fade">
                                      <p:cBhvr>
                                        <p:cTn id="61" dur="400"/>
                                        <p:tgtEl>
                                          <p:spTgt spid="13"/>
                                        </p:tgtEl>
                                      </p:cBhvr>
                                    </p:animEffect>
                                  </p:childTnLst>
                                </p:cTn>
                              </p:par>
                            </p:childTnLst>
                          </p:cTn>
                        </p:par>
                        <p:par>
                          <p:cTn id="62" fill="hold">
                            <p:stCondLst>
                              <p:cond delay="1200"/>
                            </p:stCondLst>
                            <p:childTnLst>
                              <p:par>
                                <p:cTn id="63" presetID="64" presetClass="path" presetSubtype="0" fill="hold" grpId="2" nodeType="afterEffect">
                                  <p:stCondLst>
                                    <p:cond delay="0"/>
                                  </p:stCondLst>
                                  <p:childTnLst>
                                    <p:animMotion origin="layout" path="M 0.00091 -0.00671 L -0.58542 -0.34097 " pathEditMode="relative" rAng="0" ptsTypes="AA">
                                      <p:cBhvr>
                                        <p:cTn id="64" dur="400" spd="-100000" fill="hold"/>
                                        <p:tgtEl>
                                          <p:spTgt spid="13"/>
                                        </p:tgtEl>
                                        <p:attrNameLst>
                                          <p:attrName>ppt_x</p:attrName>
                                          <p:attrName>ppt_y</p:attrName>
                                        </p:attrNameLst>
                                      </p:cBhvr>
                                      <p:rCtr x="-29323" y="-16713"/>
                                    </p:animMotion>
                                  </p:childTnLst>
                                </p:cTn>
                              </p:par>
                              <p:par>
                                <p:cTn id="65" presetID="1"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par>
                                <p:cTn id="67" presetID="53" presetClass="entr" presetSubtype="16" fill="hold" grpId="1" nodeType="with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400" fill="hold"/>
                                        <p:tgtEl>
                                          <p:spTgt spid="14"/>
                                        </p:tgtEl>
                                        <p:attrNameLst>
                                          <p:attrName>ppt_w</p:attrName>
                                        </p:attrNameLst>
                                      </p:cBhvr>
                                      <p:tavLst>
                                        <p:tav tm="0">
                                          <p:val>
                                            <p:fltVal val="0"/>
                                          </p:val>
                                        </p:tav>
                                        <p:tav tm="100000">
                                          <p:val>
                                            <p:strVal val="#ppt_w"/>
                                          </p:val>
                                        </p:tav>
                                      </p:tavLst>
                                    </p:anim>
                                    <p:anim calcmode="lin" valueType="num">
                                      <p:cBhvr>
                                        <p:cTn id="70" dur="400" fill="hold"/>
                                        <p:tgtEl>
                                          <p:spTgt spid="14"/>
                                        </p:tgtEl>
                                        <p:attrNameLst>
                                          <p:attrName>ppt_h</p:attrName>
                                        </p:attrNameLst>
                                      </p:cBhvr>
                                      <p:tavLst>
                                        <p:tav tm="0">
                                          <p:val>
                                            <p:fltVal val="0"/>
                                          </p:val>
                                        </p:tav>
                                        <p:tav tm="100000">
                                          <p:val>
                                            <p:strVal val="#ppt_h"/>
                                          </p:val>
                                        </p:tav>
                                      </p:tavLst>
                                    </p:anim>
                                    <p:animEffect transition="in" filter="fade">
                                      <p:cBhvr>
                                        <p:cTn id="71" dur="400"/>
                                        <p:tgtEl>
                                          <p:spTgt spid="14"/>
                                        </p:tgtEl>
                                      </p:cBhvr>
                                    </p:animEffect>
                                  </p:childTnLst>
                                </p:cTn>
                              </p:par>
                              <p:par>
                                <p:cTn id="72" presetID="64" presetClass="path" presetSubtype="0" fill="hold" grpId="2" nodeType="withEffect">
                                  <p:stCondLst>
                                    <p:cond delay="0"/>
                                  </p:stCondLst>
                                  <p:childTnLst>
                                    <p:animMotion origin="layout" path="M 0.00091 -0.00671 L -0.58542 -0.34097 " pathEditMode="relative" rAng="0" ptsTypes="AA">
                                      <p:cBhvr>
                                        <p:cTn id="73" dur="400" spd="-100000" fill="hold"/>
                                        <p:tgtEl>
                                          <p:spTgt spid="14"/>
                                        </p:tgtEl>
                                        <p:attrNameLst>
                                          <p:attrName>ppt_x</p:attrName>
                                          <p:attrName>ppt_y</p:attrName>
                                        </p:attrNameLst>
                                      </p:cBhvr>
                                      <p:rCtr x="-29323" y="-16713"/>
                                    </p:animMotion>
                                  </p:childTnLst>
                                </p:cTn>
                              </p:par>
                            </p:childTnLst>
                          </p:cTn>
                        </p:par>
                        <p:par>
                          <p:cTn id="74" fill="hold">
                            <p:stCondLst>
                              <p:cond delay="1600"/>
                            </p:stCondLst>
                            <p:childTnLst>
                              <p:par>
                                <p:cTn id="75" presetID="5" presetClass="entr" presetSubtype="10"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checkerboard(across)">
                                      <p:cBhvr>
                                        <p:cTn id="77" dur="500"/>
                                        <p:tgtEl>
                                          <p:spTgt spid="18"/>
                                        </p:tgtEl>
                                      </p:cBhvr>
                                    </p:animEffect>
                                  </p:childTnLst>
                                </p:cTn>
                              </p:par>
                            </p:childTnLst>
                          </p:cTn>
                        </p:par>
                        <p:par>
                          <p:cTn id="78" fill="hold">
                            <p:stCondLst>
                              <p:cond delay="2100"/>
                            </p:stCondLst>
                            <p:childTnLst>
                              <p:par>
                                <p:cTn id="79" presetID="1" presetClass="entr" presetSubtype="0" fill="hold" grpId="0" nodeType="afterEffect">
                                  <p:stCondLst>
                                    <p:cond delay="0"/>
                                  </p:stCondLst>
                                  <p:childTnLst>
                                    <p:set>
                                      <p:cBhvr>
                                        <p:cTn id="80" dur="1" fill="hold">
                                          <p:stCondLst>
                                            <p:cond delay="0"/>
                                          </p:stCondLst>
                                        </p:cTn>
                                        <p:tgtEl>
                                          <p:spTgt spid="20"/>
                                        </p:tgtEl>
                                        <p:attrNameLst>
                                          <p:attrName>style.visibility</p:attrName>
                                        </p:attrNameLst>
                                      </p:cBhvr>
                                      <p:to>
                                        <p:strVal val="visible"/>
                                      </p:to>
                                    </p:set>
                                  </p:childTnLst>
                                </p:cTn>
                              </p:par>
                            </p:childTnLst>
                          </p:cTn>
                        </p:par>
                        <p:par>
                          <p:cTn id="81" fill="hold">
                            <p:stCondLst>
                              <p:cond delay="2100"/>
                            </p:stCondLst>
                            <p:childTnLst>
                              <p:par>
                                <p:cTn id="82" presetID="53" presetClass="entr" presetSubtype="16" fill="hold" grpId="1" nodeType="afterEffect">
                                  <p:stCondLst>
                                    <p:cond delay="0"/>
                                  </p:stCondLst>
                                  <p:childTnLst>
                                    <p:set>
                                      <p:cBhvr>
                                        <p:cTn id="83" dur="1" fill="hold">
                                          <p:stCondLst>
                                            <p:cond delay="0"/>
                                          </p:stCondLst>
                                        </p:cTn>
                                        <p:tgtEl>
                                          <p:spTgt spid="20"/>
                                        </p:tgtEl>
                                        <p:attrNameLst>
                                          <p:attrName>style.visibility</p:attrName>
                                        </p:attrNameLst>
                                      </p:cBhvr>
                                      <p:to>
                                        <p:strVal val="visible"/>
                                      </p:to>
                                    </p:set>
                                    <p:anim calcmode="lin" valueType="num">
                                      <p:cBhvr>
                                        <p:cTn id="84" dur="400" fill="hold"/>
                                        <p:tgtEl>
                                          <p:spTgt spid="20"/>
                                        </p:tgtEl>
                                        <p:attrNameLst>
                                          <p:attrName>ppt_w</p:attrName>
                                        </p:attrNameLst>
                                      </p:cBhvr>
                                      <p:tavLst>
                                        <p:tav tm="0">
                                          <p:val>
                                            <p:fltVal val="0"/>
                                          </p:val>
                                        </p:tav>
                                        <p:tav tm="100000">
                                          <p:val>
                                            <p:strVal val="#ppt_w"/>
                                          </p:val>
                                        </p:tav>
                                      </p:tavLst>
                                    </p:anim>
                                    <p:anim calcmode="lin" valueType="num">
                                      <p:cBhvr>
                                        <p:cTn id="85" dur="400" fill="hold"/>
                                        <p:tgtEl>
                                          <p:spTgt spid="20"/>
                                        </p:tgtEl>
                                        <p:attrNameLst>
                                          <p:attrName>ppt_h</p:attrName>
                                        </p:attrNameLst>
                                      </p:cBhvr>
                                      <p:tavLst>
                                        <p:tav tm="0">
                                          <p:val>
                                            <p:fltVal val="0"/>
                                          </p:val>
                                        </p:tav>
                                        <p:tav tm="100000">
                                          <p:val>
                                            <p:strVal val="#ppt_h"/>
                                          </p:val>
                                        </p:tav>
                                      </p:tavLst>
                                    </p:anim>
                                    <p:animEffect transition="in" filter="fade">
                                      <p:cBhvr>
                                        <p:cTn id="86" dur="400"/>
                                        <p:tgtEl>
                                          <p:spTgt spid="20"/>
                                        </p:tgtEl>
                                      </p:cBhvr>
                                    </p:animEffect>
                                  </p:childTnLst>
                                </p:cTn>
                              </p:par>
                            </p:childTnLst>
                          </p:cTn>
                        </p:par>
                        <p:par>
                          <p:cTn id="87" fill="hold">
                            <p:stCondLst>
                              <p:cond delay="2500"/>
                            </p:stCondLst>
                            <p:childTnLst>
                              <p:par>
                                <p:cTn id="88" presetID="64" presetClass="path" presetSubtype="0" fill="hold" grpId="2" nodeType="afterEffect">
                                  <p:stCondLst>
                                    <p:cond delay="0"/>
                                  </p:stCondLst>
                                  <p:childTnLst>
                                    <p:animMotion origin="layout" path="M 0.00092 -0.00671 L -0.58541 -0.34097 " pathEditMode="relative" rAng="0" ptsTypes="AA">
                                      <p:cBhvr>
                                        <p:cTn id="89" dur="400" spd="-100000" fill="hold"/>
                                        <p:tgtEl>
                                          <p:spTgt spid="20"/>
                                        </p:tgtEl>
                                        <p:attrNameLst>
                                          <p:attrName>ppt_x</p:attrName>
                                          <p:attrName>ppt_y</p:attrName>
                                        </p:attrNameLst>
                                      </p:cBhvr>
                                      <p:rCtr x="-29310" y="-16713"/>
                                    </p:animMotion>
                                  </p:childTnLst>
                                </p:cTn>
                              </p:par>
                            </p:childTnLst>
                          </p:cTn>
                        </p:par>
                        <p:par>
                          <p:cTn id="90" fill="hold">
                            <p:stCondLst>
                              <p:cond delay="2900"/>
                            </p:stCondLst>
                            <p:childTnLst>
                              <p:par>
                                <p:cTn id="91" presetID="1" presetClass="entr" presetSubtype="0" fill="hold" grpId="0" nodeType="afterEffect">
                                  <p:stCondLst>
                                    <p:cond delay="0"/>
                                  </p:stCondLst>
                                  <p:childTnLst>
                                    <p:set>
                                      <p:cBhvr>
                                        <p:cTn id="92" dur="1" fill="hold">
                                          <p:stCondLst>
                                            <p:cond delay="0"/>
                                          </p:stCondLst>
                                        </p:cTn>
                                        <p:tgtEl>
                                          <p:spTgt spid="21"/>
                                        </p:tgtEl>
                                        <p:attrNameLst>
                                          <p:attrName>style.visibility</p:attrName>
                                        </p:attrNameLst>
                                      </p:cBhvr>
                                      <p:to>
                                        <p:strVal val="visible"/>
                                      </p:to>
                                    </p:set>
                                  </p:childTnLst>
                                </p:cTn>
                              </p:par>
                            </p:childTnLst>
                          </p:cTn>
                        </p:par>
                        <p:par>
                          <p:cTn id="93" fill="hold">
                            <p:stCondLst>
                              <p:cond delay="2900"/>
                            </p:stCondLst>
                            <p:childTnLst>
                              <p:par>
                                <p:cTn id="94" presetID="53" presetClass="entr" presetSubtype="16" fill="hold" grpId="1" nodeType="after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p:cTn id="96" dur="400" fill="hold"/>
                                        <p:tgtEl>
                                          <p:spTgt spid="21"/>
                                        </p:tgtEl>
                                        <p:attrNameLst>
                                          <p:attrName>ppt_w</p:attrName>
                                        </p:attrNameLst>
                                      </p:cBhvr>
                                      <p:tavLst>
                                        <p:tav tm="0">
                                          <p:val>
                                            <p:fltVal val="0"/>
                                          </p:val>
                                        </p:tav>
                                        <p:tav tm="100000">
                                          <p:val>
                                            <p:strVal val="#ppt_w"/>
                                          </p:val>
                                        </p:tav>
                                      </p:tavLst>
                                    </p:anim>
                                    <p:anim calcmode="lin" valueType="num">
                                      <p:cBhvr>
                                        <p:cTn id="97" dur="400" fill="hold"/>
                                        <p:tgtEl>
                                          <p:spTgt spid="21"/>
                                        </p:tgtEl>
                                        <p:attrNameLst>
                                          <p:attrName>ppt_h</p:attrName>
                                        </p:attrNameLst>
                                      </p:cBhvr>
                                      <p:tavLst>
                                        <p:tav tm="0">
                                          <p:val>
                                            <p:fltVal val="0"/>
                                          </p:val>
                                        </p:tav>
                                        <p:tav tm="100000">
                                          <p:val>
                                            <p:strVal val="#ppt_h"/>
                                          </p:val>
                                        </p:tav>
                                      </p:tavLst>
                                    </p:anim>
                                    <p:animEffect transition="in" filter="fade">
                                      <p:cBhvr>
                                        <p:cTn id="98" dur="400"/>
                                        <p:tgtEl>
                                          <p:spTgt spid="21"/>
                                        </p:tgtEl>
                                      </p:cBhvr>
                                    </p:animEffect>
                                  </p:childTnLst>
                                </p:cTn>
                              </p:par>
                            </p:childTnLst>
                          </p:cTn>
                        </p:par>
                        <p:par>
                          <p:cTn id="99" fill="hold">
                            <p:stCondLst>
                              <p:cond delay="3300"/>
                            </p:stCondLst>
                            <p:childTnLst>
                              <p:par>
                                <p:cTn id="100" presetID="64" presetClass="path" presetSubtype="0" fill="hold" grpId="2" nodeType="afterEffect">
                                  <p:stCondLst>
                                    <p:cond delay="0"/>
                                  </p:stCondLst>
                                  <p:childTnLst>
                                    <p:animMotion origin="layout" path="M 0.00092 -0.00672 L -0.58541 -0.34097 " pathEditMode="relative" rAng="0" ptsTypes="AA">
                                      <p:cBhvr>
                                        <p:cTn id="101" dur="400" spd="-100000" fill="hold"/>
                                        <p:tgtEl>
                                          <p:spTgt spid="21"/>
                                        </p:tgtEl>
                                        <p:attrNameLst>
                                          <p:attrName>ppt_x</p:attrName>
                                          <p:attrName>ppt_y</p:attrName>
                                        </p:attrNameLst>
                                      </p:cBhvr>
                                      <p:rCtr x="-29323" y="-16713"/>
                                    </p:animMotion>
                                  </p:childTnLst>
                                </p:cTn>
                              </p:par>
                            </p:childTnLst>
                          </p:cTn>
                        </p:par>
                        <p:par>
                          <p:cTn id="102" fill="hold">
                            <p:stCondLst>
                              <p:cond delay="3700"/>
                            </p:stCondLst>
                            <p:childTnLst>
                              <p:par>
                                <p:cTn id="103" presetID="1" presetClass="entr" presetSubtype="0" fill="hold" grpId="0" nodeType="afterEffect">
                                  <p:stCondLst>
                                    <p:cond delay="0"/>
                                  </p:stCondLst>
                                  <p:childTnLst>
                                    <p:set>
                                      <p:cBhvr>
                                        <p:cTn id="104" dur="1" fill="hold">
                                          <p:stCondLst>
                                            <p:cond delay="0"/>
                                          </p:stCondLst>
                                        </p:cTn>
                                        <p:tgtEl>
                                          <p:spTgt spid="22"/>
                                        </p:tgtEl>
                                        <p:attrNameLst>
                                          <p:attrName>style.visibility</p:attrName>
                                        </p:attrNameLst>
                                      </p:cBhvr>
                                      <p:to>
                                        <p:strVal val="visible"/>
                                      </p:to>
                                    </p:set>
                                  </p:childTnLst>
                                </p:cTn>
                              </p:par>
                              <p:par>
                                <p:cTn id="105" presetID="53" presetClass="entr" presetSubtype="16" fill="hold" grpId="1" nodeType="with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400" fill="hold"/>
                                        <p:tgtEl>
                                          <p:spTgt spid="22"/>
                                        </p:tgtEl>
                                        <p:attrNameLst>
                                          <p:attrName>ppt_w</p:attrName>
                                        </p:attrNameLst>
                                      </p:cBhvr>
                                      <p:tavLst>
                                        <p:tav tm="0">
                                          <p:val>
                                            <p:fltVal val="0"/>
                                          </p:val>
                                        </p:tav>
                                        <p:tav tm="100000">
                                          <p:val>
                                            <p:strVal val="#ppt_w"/>
                                          </p:val>
                                        </p:tav>
                                      </p:tavLst>
                                    </p:anim>
                                    <p:anim calcmode="lin" valueType="num">
                                      <p:cBhvr>
                                        <p:cTn id="108" dur="400" fill="hold"/>
                                        <p:tgtEl>
                                          <p:spTgt spid="22"/>
                                        </p:tgtEl>
                                        <p:attrNameLst>
                                          <p:attrName>ppt_h</p:attrName>
                                        </p:attrNameLst>
                                      </p:cBhvr>
                                      <p:tavLst>
                                        <p:tav tm="0">
                                          <p:val>
                                            <p:fltVal val="0"/>
                                          </p:val>
                                        </p:tav>
                                        <p:tav tm="100000">
                                          <p:val>
                                            <p:strVal val="#ppt_h"/>
                                          </p:val>
                                        </p:tav>
                                      </p:tavLst>
                                    </p:anim>
                                    <p:animEffect transition="in" filter="fade">
                                      <p:cBhvr>
                                        <p:cTn id="109" dur="400"/>
                                        <p:tgtEl>
                                          <p:spTgt spid="22"/>
                                        </p:tgtEl>
                                      </p:cBhvr>
                                    </p:animEffect>
                                  </p:childTnLst>
                                </p:cTn>
                              </p:par>
                              <p:par>
                                <p:cTn id="110" presetID="64" presetClass="path" presetSubtype="0" fill="hold" grpId="2" nodeType="withEffect">
                                  <p:stCondLst>
                                    <p:cond delay="0"/>
                                  </p:stCondLst>
                                  <p:childTnLst>
                                    <p:animMotion origin="layout" path="M 0.00091 -0.00671 L -0.58542 -0.34097 " pathEditMode="relative" rAng="0" ptsTypes="AA">
                                      <p:cBhvr>
                                        <p:cTn id="111" dur="400" spd="-100000" fill="hold"/>
                                        <p:tgtEl>
                                          <p:spTgt spid="22"/>
                                        </p:tgtEl>
                                        <p:attrNameLst>
                                          <p:attrName>ppt_x</p:attrName>
                                          <p:attrName>ppt_y</p:attrName>
                                        </p:attrNameLst>
                                      </p:cBhvr>
                                      <p:rCtr x="-29323" y="-16713"/>
                                    </p:animMotion>
                                  </p:childTnLst>
                                </p:cTn>
                              </p:par>
                            </p:childTnLst>
                          </p:cTn>
                        </p:par>
                        <p:par>
                          <p:cTn id="112" fill="hold">
                            <p:stCondLst>
                              <p:cond delay="4100"/>
                            </p:stCondLst>
                            <p:childTnLst>
                              <p:par>
                                <p:cTn id="113" presetID="1" presetClass="entr" presetSubtype="0" fill="hold" grpId="0" nodeType="afterEffect">
                                  <p:stCondLst>
                                    <p:cond delay="0"/>
                                  </p:stCondLst>
                                  <p:childTnLst>
                                    <p:set>
                                      <p:cBhvr>
                                        <p:cTn id="114" dur="1" fill="hold">
                                          <p:stCondLst>
                                            <p:cond delay="0"/>
                                          </p:stCondLst>
                                        </p:cTn>
                                        <p:tgtEl>
                                          <p:spTgt spid="23"/>
                                        </p:tgtEl>
                                        <p:attrNameLst>
                                          <p:attrName>style.visibility</p:attrName>
                                        </p:attrNameLst>
                                      </p:cBhvr>
                                      <p:to>
                                        <p:strVal val="visible"/>
                                      </p:to>
                                    </p:set>
                                  </p:childTnLst>
                                </p:cTn>
                              </p:par>
                              <p:par>
                                <p:cTn id="115" presetID="53" presetClass="entr" presetSubtype="16" fill="hold" grpId="1" nodeType="withEffect">
                                  <p:stCondLst>
                                    <p:cond delay="0"/>
                                  </p:stCondLst>
                                  <p:childTnLst>
                                    <p:set>
                                      <p:cBhvr>
                                        <p:cTn id="116" dur="1" fill="hold">
                                          <p:stCondLst>
                                            <p:cond delay="0"/>
                                          </p:stCondLst>
                                        </p:cTn>
                                        <p:tgtEl>
                                          <p:spTgt spid="23"/>
                                        </p:tgtEl>
                                        <p:attrNameLst>
                                          <p:attrName>style.visibility</p:attrName>
                                        </p:attrNameLst>
                                      </p:cBhvr>
                                      <p:to>
                                        <p:strVal val="visible"/>
                                      </p:to>
                                    </p:set>
                                    <p:anim calcmode="lin" valueType="num">
                                      <p:cBhvr>
                                        <p:cTn id="117" dur="400" fill="hold"/>
                                        <p:tgtEl>
                                          <p:spTgt spid="23"/>
                                        </p:tgtEl>
                                        <p:attrNameLst>
                                          <p:attrName>ppt_w</p:attrName>
                                        </p:attrNameLst>
                                      </p:cBhvr>
                                      <p:tavLst>
                                        <p:tav tm="0">
                                          <p:val>
                                            <p:fltVal val="0"/>
                                          </p:val>
                                        </p:tav>
                                        <p:tav tm="100000">
                                          <p:val>
                                            <p:strVal val="#ppt_w"/>
                                          </p:val>
                                        </p:tav>
                                      </p:tavLst>
                                    </p:anim>
                                    <p:anim calcmode="lin" valueType="num">
                                      <p:cBhvr>
                                        <p:cTn id="118" dur="400" fill="hold"/>
                                        <p:tgtEl>
                                          <p:spTgt spid="23"/>
                                        </p:tgtEl>
                                        <p:attrNameLst>
                                          <p:attrName>ppt_h</p:attrName>
                                        </p:attrNameLst>
                                      </p:cBhvr>
                                      <p:tavLst>
                                        <p:tav tm="0">
                                          <p:val>
                                            <p:fltVal val="0"/>
                                          </p:val>
                                        </p:tav>
                                        <p:tav tm="100000">
                                          <p:val>
                                            <p:strVal val="#ppt_h"/>
                                          </p:val>
                                        </p:tav>
                                      </p:tavLst>
                                    </p:anim>
                                    <p:animEffect transition="in" filter="fade">
                                      <p:cBhvr>
                                        <p:cTn id="119" dur="400"/>
                                        <p:tgtEl>
                                          <p:spTgt spid="23"/>
                                        </p:tgtEl>
                                      </p:cBhvr>
                                    </p:animEffect>
                                  </p:childTnLst>
                                </p:cTn>
                              </p:par>
                            </p:childTnLst>
                          </p:cTn>
                        </p:par>
                        <p:par>
                          <p:cTn id="120" fill="hold">
                            <p:stCondLst>
                              <p:cond delay="4500"/>
                            </p:stCondLst>
                            <p:childTnLst>
                              <p:par>
                                <p:cTn id="121" presetID="64" presetClass="path" presetSubtype="0" fill="hold" grpId="2" nodeType="afterEffect">
                                  <p:stCondLst>
                                    <p:cond delay="0"/>
                                  </p:stCondLst>
                                  <p:childTnLst>
                                    <p:animMotion origin="layout" path="M 0.00092 -0.00672 L -0.58541 -0.34098 " pathEditMode="relative" rAng="0" ptsTypes="AA">
                                      <p:cBhvr>
                                        <p:cTn id="122" dur="400" spd="-100000" fill="hold"/>
                                        <p:tgtEl>
                                          <p:spTgt spid="23"/>
                                        </p:tgtEl>
                                        <p:attrNameLst>
                                          <p:attrName>ppt_x</p:attrName>
                                          <p:attrName>ppt_y</p:attrName>
                                        </p:attrNameLst>
                                      </p:cBhvr>
                                      <p:rCtr x="-29323" y="-16713"/>
                                    </p:animMotion>
                                  </p:childTnLst>
                                </p:cTn>
                              </p:par>
                              <p:par>
                                <p:cTn id="123" presetID="1" presetClass="entr" presetSubtype="0" fill="hold" grpId="0" nodeType="withEffect">
                                  <p:stCondLst>
                                    <p:cond delay="0"/>
                                  </p:stCondLst>
                                  <p:childTnLst>
                                    <p:set>
                                      <p:cBhvr>
                                        <p:cTn id="124" dur="1" fill="hold">
                                          <p:stCondLst>
                                            <p:cond delay="0"/>
                                          </p:stCondLst>
                                        </p:cTn>
                                        <p:tgtEl>
                                          <p:spTgt spid="24"/>
                                        </p:tgtEl>
                                        <p:attrNameLst>
                                          <p:attrName>style.visibility</p:attrName>
                                        </p:attrNameLst>
                                      </p:cBhvr>
                                      <p:to>
                                        <p:strVal val="visible"/>
                                      </p:to>
                                    </p:set>
                                  </p:childTnLst>
                                </p:cTn>
                              </p:par>
                              <p:par>
                                <p:cTn id="125" presetID="53" presetClass="entr" presetSubtype="16" fill="hold" grpId="1" nodeType="withEffect">
                                  <p:stCondLst>
                                    <p:cond delay="0"/>
                                  </p:stCondLst>
                                  <p:childTnLst>
                                    <p:set>
                                      <p:cBhvr>
                                        <p:cTn id="126" dur="1" fill="hold">
                                          <p:stCondLst>
                                            <p:cond delay="0"/>
                                          </p:stCondLst>
                                        </p:cTn>
                                        <p:tgtEl>
                                          <p:spTgt spid="24"/>
                                        </p:tgtEl>
                                        <p:attrNameLst>
                                          <p:attrName>style.visibility</p:attrName>
                                        </p:attrNameLst>
                                      </p:cBhvr>
                                      <p:to>
                                        <p:strVal val="visible"/>
                                      </p:to>
                                    </p:set>
                                    <p:anim calcmode="lin" valueType="num">
                                      <p:cBhvr>
                                        <p:cTn id="127" dur="400" fill="hold"/>
                                        <p:tgtEl>
                                          <p:spTgt spid="24"/>
                                        </p:tgtEl>
                                        <p:attrNameLst>
                                          <p:attrName>ppt_w</p:attrName>
                                        </p:attrNameLst>
                                      </p:cBhvr>
                                      <p:tavLst>
                                        <p:tav tm="0">
                                          <p:val>
                                            <p:fltVal val="0"/>
                                          </p:val>
                                        </p:tav>
                                        <p:tav tm="100000">
                                          <p:val>
                                            <p:strVal val="#ppt_w"/>
                                          </p:val>
                                        </p:tav>
                                      </p:tavLst>
                                    </p:anim>
                                    <p:anim calcmode="lin" valueType="num">
                                      <p:cBhvr>
                                        <p:cTn id="128" dur="400" fill="hold"/>
                                        <p:tgtEl>
                                          <p:spTgt spid="24"/>
                                        </p:tgtEl>
                                        <p:attrNameLst>
                                          <p:attrName>ppt_h</p:attrName>
                                        </p:attrNameLst>
                                      </p:cBhvr>
                                      <p:tavLst>
                                        <p:tav tm="0">
                                          <p:val>
                                            <p:fltVal val="0"/>
                                          </p:val>
                                        </p:tav>
                                        <p:tav tm="100000">
                                          <p:val>
                                            <p:strVal val="#ppt_h"/>
                                          </p:val>
                                        </p:tav>
                                      </p:tavLst>
                                    </p:anim>
                                    <p:animEffect transition="in" filter="fade">
                                      <p:cBhvr>
                                        <p:cTn id="129" dur="400"/>
                                        <p:tgtEl>
                                          <p:spTgt spid="24"/>
                                        </p:tgtEl>
                                      </p:cBhvr>
                                    </p:animEffect>
                                  </p:childTnLst>
                                </p:cTn>
                              </p:par>
                              <p:par>
                                <p:cTn id="130" presetID="64" presetClass="path" presetSubtype="0" fill="hold" grpId="2" nodeType="withEffect">
                                  <p:stCondLst>
                                    <p:cond delay="0"/>
                                  </p:stCondLst>
                                  <p:childTnLst>
                                    <p:animMotion origin="layout" path="M 0.00091 -0.00672 L -0.58542 -0.34098 " pathEditMode="relative" rAng="0" ptsTypes="AA">
                                      <p:cBhvr>
                                        <p:cTn id="131" dur="400" spd="-100000" fill="hold"/>
                                        <p:tgtEl>
                                          <p:spTgt spid="24"/>
                                        </p:tgtEl>
                                        <p:attrNameLst>
                                          <p:attrName>ppt_x</p:attrName>
                                          <p:attrName>ppt_y</p:attrName>
                                        </p:attrNameLst>
                                      </p:cBhvr>
                                      <p:rCtr x="-29323" y="-16713"/>
                                    </p:animMotion>
                                  </p:childTnLst>
                                </p:cTn>
                              </p:par>
                              <p:par>
                                <p:cTn id="132" presetID="1" presetClass="entr" presetSubtype="0"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childTnLst>
                                </p:cTn>
                              </p:par>
                              <p:par>
                                <p:cTn id="134" presetID="53" presetClass="entr" presetSubtype="16" fill="hold" grpId="1" nodeType="withEffect">
                                  <p:stCondLst>
                                    <p:cond delay="0"/>
                                  </p:stCondLst>
                                  <p:childTnLst>
                                    <p:set>
                                      <p:cBhvr>
                                        <p:cTn id="135" dur="1" fill="hold">
                                          <p:stCondLst>
                                            <p:cond delay="0"/>
                                          </p:stCondLst>
                                        </p:cTn>
                                        <p:tgtEl>
                                          <p:spTgt spid="25"/>
                                        </p:tgtEl>
                                        <p:attrNameLst>
                                          <p:attrName>style.visibility</p:attrName>
                                        </p:attrNameLst>
                                      </p:cBhvr>
                                      <p:to>
                                        <p:strVal val="visible"/>
                                      </p:to>
                                    </p:set>
                                    <p:anim calcmode="lin" valueType="num">
                                      <p:cBhvr>
                                        <p:cTn id="136" dur="400" fill="hold"/>
                                        <p:tgtEl>
                                          <p:spTgt spid="25"/>
                                        </p:tgtEl>
                                        <p:attrNameLst>
                                          <p:attrName>ppt_w</p:attrName>
                                        </p:attrNameLst>
                                      </p:cBhvr>
                                      <p:tavLst>
                                        <p:tav tm="0">
                                          <p:val>
                                            <p:fltVal val="0"/>
                                          </p:val>
                                        </p:tav>
                                        <p:tav tm="100000">
                                          <p:val>
                                            <p:strVal val="#ppt_w"/>
                                          </p:val>
                                        </p:tav>
                                      </p:tavLst>
                                    </p:anim>
                                    <p:anim calcmode="lin" valueType="num">
                                      <p:cBhvr>
                                        <p:cTn id="137" dur="400" fill="hold"/>
                                        <p:tgtEl>
                                          <p:spTgt spid="25"/>
                                        </p:tgtEl>
                                        <p:attrNameLst>
                                          <p:attrName>ppt_h</p:attrName>
                                        </p:attrNameLst>
                                      </p:cBhvr>
                                      <p:tavLst>
                                        <p:tav tm="0">
                                          <p:val>
                                            <p:fltVal val="0"/>
                                          </p:val>
                                        </p:tav>
                                        <p:tav tm="100000">
                                          <p:val>
                                            <p:strVal val="#ppt_h"/>
                                          </p:val>
                                        </p:tav>
                                      </p:tavLst>
                                    </p:anim>
                                    <p:animEffect transition="in" filter="fade">
                                      <p:cBhvr>
                                        <p:cTn id="138" dur="400"/>
                                        <p:tgtEl>
                                          <p:spTgt spid="25"/>
                                        </p:tgtEl>
                                      </p:cBhvr>
                                    </p:animEffect>
                                  </p:childTnLst>
                                </p:cTn>
                              </p:par>
                              <p:par>
                                <p:cTn id="139" presetID="64" presetClass="path" presetSubtype="0" fill="hold" grpId="2" nodeType="withEffect">
                                  <p:stCondLst>
                                    <p:cond delay="0"/>
                                  </p:stCondLst>
                                  <p:childTnLst>
                                    <p:animMotion origin="layout" path="M 0.00091 -0.00671 L -0.58542 -0.34097 " pathEditMode="relative" rAng="0" ptsTypes="AA">
                                      <p:cBhvr>
                                        <p:cTn id="140" dur="400" spd="-100000" fill="hold"/>
                                        <p:tgtEl>
                                          <p:spTgt spid="25"/>
                                        </p:tgtEl>
                                        <p:attrNameLst>
                                          <p:attrName>ppt_x</p:attrName>
                                          <p:attrName>ppt_y</p:attrName>
                                        </p:attrNameLst>
                                      </p:cBhvr>
                                      <p:rCtr x="-29323" y="-16713"/>
                                    </p:animMotion>
                                  </p:childTnLst>
                                </p:cTn>
                              </p:par>
                              <p:par>
                                <p:cTn id="141" presetID="1" presetClass="entr" presetSubtype="0" fill="hold" grpId="0" nodeType="withEffect">
                                  <p:stCondLst>
                                    <p:cond delay="0"/>
                                  </p:stCondLst>
                                  <p:childTnLst>
                                    <p:set>
                                      <p:cBhvr>
                                        <p:cTn id="142" dur="1" fill="hold">
                                          <p:stCondLst>
                                            <p:cond delay="0"/>
                                          </p:stCondLst>
                                        </p:cTn>
                                        <p:tgtEl>
                                          <p:spTgt spid="27"/>
                                        </p:tgtEl>
                                        <p:attrNameLst>
                                          <p:attrName>style.visibility</p:attrName>
                                        </p:attrNameLst>
                                      </p:cBhvr>
                                      <p:to>
                                        <p:strVal val="visible"/>
                                      </p:to>
                                    </p:set>
                                  </p:childTnLst>
                                </p:cTn>
                              </p:par>
                              <p:par>
                                <p:cTn id="143" presetID="53" presetClass="entr" presetSubtype="16" fill="hold" grpId="1" nodeType="withEffect">
                                  <p:stCondLst>
                                    <p:cond delay="0"/>
                                  </p:stCondLst>
                                  <p:childTnLst>
                                    <p:set>
                                      <p:cBhvr>
                                        <p:cTn id="144" dur="1" fill="hold">
                                          <p:stCondLst>
                                            <p:cond delay="0"/>
                                          </p:stCondLst>
                                        </p:cTn>
                                        <p:tgtEl>
                                          <p:spTgt spid="27"/>
                                        </p:tgtEl>
                                        <p:attrNameLst>
                                          <p:attrName>style.visibility</p:attrName>
                                        </p:attrNameLst>
                                      </p:cBhvr>
                                      <p:to>
                                        <p:strVal val="visible"/>
                                      </p:to>
                                    </p:set>
                                    <p:anim calcmode="lin" valueType="num">
                                      <p:cBhvr>
                                        <p:cTn id="145" dur="400" fill="hold"/>
                                        <p:tgtEl>
                                          <p:spTgt spid="27"/>
                                        </p:tgtEl>
                                        <p:attrNameLst>
                                          <p:attrName>ppt_w</p:attrName>
                                        </p:attrNameLst>
                                      </p:cBhvr>
                                      <p:tavLst>
                                        <p:tav tm="0">
                                          <p:val>
                                            <p:fltVal val="0"/>
                                          </p:val>
                                        </p:tav>
                                        <p:tav tm="100000">
                                          <p:val>
                                            <p:strVal val="#ppt_w"/>
                                          </p:val>
                                        </p:tav>
                                      </p:tavLst>
                                    </p:anim>
                                    <p:anim calcmode="lin" valueType="num">
                                      <p:cBhvr>
                                        <p:cTn id="146" dur="400" fill="hold"/>
                                        <p:tgtEl>
                                          <p:spTgt spid="27"/>
                                        </p:tgtEl>
                                        <p:attrNameLst>
                                          <p:attrName>ppt_h</p:attrName>
                                        </p:attrNameLst>
                                      </p:cBhvr>
                                      <p:tavLst>
                                        <p:tav tm="0">
                                          <p:val>
                                            <p:fltVal val="0"/>
                                          </p:val>
                                        </p:tav>
                                        <p:tav tm="100000">
                                          <p:val>
                                            <p:strVal val="#ppt_h"/>
                                          </p:val>
                                        </p:tav>
                                      </p:tavLst>
                                    </p:anim>
                                    <p:animEffect transition="in" filter="fade">
                                      <p:cBhvr>
                                        <p:cTn id="147" dur="400"/>
                                        <p:tgtEl>
                                          <p:spTgt spid="27"/>
                                        </p:tgtEl>
                                      </p:cBhvr>
                                    </p:animEffect>
                                  </p:childTnLst>
                                </p:cTn>
                              </p:par>
                              <p:par>
                                <p:cTn id="148" presetID="64" presetClass="path" presetSubtype="0" fill="hold" grpId="2" nodeType="withEffect">
                                  <p:stCondLst>
                                    <p:cond delay="0"/>
                                  </p:stCondLst>
                                  <p:childTnLst>
                                    <p:animMotion origin="layout" path="M 0.00091 -0.00671 L -0.58542 -0.34097 " pathEditMode="relative" rAng="0" ptsTypes="AA">
                                      <p:cBhvr>
                                        <p:cTn id="149" dur="400" spd="-100000" fill="hold"/>
                                        <p:tgtEl>
                                          <p:spTgt spid="27"/>
                                        </p:tgtEl>
                                        <p:attrNameLst>
                                          <p:attrName>ppt_x</p:attrName>
                                          <p:attrName>ppt_y</p:attrName>
                                        </p:attrNameLst>
                                      </p:cBhvr>
                                      <p:rCtr x="-29310" y="-16713"/>
                                    </p:animMotion>
                                  </p:childTnLst>
                                </p:cTn>
                              </p:par>
                              <p:par>
                                <p:cTn id="150" presetID="1" presetClass="entr" presetSubtype="0" fill="hold" grpId="0" nodeType="withEffect">
                                  <p:stCondLst>
                                    <p:cond delay="0"/>
                                  </p:stCondLst>
                                  <p:childTnLst>
                                    <p:set>
                                      <p:cBhvr>
                                        <p:cTn id="151" dur="1" fill="hold">
                                          <p:stCondLst>
                                            <p:cond delay="0"/>
                                          </p:stCondLst>
                                        </p:cTn>
                                        <p:tgtEl>
                                          <p:spTgt spid="28"/>
                                        </p:tgtEl>
                                        <p:attrNameLst>
                                          <p:attrName>style.visibility</p:attrName>
                                        </p:attrNameLst>
                                      </p:cBhvr>
                                      <p:to>
                                        <p:strVal val="visible"/>
                                      </p:to>
                                    </p:set>
                                  </p:childTnLst>
                                </p:cTn>
                              </p:par>
                              <p:par>
                                <p:cTn id="152" presetID="53" presetClass="entr" presetSubtype="16" fill="hold" grpId="1" nodeType="withEffect">
                                  <p:stCondLst>
                                    <p:cond delay="0"/>
                                  </p:stCondLst>
                                  <p:childTnLst>
                                    <p:set>
                                      <p:cBhvr>
                                        <p:cTn id="153" dur="1" fill="hold">
                                          <p:stCondLst>
                                            <p:cond delay="0"/>
                                          </p:stCondLst>
                                        </p:cTn>
                                        <p:tgtEl>
                                          <p:spTgt spid="28"/>
                                        </p:tgtEl>
                                        <p:attrNameLst>
                                          <p:attrName>style.visibility</p:attrName>
                                        </p:attrNameLst>
                                      </p:cBhvr>
                                      <p:to>
                                        <p:strVal val="visible"/>
                                      </p:to>
                                    </p:set>
                                    <p:anim calcmode="lin" valueType="num">
                                      <p:cBhvr>
                                        <p:cTn id="154" dur="400" fill="hold"/>
                                        <p:tgtEl>
                                          <p:spTgt spid="28"/>
                                        </p:tgtEl>
                                        <p:attrNameLst>
                                          <p:attrName>ppt_w</p:attrName>
                                        </p:attrNameLst>
                                      </p:cBhvr>
                                      <p:tavLst>
                                        <p:tav tm="0">
                                          <p:val>
                                            <p:fltVal val="0"/>
                                          </p:val>
                                        </p:tav>
                                        <p:tav tm="100000">
                                          <p:val>
                                            <p:strVal val="#ppt_w"/>
                                          </p:val>
                                        </p:tav>
                                      </p:tavLst>
                                    </p:anim>
                                    <p:anim calcmode="lin" valueType="num">
                                      <p:cBhvr>
                                        <p:cTn id="155" dur="400" fill="hold"/>
                                        <p:tgtEl>
                                          <p:spTgt spid="28"/>
                                        </p:tgtEl>
                                        <p:attrNameLst>
                                          <p:attrName>ppt_h</p:attrName>
                                        </p:attrNameLst>
                                      </p:cBhvr>
                                      <p:tavLst>
                                        <p:tav tm="0">
                                          <p:val>
                                            <p:fltVal val="0"/>
                                          </p:val>
                                        </p:tav>
                                        <p:tav tm="100000">
                                          <p:val>
                                            <p:strVal val="#ppt_h"/>
                                          </p:val>
                                        </p:tav>
                                      </p:tavLst>
                                    </p:anim>
                                    <p:animEffect transition="in" filter="fade">
                                      <p:cBhvr>
                                        <p:cTn id="156" dur="400"/>
                                        <p:tgtEl>
                                          <p:spTgt spid="28"/>
                                        </p:tgtEl>
                                      </p:cBhvr>
                                    </p:animEffect>
                                  </p:childTnLst>
                                </p:cTn>
                              </p:par>
                              <p:par>
                                <p:cTn id="157" presetID="64" presetClass="path" presetSubtype="0" fill="hold" grpId="2" nodeType="withEffect">
                                  <p:stCondLst>
                                    <p:cond delay="0"/>
                                  </p:stCondLst>
                                  <p:childTnLst>
                                    <p:animMotion origin="layout" path="M 0.00091 -0.00671 L -0.58542 -0.34097 " pathEditMode="relative" rAng="0" ptsTypes="AA">
                                      <p:cBhvr>
                                        <p:cTn id="158" dur="400" spd="-100000" fill="hold"/>
                                        <p:tgtEl>
                                          <p:spTgt spid="28"/>
                                        </p:tgtEl>
                                        <p:attrNameLst>
                                          <p:attrName>ppt_x</p:attrName>
                                          <p:attrName>ppt_y</p:attrName>
                                        </p:attrNameLst>
                                      </p:cBhvr>
                                      <p:rCtr x="-29323" y="-16713"/>
                                    </p:animMotion>
                                  </p:childTnLst>
                                </p:cTn>
                              </p:par>
                              <p:par>
                                <p:cTn id="159" presetID="1" presetClass="entr" presetSubtype="0" fill="hold" grpId="0" nodeType="withEffect">
                                  <p:stCondLst>
                                    <p:cond delay="0"/>
                                  </p:stCondLst>
                                  <p:childTnLst>
                                    <p:set>
                                      <p:cBhvr>
                                        <p:cTn id="160" dur="1" fill="hold">
                                          <p:stCondLst>
                                            <p:cond delay="0"/>
                                          </p:stCondLst>
                                        </p:cTn>
                                        <p:tgtEl>
                                          <p:spTgt spid="29"/>
                                        </p:tgtEl>
                                        <p:attrNameLst>
                                          <p:attrName>style.visibility</p:attrName>
                                        </p:attrNameLst>
                                      </p:cBhvr>
                                      <p:to>
                                        <p:strVal val="visible"/>
                                      </p:to>
                                    </p:set>
                                  </p:childTnLst>
                                </p:cTn>
                              </p:par>
                              <p:par>
                                <p:cTn id="161" presetID="53" presetClass="entr" presetSubtype="16" fill="hold" grpId="1"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400" fill="hold"/>
                                        <p:tgtEl>
                                          <p:spTgt spid="29"/>
                                        </p:tgtEl>
                                        <p:attrNameLst>
                                          <p:attrName>ppt_w</p:attrName>
                                        </p:attrNameLst>
                                      </p:cBhvr>
                                      <p:tavLst>
                                        <p:tav tm="0">
                                          <p:val>
                                            <p:fltVal val="0"/>
                                          </p:val>
                                        </p:tav>
                                        <p:tav tm="100000">
                                          <p:val>
                                            <p:strVal val="#ppt_w"/>
                                          </p:val>
                                        </p:tav>
                                      </p:tavLst>
                                    </p:anim>
                                    <p:anim calcmode="lin" valueType="num">
                                      <p:cBhvr>
                                        <p:cTn id="164" dur="400" fill="hold"/>
                                        <p:tgtEl>
                                          <p:spTgt spid="29"/>
                                        </p:tgtEl>
                                        <p:attrNameLst>
                                          <p:attrName>ppt_h</p:attrName>
                                        </p:attrNameLst>
                                      </p:cBhvr>
                                      <p:tavLst>
                                        <p:tav tm="0">
                                          <p:val>
                                            <p:fltVal val="0"/>
                                          </p:val>
                                        </p:tav>
                                        <p:tav tm="100000">
                                          <p:val>
                                            <p:strVal val="#ppt_h"/>
                                          </p:val>
                                        </p:tav>
                                      </p:tavLst>
                                    </p:anim>
                                    <p:animEffect transition="in" filter="fade">
                                      <p:cBhvr>
                                        <p:cTn id="165" dur="400"/>
                                        <p:tgtEl>
                                          <p:spTgt spid="29"/>
                                        </p:tgtEl>
                                      </p:cBhvr>
                                    </p:animEffect>
                                  </p:childTnLst>
                                </p:cTn>
                              </p:par>
                              <p:par>
                                <p:cTn id="166" presetID="64" presetClass="path" presetSubtype="0" fill="hold" grpId="2" nodeType="withEffect">
                                  <p:stCondLst>
                                    <p:cond delay="0"/>
                                  </p:stCondLst>
                                  <p:childTnLst>
                                    <p:animMotion origin="layout" path="M 0.00091 -0.00671 L -0.58541 -0.34097 " pathEditMode="relative" rAng="0" ptsTypes="AA">
                                      <p:cBhvr>
                                        <p:cTn id="167" dur="400" spd="-100000" fill="hold"/>
                                        <p:tgtEl>
                                          <p:spTgt spid="29"/>
                                        </p:tgtEl>
                                        <p:attrNameLst>
                                          <p:attrName>ppt_x</p:attrName>
                                          <p:attrName>ppt_y</p:attrName>
                                        </p:attrNameLst>
                                      </p:cBhvr>
                                      <p:rCtr x="-29323" y="-16713"/>
                                    </p:animMotion>
                                  </p:childTnLst>
                                </p:cTn>
                              </p:par>
                              <p:par>
                                <p:cTn id="168" presetID="1" presetClass="entr" presetSubtype="0" fill="hold" grpId="0" nodeType="withEffect">
                                  <p:stCondLst>
                                    <p:cond delay="0"/>
                                  </p:stCondLst>
                                  <p:childTnLst>
                                    <p:set>
                                      <p:cBhvr>
                                        <p:cTn id="169" dur="1" fill="hold">
                                          <p:stCondLst>
                                            <p:cond delay="0"/>
                                          </p:stCondLst>
                                        </p:cTn>
                                        <p:tgtEl>
                                          <p:spTgt spid="30"/>
                                        </p:tgtEl>
                                        <p:attrNameLst>
                                          <p:attrName>style.visibility</p:attrName>
                                        </p:attrNameLst>
                                      </p:cBhvr>
                                      <p:to>
                                        <p:strVal val="visible"/>
                                      </p:to>
                                    </p:set>
                                  </p:childTnLst>
                                </p:cTn>
                              </p:par>
                              <p:par>
                                <p:cTn id="170" presetID="53" presetClass="entr" presetSubtype="16" fill="hold" grpId="1" nodeType="withEffect">
                                  <p:stCondLst>
                                    <p:cond delay="0"/>
                                  </p:stCondLst>
                                  <p:childTnLst>
                                    <p:set>
                                      <p:cBhvr>
                                        <p:cTn id="171" dur="1" fill="hold">
                                          <p:stCondLst>
                                            <p:cond delay="0"/>
                                          </p:stCondLst>
                                        </p:cTn>
                                        <p:tgtEl>
                                          <p:spTgt spid="30"/>
                                        </p:tgtEl>
                                        <p:attrNameLst>
                                          <p:attrName>style.visibility</p:attrName>
                                        </p:attrNameLst>
                                      </p:cBhvr>
                                      <p:to>
                                        <p:strVal val="visible"/>
                                      </p:to>
                                    </p:set>
                                    <p:anim calcmode="lin" valueType="num">
                                      <p:cBhvr>
                                        <p:cTn id="172" dur="400" fill="hold"/>
                                        <p:tgtEl>
                                          <p:spTgt spid="30"/>
                                        </p:tgtEl>
                                        <p:attrNameLst>
                                          <p:attrName>ppt_w</p:attrName>
                                        </p:attrNameLst>
                                      </p:cBhvr>
                                      <p:tavLst>
                                        <p:tav tm="0">
                                          <p:val>
                                            <p:fltVal val="0"/>
                                          </p:val>
                                        </p:tav>
                                        <p:tav tm="100000">
                                          <p:val>
                                            <p:strVal val="#ppt_w"/>
                                          </p:val>
                                        </p:tav>
                                      </p:tavLst>
                                    </p:anim>
                                    <p:anim calcmode="lin" valueType="num">
                                      <p:cBhvr>
                                        <p:cTn id="173" dur="400" fill="hold"/>
                                        <p:tgtEl>
                                          <p:spTgt spid="30"/>
                                        </p:tgtEl>
                                        <p:attrNameLst>
                                          <p:attrName>ppt_h</p:attrName>
                                        </p:attrNameLst>
                                      </p:cBhvr>
                                      <p:tavLst>
                                        <p:tav tm="0">
                                          <p:val>
                                            <p:fltVal val="0"/>
                                          </p:val>
                                        </p:tav>
                                        <p:tav tm="100000">
                                          <p:val>
                                            <p:strVal val="#ppt_h"/>
                                          </p:val>
                                        </p:tav>
                                      </p:tavLst>
                                    </p:anim>
                                    <p:animEffect transition="in" filter="fade">
                                      <p:cBhvr>
                                        <p:cTn id="174" dur="400"/>
                                        <p:tgtEl>
                                          <p:spTgt spid="30"/>
                                        </p:tgtEl>
                                      </p:cBhvr>
                                    </p:animEffect>
                                  </p:childTnLst>
                                </p:cTn>
                              </p:par>
                              <p:par>
                                <p:cTn id="175" presetID="64" presetClass="path" presetSubtype="0" fill="hold" grpId="2" nodeType="withEffect">
                                  <p:stCondLst>
                                    <p:cond delay="0"/>
                                  </p:stCondLst>
                                  <p:childTnLst>
                                    <p:animMotion origin="layout" path="M 0.00091 -0.00671 L -0.58542 -0.34097 " pathEditMode="relative" rAng="0" ptsTypes="AA">
                                      <p:cBhvr>
                                        <p:cTn id="176" dur="400" spd="-100000" fill="hold"/>
                                        <p:tgtEl>
                                          <p:spTgt spid="30"/>
                                        </p:tgtEl>
                                        <p:attrNameLst>
                                          <p:attrName>ppt_x</p:attrName>
                                          <p:attrName>ppt_y</p:attrName>
                                        </p:attrNameLst>
                                      </p:cBhvr>
                                      <p:rCtr x="-29323" y="-16713"/>
                                    </p:animMotion>
                                  </p:childTnLst>
                                </p:cTn>
                              </p:par>
                            </p:childTnLst>
                          </p:cTn>
                        </p:par>
                        <p:par>
                          <p:cTn id="177" fill="hold">
                            <p:stCondLst>
                              <p:cond delay="4900"/>
                            </p:stCondLst>
                            <p:childTnLst>
                              <p:par>
                                <p:cTn id="178" presetID="1" presetClass="entr" presetSubtype="0" fill="hold" grpId="0" nodeType="afterEffect">
                                  <p:stCondLst>
                                    <p:cond delay="0"/>
                                  </p:stCondLst>
                                  <p:childTnLst>
                                    <p:set>
                                      <p:cBhvr>
                                        <p:cTn id="179" dur="1" fill="hold">
                                          <p:stCondLst>
                                            <p:cond delay="0"/>
                                          </p:stCondLst>
                                        </p:cTn>
                                        <p:tgtEl>
                                          <p:spTgt spid="31"/>
                                        </p:tgtEl>
                                        <p:attrNameLst>
                                          <p:attrName>style.visibility</p:attrName>
                                        </p:attrNameLst>
                                      </p:cBhvr>
                                      <p:to>
                                        <p:strVal val="visible"/>
                                      </p:to>
                                    </p:set>
                                  </p:childTnLst>
                                </p:cTn>
                              </p:par>
                            </p:childTnLst>
                          </p:cTn>
                        </p:par>
                        <p:par>
                          <p:cTn id="180" fill="hold">
                            <p:stCondLst>
                              <p:cond delay="4900"/>
                            </p:stCondLst>
                            <p:childTnLst>
                              <p:par>
                                <p:cTn id="181" presetID="53" presetClass="entr" presetSubtype="16" fill="hold" grpId="1" nodeType="afterEffect">
                                  <p:stCondLst>
                                    <p:cond delay="0"/>
                                  </p:stCondLst>
                                  <p:childTnLst>
                                    <p:set>
                                      <p:cBhvr>
                                        <p:cTn id="182" dur="1" fill="hold">
                                          <p:stCondLst>
                                            <p:cond delay="0"/>
                                          </p:stCondLst>
                                        </p:cTn>
                                        <p:tgtEl>
                                          <p:spTgt spid="31"/>
                                        </p:tgtEl>
                                        <p:attrNameLst>
                                          <p:attrName>style.visibility</p:attrName>
                                        </p:attrNameLst>
                                      </p:cBhvr>
                                      <p:to>
                                        <p:strVal val="visible"/>
                                      </p:to>
                                    </p:set>
                                    <p:anim calcmode="lin" valueType="num">
                                      <p:cBhvr>
                                        <p:cTn id="183" dur="400" fill="hold"/>
                                        <p:tgtEl>
                                          <p:spTgt spid="31"/>
                                        </p:tgtEl>
                                        <p:attrNameLst>
                                          <p:attrName>ppt_w</p:attrName>
                                        </p:attrNameLst>
                                      </p:cBhvr>
                                      <p:tavLst>
                                        <p:tav tm="0">
                                          <p:val>
                                            <p:fltVal val="0"/>
                                          </p:val>
                                        </p:tav>
                                        <p:tav tm="100000">
                                          <p:val>
                                            <p:strVal val="#ppt_w"/>
                                          </p:val>
                                        </p:tav>
                                      </p:tavLst>
                                    </p:anim>
                                    <p:anim calcmode="lin" valueType="num">
                                      <p:cBhvr>
                                        <p:cTn id="184" dur="400" fill="hold"/>
                                        <p:tgtEl>
                                          <p:spTgt spid="31"/>
                                        </p:tgtEl>
                                        <p:attrNameLst>
                                          <p:attrName>ppt_h</p:attrName>
                                        </p:attrNameLst>
                                      </p:cBhvr>
                                      <p:tavLst>
                                        <p:tav tm="0">
                                          <p:val>
                                            <p:fltVal val="0"/>
                                          </p:val>
                                        </p:tav>
                                        <p:tav tm="100000">
                                          <p:val>
                                            <p:strVal val="#ppt_h"/>
                                          </p:val>
                                        </p:tav>
                                      </p:tavLst>
                                    </p:anim>
                                    <p:animEffect transition="in" filter="fade">
                                      <p:cBhvr>
                                        <p:cTn id="185" dur="400"/>
                                        <p:tgtEl>
                                          <p:spTgt spid="31"/>
                                        </p:tgtEl>
                                      </p:cBhvr>
                                    </p:animEffect>
                                  </p:childTnLst>
                                </p:cTn>
                              </p:par>
                            </p:childTnLst>
                          </p:cTn>
                        </p:par>
                        <p:par>
                          <p:cTn id="186" fill="hold">
                            <p:stCondLst>
                              <p:cond delay="5300"/>
                            </p:stCondLst>
                            <p:childTnLst>
                              <p:par>
                                <p:cTn id="187" presetID="64" presetClass="path" presetSubtype="0" fill="hold" grpId="2" nodeType="afterEffect">
                                  <p:stCondLst>
                                    <p:cond delay="0"/>
                                  </p:stCondLst>
                                  <p:childTnLst>
                                    <p:animMotion origin="layout" path="M 0.00091 -0.00671 L -0.58542 -0.34097 " pathEditMode="relative" rAng="0" ptsTypes="AA">
                                      <p:cBhvr>
                                        <p:cTn id="188" dur="400" spd="-100000" fill="hold"/>
                                        <p:tgtEl>
                                          <p:spTgt spid="31"/>
                                        </p:tgtEl>
                                        <p:attrNameLst>
                                          <p:attrName>ppt_x</p:attrName>
                                          <p:attrName>ppt_y</p:attrName>
                                        </p:attrNameLst>
                                      </p:cBhvr>
                                      <p:rCtr x="-29323" y="-16713"/>
                                    </p:animMotion>
                                  </p:childTnLst>
                                </p:cTn>
                              </p:par>
                              <p:par>
                                <p:cTn id="189" presetID="1" presetClass="entr" presetSubtype="0" fill="hold" grpId="0" nodeType="withEffect">
                                  <p:stCondLst>
                                    <p:cond delay="0"/>
                                  </p:stCondLst>
                                  <p:childTnLst>
                                    <p:set>
                                      <p:cBhvr>
                                        <p:cTn id="190" dur="1" fill="hold">
                                          <p:stCondLst>
                                            <p:cond delay="0"/>
                                          </p:stCondLst>
                                        </p:cTn>
                                        <p:tgtEl>
                                          <p:spTgt spid="32"/>
                                        </p:tgtEl>
                                        <p:attrNameLst>
                                          <p:attrName>style.visibility</p:attrName>
                                        </p:attrNameLst>
                                      </p:cBhvr>
                                      <p:to>
                                        <p:strVal val="visible"/>
                                      </p:to>
                                    </p:set>
                                  </p:childTnLst>
                                </p:cTn>
                              </p:par>
                              <p:par>
                                <p:cTn id="191" presetID="53" presetClass="entr" presetSubtype="16" fill="hold" grpId="1" nodeType="withEffect">
                                  <p:stCondLst>
                                    <p:cond delay="0"/>
                                  </p:stCondLst>
                                  <p:childTnLst>
                                    <p:set>
                                      <p:cBhvr>
                                        <p:cTn id="192" dur="1" fill="hold">
                                          <p:stCondLst>
                                            <p:cond delay="0"/>
                                          </p:stCondLst>
                                        </p:cTn>
                                        <p:tgtEl>
                                          <p:spTgt spid="32"/>
                                        </p:tgtEl>
                                        <p:attrNameLst>
                                          <p:attrName>style.visibility</p:attrName>
                                        </p:attrNameLst>
                                      </p:cBhvr>
                                      <p:to>
                                        <p:strVal val="visible"/>
                                      </p:to>
                                    </p:set>
                                    <p:anim calcmode="lin" valueType="num">
                                      <p:cBhvr>
                                        <p:cTn id="193" dur="400" fill="hold"/>
                                        <p:tgtEl>
                                          <p:spTgt spid="32"/>
                                        </p:tgtEl>
                                        <p:attrNameLst>
                                          <p:attrName>ppt_w</p:attrName>
                                        </p:attrNameLst>
                                      </p:cBhvr>
                                      <p:tavLst>
                                        <p:tav tm="0">
                                          <p:val>
                                            <p:fltVal val="0"/>
                                          </p:val>
                                        </p:tav>
                                        <p:tav tm="100000">
                                          <p:val>
                                            <p:strVal val="#ppt_w"/>
                                          </p:val>
                                        </p:tav>
                                      </p:tavLst>
                                    </p:anim>
                                    <p:anim calcmode="lin" valueType="num">
                                      <p:cBhvr>
                                        <p:cTn id="194" dur="400" fill="hold"/>
                                        <p:tgtEl>
                                          <p:spTgt spid="32"/>
                                        </p:tgtEl>
                                        <p:attrNameLst>
                                          <p:attrName>ppt_h</p:attrName>
                                        </p:attrNameLst>
                                      </p:cBhvr>
                                      <p:tavLst>
                                        <p:tav tm="0">
                                          <p:val>
                                            <p:fltVal val="0"/>
                                          </p:val>
                                        </p:tav>
                                        <p:tav tm="100000">
                                          <p:val>
                                            <p:strVal val="#ppt_h"/>
                                          </p:val>
                                        </p:tav>
                                      </p:tavLst>
                                    </p:anim>
                                    <p:animEffect transition="in" filter="fade">
                                      <p:cBhvr>
                                        <p:cTn id="195" dur="400"/>
                                        <p:tgtEl>
                                          <p:spTgt spid="32"/>
                                        </p:tgtEl>
                                      </p:cBhvr>
                                    </p:animEffect>
                                  </p:childTnLst>
                                </p:cTn>
                              </p:par>
                              <p:par>
                                <p:cTn id="196" presetID="64" presetClass="path" presetSubtype="0" fill="hold" grpId="2" nodeType="withEffect">
                                  <p:stCondLst>
                                    <p:cond delay="0"/>
                                  </p:stCondLst>
                                  <p:childTnLst>
                                    <p:animMotion origin="layout" path="M 0.00091 -0.00671 L -0.58542 -0.34097 " pathEditMode="relative" rAng="0" ptsTypes="AA">
                                      <p:cBhvr>
                                        <p:cTn id="197" dur="400" spd="-100000" fill="hold"/>
                                        <p:tgtEl>
                                          <p:spTgt spid="32"/>
                                        </p:tgtEl>
                                        <p:attrNameLst>
                                          <p:attrName>ppt_x</p:attrName>
                                          <p:attrName>ppt_y</p:attrName>
                                        </p:attrNameLst>
                                      </p:cBhvr>
                                      <p:rCtr x="-29323" y="-16713"/>
                                    </p:animMotion>
                                  </p:childTnLst>
                                </p:cTn>
                              </p:par>
                              <p:par>
                                <p:cTn id="198" presetID="1" presetClass="entr" presetSubtype="0" fill="hold" grpId="0" nodeType="withEffect">
                                  <p:stCondLst>
                                    <p:cond delay="0"/>
                                  </p:stCondLst>
                                  <p:childTnLst>
                                    <p:set>
                                      <p:cBhvr>
                                        <p:cTn id="199" dur="1" fill="hold">
                                          <p:stCondLst>
                                            <p:cond delay="0"/>
                                          </p:stCondLst>
                                        </p:cTn>
                                        <p:tgtEl>
                                          <p:spTgt spid="34"/>
                                        </p:tgtEl>
                                        <p:attrNameLst>
                                          <p:attrName>style.visibility</p:attrName>
                                        </p:attrNameLst>
                                      </p:cBhvr>
                                      <p:to>
                                        <p:strVal val="visible"/>
                                      </p:to>
                                    </p:set>
                                  </p:childTnLst>
                                </p:cTn>
                              </p:par>
                              <p:par>
                                <p:cTn id="200" presetID="53" presetClass="entr" presetSubtype="16" fill="hold" grpId="1" nodeType="withEffect">
                                  <p:stCondLst>
                                    <p:cond delay="0"/>
                                  </p:stCondLst>
                                  <p:childTnLst>
                                    <p:set>
                                      <p:cBhvr>
                                        <p:cTn id="201" dur="1" fill="hold">
                                          <p:stCondLst>
                                            <p:cond delay="0"/>
                                          </p:stCondLst>
                                        </p:cTn>
                                        <p:tgtEl>
                                          <p:spTgt spid="34"/>
                                        </p:tgtEl>
                                        <p:attrNameLst>
                                          <p:attrName>style.visibility</p:attrName>
                                        </p:attrNameLst>
                                      </p:cBhvr>
                                      <p:to>
                                        <p:strVal val="visible"/>
                                      </p:to>
                                    </p:set>
                                    <p:anim calcmode="lin" valueType="num">
                                      <p:cBhvr>
                                        <p:cTn id="202" dur="400" fill="hold"/>
                                        <p:tgtEl>
                                          <p:spTgt spid="34"/>
                                        </p:tgtEl>
                                        <p:attrNameLst>
                                          <p:attrName>ppt_w</p:attrName>
                                        </p:attrNameLst>
                                      </p:cBhvr>
                                      <p:tavLst>
                                        <p:tav tm="0">
                                          <p:val>
                                            <p:fltVal val="0"/>
                                          </p:val>
                                        </p:tav>
                                        <p:tav tm="100000">
                                          <p:val>
                                            <p:strVal val="#ppt_w"/>
                                          </p:val>
                                        </p:tav>
                                      </p:tavLst>
                                    </p:anim>
                                    <p:anim calcmode="lin" valueType="num">
                                      <p:cBhvr>
                                        <p:cTn id="203" dur="400" fill="hold"/>
                                        <p:tgtEl>
                                          <p:spTgt spid="34"/>
                                        </p:tgtEl>
                                        <p:attrNameLst>
                                          <p:attrName>ppt_h</p:attrName>
                                        </p:attrNameLst>
                                      </p:cBhvr>
                                      <p:tavLst>
                                        <p:tav tm="0">
                                          <p:val>
                                            <p:fltVal val="0"/>
                                          </p:val>
                                        </p:tav>
                                        <p:tav tm="100000">
                                          <p:val>
                                            <p:strVal val="#ppt_h"/>
                                          </p:val>
                                        </p:tav>
                                      </p:tavLst>
                                    </p:anim>
                                    <p:animEffect transition="in" filter="fade">
                                      <p:cBhvr>
                                        <p:cTn id="204" dur="400"/>
                                        <p:tgtEl>
                                          <p:spTgt spid="34"/>
                                        </p:tgtEl>
                                      </p:cBhvr>
                                    </p:animEffect>
                                  </p:childTnLst>
                                </p:cTn>
                              </p:par>
                              <p:par>
                                <p:cTn id="205" presetID="64" presetClass="path" presetSubtype="0" fill="hold" grpId="2" nodeType="withEffect">
                                  <p:stCondLst>
                                    <p:cond delay="0"/>
                                  </p:stCondLst>
                                  <p:childTnLst>
                                    <p:animMotion origin="layout" path="M 0.00091 -0.00671 L -0.58542 -0.34097 " pathEditMode="relative" rAng="0" ptsTypes="AA">
                                      <p:cBhvr>
                                        <p:cTn id="206" dur="400" spd="-100000" fill="hold"/>
                                        <p:tgtEl>
                                          <p:spTgt spid="34"/>
                                        </p:tgtEl>
                                        <p:attrNameLst>
                                          <p:attrName>ppt_x</p:attrName>
                                          <p:attrName>ppt_y</p:attrName>
                                        </p:attrNameLst>
                                      </p:cBhvr>
                                      <p:rCtr x="-29310" y="-16713"/>
                                    </p:animMotion>
                                  </p:childTnLst>
                                </p:cTn>
                              </p:par>
                            </p:childTnLst>
                          </p:cTn>
                        </p:par>
                        <p:par>
                          <p:cTn id="207" fill="hold">
                            <p:stCondLst>
                              <p:cond delay="5700"/>
                            </p:stCondLst>
                            <p:childTnLst>
                              <p:par>
                                <p:cTn id="208" presetID="52" presetClass="entr" presetSubtype="0" fill="hold" grpId="0" nodeType="afterEffect">
                                  <p:stCondLst>
                                    <p:cond delay="0"/>
                                  </p:stCondLst>
                                  <p:iterate type="lt">
                                    <p:tmPct val="10000"/>
                                  </p:iterate>
                                  <p:childTnLst>
                                    <p:set>
                                      <p:cBhvr>
                                        <p:cTn id="209" dur="1" fill="hold">
                                          <p:stCondLst>
                                            <p:cond delay="0"/>
                                          </p:stCondLst>
                                        </p:cTn>
                                        <p:tgtEl>
                                          <p:spTgt spid="33"/>
                                        </p:tgtEl>
                                        <p:attrNameLst>
                                          <p:attrName>style.visibility</p:attrName>
                                        </p:attrNameLst>
                                      </p:cBhvr>
                                      <p:to>
                                        <p:strVal val="visible"/>
                                      </p:to>
                                    </p:set>
                                    <p:animScale>
                                      <p:cBhvr>
                                        <p:cTn id="210" dur="5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1" dur="500" decel="50000" fill="hold">
                                          <p:stCondLst>
                                            <p:cond delay="0"/>
                                          </p:stCondLst>
                                        </p:cTn>
                                        <p:tgtEl>
                                          <p:spTgt spid="33"/>
                                        </p:tgtEl>
                                        <p:attrNameLst>
                                          <p:attrName>ppt_x</p:attrName>
                                          <p:attrName>ppt_y</p:attrName>
                                        </p:attrNameLst>
                                      </p:cBhvr>
                                    </p:animMotion>
                                    <p:animEffect transition="in" filter="fade">
                                      <p:cBhvr>
                                        <p:cTn id="212" dur="500"/>
                                        <p:tgtEl>
                                          <p:spTgt spid="33"/>
                                        </p:tgtEl>
                                      </p:cBhvr>
                                    </p:animEffect>
                                  </p:childTnLst>
                                </p:cTn>
                              </p:par>
                            </p:childTnLst>
                          </p:cTn>
                        </p:par>
                        <p:par>
                          <p:cTn id="213" fill="hold">
                            <p:stCondLst>
                              <p:cond delay="7200"/>
                            </p:stCondLst>
                            <p:childTnLst>
                              <p:par>
                                <p:cTn id="214" presetID="52" presetClass="entr" presetSubtype="0" fill="hold" grpId="0" nodeType="afterEffect">
                                  <p:stCondLst>
                                    <p:cond delay="0"/>
                                  </p:stCondLst>
                                  <p:iterate type="lt">
                                    <p:tmPct val="10000"/>
                                  </p:iterate>
                                  <p:childTnLst>
                                    <p:set>
                                      <p:cBhvr>
                                        <p:cTn id="215" dur="1" fill="hold">
                                          <p:stCondLst>
                                            <p:cond delay="0"/>
                                          </p:stCondLst>
                                        </p:cTn>
                                        <p:tgtEl>
                                          <p:spTgt spid="110"/>
                                        </p:tgtEl>
                                        <p:attrNameLst>
                                          <p:attrName>style.visibility</p:attrName>
                                        </p:attrNameLst>
                                      </p:cBhvr>
                                      <p:to>
                                        <p:strVal val="visible"/>
                                      </p:to>
                                    </p:set>
                                    <p:animScale>
                                      <p:cBhvr>
                                        <p:cTn id="216" dur="500" decel="50000" fill="hold">
                                          <p:stCondLst>
                                            <p:cond delay="0"/>
                                          </p:stCondLst>
                                        </p:cTn>
                                        <p:tgtEl>
                                          <p:spTgt spid="1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7" dur="500" decel="50000" fill="hold">
                                          <p:stCondLst>
                                            <p:cond delay="0"/>
                                          </p:stCondLst>
                                        </p:cTn>
                                        <p:tgtEl>
                                          <p:spTgt spid="110"/>
                                        </p:tgtEl>
                                        <p:attrNameLst>
                                          <p:attrName>ppt_x</p:attrName>
                                          <p:attrName>ppt_y</p:attrName>
                                        </p:attrNameLst>
                                      </p:cBhvr>
                                    </p:animMotion>
                                    <p:animEffect transition="in" filter="fade">
                                      <p:cBhvr>
                                        <p:cTn id="218"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19" repeatCount="indefinite" fill="hold" display="0">
                  <p:stCondLst>
                    <p:cond delay="indefinite"/>
                  </p:stCondLst>
                  <p:endCondLst>
                    <p:cond evt="onStopAudio" delay="0">
                      <p:tgtEl>
                        <p:sldTgt/>
                      </p:tgtEl>
                    </p:cond>
                  </p:endCondLst>
                </p:cTn>
                <p:tgtEl>
                  <p:spTgt spid="3"/>
                </p:tgtEl>
              </p:cMediaNode>
            </p:audio>
          </p:childTnLst>
        </p:cTn>
      </p:par>
    </p:tnLst>
    <p:bldLst>
      <p:bldP spid="2" grpId="0" animBg="1"/>
      <p:bldP spid="2" grpId="1" animBg="1"/>
      <p:bldP spid="2"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P spid="18" grpId="0"/>
      <p:bldP spid="20" grpId="0" animBg="1"/>
      <p:bldP spid="20" grpId="1" animBg="1"/>
      <p:bldP spid="20" grpId="2" animBg="1"/>
      <p:bldP spid="21" grpId="0" animBg="1"/>
      <p:bldP spid="21" grpId="1" animBg="1"/>
      <p:bldP spid="21"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7" grpId="0" animBg="1"/>
      <p:bldP spid="27" grpId="1" animBg="1"/>
      <p:bldP spid="27" grpId="2" animBg="1"/>
      <p:bldP spid="28" grpId="0" animBg="1"/>
      <p:bldP spid="28" grpId="1" animBg="1"/>
      <p:bldP spid="28" grpId="2" animBg="1"/>
      <p:bldP spid="29" grpId="0" animBg="1"/>
      <p:bldP spid="29" grpId="1" animBg="1"/>
      <p:bldP spid="29" grpId="2" animBg="1"/>
      <p:bldP spid="30" grpId="0" animBg="1"/>
      <p:bldP spid="30" grpId="1" animBg="1"/>
      <p:bldP spid="30" grpId="2" animBg="1"/>
      <p:bldP spid="31" grpId="0" animBg="1"/>
      <p:bldP spid="31" grpId="1" animBg="1"/>
      <p:bldP spid="31" grpId="2" animBg="1"/>
      <p:bldP spid="32" grpId="0" animBg="1"/>
      <p:bldP spid="32" grpId="1" animBg="1"/>
      <p:bldP spid="32" grpId="2" animBg="1"/>
      <p:bldP spid="33" grpId="0"/>
      <p:bldP spid="34" grpId="0" animBg="1"/>
      <p:bldP spid="34" grpId="1" animBg="1"/>
      <p:bldP spid="34" grpId="2" animBg="1"/>
      <p:bldP spid="1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6805" y="230544"/>
            <a:ext cx="1505955" cy="430887"/>
          </a:xfrm>
          <a:prstGeom prst="rect">
            <a:avLst/>
          </a:prstGeom>
          <a:noFill/>
        </p:spPr>
        <p:txBody>
          <a:bodyPr wrap="square" lIns="0" tIns="0" rIns="0" bIns="0" rtlCol="0">
            <a:spAutoFit/>
          </a:bodyPr>
          <a:lstStyle/>
          <a:p>
            <a:pPr marL="0" lvl="1"/>
            <a:r>
              <a:rPr lang="zh-CN" altLang="en-US" sz="2800" b="1" dirty="0">
                <a:solidFill>
                  <a:schemeClr val="bg2">
                    <a:lumMod val="50000"/>
                  </a:schemeClr>
                </a:solidFill>
                <a:latin typeface="方正姚体" panose="02010601030101010101" pitchFamily="2" charset="-122"/>
                <a:ea typeface="方正姚体" panose="02010601030101010101" pitchFamily="2" charset="-122"/>
              </a:rPr>
              <a:t>需求分析</a:t>
            </a:r>
          </a:p>
        </p:txBody>
      </p:sp>
      <p:sp>
        <p:nvSpPr>
          <p:cNvPr id="3" name="文本框 2"/>
          <p:cNvSpPr txBox="1"/>
          <p:nvPr/>
        </p:nvSpPr>
        <p:spPr>
          <a:xfrm>
            <a:off x="1972760" y="353655"/>
            <a:ext cx="2843153" cy="184666"/>
          </a:xfrm>
          <a:prstGeom prst="rect">
            <a:avLst/>
          </a:prstGeom>
          <a:noFill/>
        </p:spPr>
        <p:txBody>
          <a:bodyPr wrap="square" lIns="0" tIns="0" rIns="0" bIns="0" rtlCol="0">
            <a:spAutoFit/>
          </a:bodyPr>
          <a:lstStyle/>
          <a:p>
            <a:pPr marL="0" lvl="1"/>
            <a:r>
              <a:rPr lang="en-US" altLang="zh-CN" sz="1200" dirty="0">
                <a:solidFill>
                  <a:srgbClr val="0070C0"/>
                </a:solidFill>
                <a:latin typeface="微软雅黑" pitchFamily="34" charset="-122"/>
                <a:ea typeface="微软雅黑" pitchFamily="34" charset="-122"/>
              </a:rPr>
              <a:t>DEMAND ANALYSLS</a:t>
            </a:r>
            <a:endParaRPr lang="zh-CN" altLang="en-US" sz="1200" dirty="0">
              <a:solidFill>
                <a:srgbClr val="0070C0"/>
              </a:solidFill>
              <a:latin typeface="微软雅黑" pitchFamily="34" charset="-122"/>
              <a:ea typeface="微软雅黑" pitchFamily="34" charset="-122"/>
            </a:endParaRPr>
          </a:p>
        </p:txBody>
      </p:sp>
      <p:grpSp>
        <p:nvGrpSpPr>
          <p:cNvPr id="105" name="组合 104"/>
          <p:cNvGrpSpPr/>
          <p:nvPr/>
        </p:nvGrpSpPr>
        <p:grpSpPr>
          <a:xfrm>
            <a:off x="622848" y="1477859"/>
            <a:ext cx="2241658" cy="2619339"/>
            <a:chOff x="668723" y="1882344"/>
            <a:chExt cx="2988877" cy="3492452"/>
          </a:xfrm>
        </p:grpSpPr>
        <p:sp>
          <p:nvSpPr>
            <p:cNvPr id="45" name="Freeform 48"/>
            <p:cNvSpPr>
              <a:spLocks noEditPoints="1"/>
            </p:cNvSpPr>
            <p:nvPr/>
          </p:nvSpPr>
          <p:spPr bwMode="auto">
            <a:xfrm>
              <a:off x="668723" y="1882344"/>
              <a:ext cx="2988877" cy="2988877"/>
            </a:xfrm>
            <a:custGeom>
              <a:avLst/>
              <a:gdLst>
                <a:gd name="T0" fmla="*/ 556 w 1252"/>
                <a:gd name="T1" fmla="*/ 1248 h 1252"/>
                <a:gd name="T2" fmla="*/ 375 w 1252"/>
                <a:gd name="T3" fmla="*/ 1200 h 1252"/>
                <a:gd name="T4" fmla="*/ 255 w 1252"/>
                <a:gd name="T5" fmla="*/ 1130 h 1252"/>
                <a:gd name="T6" fmla="*/ 122 w 1252"/>
                <a:gd name="T7" fmla="*/ 998 h 1252"/>
                <a:gd name="T8" fmla="*/ 52 w 1252"/>
                <a:gd name="T9" fmla="*/ 877 h 1252"/>
                <a:gd name="T10" fmla="*/ 4 w 1252"/>
                <a:gd name="T11" fmla="*/ 696 h 1252"/>
                <a:gd name="T12" fmla="*/ 4 w 1252"/>
                <a:gd name="T13" fmla="*/ 560 h 1252"/>
                <a:gd name="T14" fmla="*/ 137 w 1252"/>
                <a:gd name="T15" fmla="*/ 458 h 1252"/>
                <a:gd name="T16" fmla="*/ 120 w 1252"/>
                <a:gd name="T17" fmla="*/ 257 h 1252"/>
                <a:gd name="T18" fmla="*/ 287 w 1252"/>
                <a:gd name="T19" fmla="*/ 236 h 1252"/>
                <a:gd name="T20" fmla="*/ 372 w 1252"/>
                <a:gd name="T21" fmla="*/ 54 h 1252"/>
                <a:gd name="T22" fmla="*/ 528 w 1252"/>
                <a:gd name="T23" fmla="*/ 119 h 1252"/>
                <a:gd name="T24" fmla="*/ 626 w 1252"/>
                <a:gd name="T25" fmla="*/ 0 h 1252"/>
                <a:gd name="T26" fmla="*/ 724 w 1252"/>
                <a:gd name="T27" fmla="*/ 119 h 1252"/>
                <a:gd name="T28" fmla="*/ 879 w 1252"/>
                <a:gd name="T29" fmla="*/ 54 h 1252"/>
                <a:gd name="T30" fmla="*/ 965 w 1252"/>
                <a:gd name="T31" fmla="*/ 236 h 1252"/>
                <a:gd name="T32" fmla="*/ 1132 w 1252"/>
                <a:gd name="T33" fmla="*/ 257 h 1252"/>
                <a:gd name="T34" fmla="*/ 1115 w 1252"/>
                <a:gd name="T35" fmla="*/ 458 h 1252"/>
                <a:gd name="T36" fmla="*/ 1248 w 1252"/>
                <a:gd name="T37" fmla="*/ 560 h 1252"/>
                <a:gd name="T38" fmla="*/ 1248 w 1252"/>
                <a:gd name="T39" fmla="*/ 696 h 1252"/>
                <a:gd name="T40" fmla="*/ 1200 w 1252"/>
                <a:gd name="T41" fmla="*/ 877 h 1252"/>
                <a:gd name="T42" fmla="*/ 1130 w 1252"/>
                <a:gd name="T43" fmla="*/ 998 h 1252"/>
                <a:gd name="T44" fmla="*/ 997 w 1252"/>
                <a:gd name="T45" fmla="*/ 1130 h 1252"/>
                <a:gd name="T46" fmla="*/ 877 w 1252"/>
                <a:gd name="T47" fmla="*/ 1200 h 1252"/>
                <a:gd name="T48" fmla="*/ 696 w 1252"/>
                <a:gd name="T49" fmla="*/ 1248 h 1252"/>
                <a:gd name="T50" fmla="*/ 563 w 1252"/>
                <a:gd name="T51" fmla="*/ 1241 h 1252"/>
                <a:gd name="T52" fmla="*/ 717 w 1252"/>
                <a:gd name="T53" fmla="*/ 1126 h 1252"/>
                <a:gd name="T54" fmla="*/ 797 w 1252"/>
                <a:gd name="T55" fmla="*/ 1105 h 1252"/>
                <a:gd name="T56" fmla="*/ 955 w 1252"/>
                <a:gd name="T57" fmla="*/ 1014 h 1252"/>
                <a:gd name="T58" fmla="*/ 1013 w 1252"/>
                <a:gd name="T59" fmla="*/ 955 h 1252"/>
                <a:gd name="T60" fmla="*/ 1105 w 1252"/>
                <a:gd name="T61" fmla="*/ 797 h 1252"/>
                <a:gd name="T62" fmla="*/ 1126 w 1252"/>
                <a:gd name="T63" fmla="*/ 718 h 1252"/>
                <a:gd name="T64" fmla="*/ 1240 w 1252"/>
                <a:gd name="T65" fmla="*/ 563 h 1252"/>
                <a:gd name="T66" fmla="*/ 1106 w 1252"/>
                <a:gd name="T67" fmla="*/ 458 h 1252"/>
                <a:gd name="T68" fmla="*/ 1127 w 1252"/>
                <a:gd name="T69" fmla="*/ 265 h 1252"/>
                <a:gd name="T70" fmla="*/ 957 w 1252"/>
                <a:gd name="T71" fmla="*/ 241 h 1252"/>
                <a:gd name="T72" fmla="*/ 879 w 1252"/>
                <a:gd name="T73" fmla="*/ 63 h 1252"/>
                <a:gd name="T74" fmla="*/ 720 w 1252"/>
                <a:gd name="T75" fmla="*/ 127 h 1252"/>
                <a:gd name="T76" fmla="*/ 626 w 1252"/>
                <a:gd name="T77" fmla="*/ 9 h 1252"/>
                <a:gd name="T78" fmla="*/ 532 w 1252"/>
                <a:gd name="T79" fmla="*/ 127 h 1252"/>
                <a:gd name="T80" fmla="*/ 373 w 1252"/>
                <a:gd name="T81" fmla="*/ 63 h 1252"/>
                <a:gd name="T82" fmla="*/ 295 w 1252"/>
                <a:gd name="T83" fmla="*/ 241 h 1252"/>
                <a:gd name="T84" fmla="*/ 125 w 1252"/>
                <a:gd name="T85" fmla="*/ 265 h 1252"/>
                <a:gd name="T86" fmla="*/ 146 w 1252"/>
                <a:gd name="T87" fmla="*/ 458 h 1252"/>
                <a:gd name="T88" fmla="*/ 12 w 1252"/>
                <a:gd name="T89" fmla="*/ 563 h 1252"/>
                <a:gd name="T90" fmla="*/ 126 w 1252"/>
                <a:gd name="T91" fmla="*/ 718 h 1252"/>
                <a:gd name="T92" fmla="*/ 147 w 1252"/>
                <a:gd name="T93" fmla="*/ 797 h 1252"/>
                <a:gd name="T94" fmla="*/ 239 w 1252"/>
                <a:gd name="T95" fmla="*/ 955 h 1252"/>
                <a:gd name="T96" fmla="*/ 297 w 1252"/>
                <a:gd name="T97" fmla="*/ 1014 h 1252"/>
                <a:gd name="T98" fmla="*/ 455 w 1252"/>
                <a:gd name="T99" fmla="*/ 1105 h 1252"/>
                <a:gd name="T100" fmla="*/ 535 w 1252"/>
                <a:gd name="T101" fmla="*/ 1126 h 1252"/>
                <a:gd name="T102" fmla="*/ 288 w 1252"/>
                <a:gd name="T103" fmla="*/ 964 h 1252"/>
                <a:gd name="T104" fmla="*/ 626 w 1252"/>
                <a:gd name="T105" fmla="*/ 148 h 1252"/>
                <a:gd name="T106" fmla="*/ 964 w 1252"/>
                <a:gd name="T107" fmla="*/ 964 h 1252"/>
                <a:gd name="T108" fmla="*/ 157 w 1252"/>
                <a:gd name="T109" fmla="*/ 626 h 1252"/>
                <a:gd name="T110" fmla="*/ 626 w 1252"/>
                <a:gd name="T111" fmla="*/ 157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2" h="1252">
                  <a:moveTo>
                    <a:pt x="626" y="1252"/>
                  </a:moveTo>
                  <a:cubicBezTo>
                    <a:pt x="604" y="1252"/>
                    <a:pt x="581" y="1251"/>
                    <a:pt x="559" y="1249"/>
                  </a:cubicBezTo>
                  <a:cubicBezTo>
                    <a:pt x="556" y="1248"/>
                    <a:pt x="556" y="1248"/>
                    <a:pt x="556" y="1248"/>
                  </a:cubicBezTo>
                  <a:cubicBezTo>
                    <a:pt x="528" y="1134"/>
                    <a:pt x="528" y="1134"/>
                    <a:pt x="528" y="1134"/>
                  </a:cubicBezTo>
                  <a:cubicBezTo>
                    <a:pt x="504" y="1129"/>
                    <a:pt x="480" y="1123"/>
                    <a:pt x="458" y="1115"/>
                  </a:cubicBezTo>
                  <a:cubicBezTo>
                    <a:pt x="375" y="1200"/>
                    <a:pt x="375" y="1200"/>
                    <a:pt x="375" y="1200"/>
                  </a:cubicBezTo>
                  <a:cubicBezTo>
                    <a:pt x="372" y="1199"/>
                    <a:pt x="372" y="1199"/>
                    <a:pt x="372" y="1199"/>
                  </a:cubicBezTo>
                  <a:cubicBezTo>
                    <a:pt x="332" y="1181"/>
                    <a:pt x="293" y="1158"/>
                    <a:pt x="257" y="1132"/>
                  </a:cubicBezTo>
                  <a:cubicBezTo>
                    <a:pt x="255" y="1130"/>
                    <a:pt x="255" y="1130"/>
                    <a:pt x="255" y="1130"/>
                  </a:cubicBezTo>
                  <a:cubicBezTo>
                    <a:pt x="287" y="1016"/>
                    <a:pt x="287" y="1016"/>
                    <a:pt x="287" y="1016"/>
                  </a:cubicBezTo>
                  <a:cubicBezTo>
                    <a:pt x="269" y="1001"/>
                    <a:pt x="252" y="983"/>
                    <a:pt x="236" y="965"/>
                  </a:cubicBezTo>
                  <a:cubicBezTo>
                    <a:pt x="122" y="998"/>
                    <a:pt x="122" y="998"/>
                    <a:pt x="122" y="998"/>
                  </a:cubicBezTo>
                  <a:cubicBezTo>
                    <a:pt x="120" y="995"/>
                    <a:pt x="120" y="995"/>
                    <a:pt x="120" y="995"/>
                  </a:cubicBezTo>
                  <a:cubicBezTo>
                    <a:pt x="94" y="959"/>
                    <a:pt x="72" y="921"/>
                    <a:pt x="54" y="880"/>
                  </a:cubicBezTo>
                  <a:cubicBezTo>
                    <a:pt x="52" y="877"/>
                    <a:pt x="52" y="877"/>
                    <a:pt x="52" y="877"/>
                  </a:cubicBezTo>
                  <a:cubicBezTo>
                    <a:pt x="137" y="795"/>
                    <a:pt x="137" y="795"/>
                    <a:pt x="137" y="795"/>
                  </a:cubicBezTo>
                  <a:cubicBezTo>
                    <a:pt x="130" y="772"/>
                    <a:pt x="123" y="748"/>
                    <a:pt x="119" y="725"/>
                  </a:cubicBezTo>
                  <a:cubicBezTo>
                    <a:pt x="4" y="696"/>
                    <a:pt x="4" y="696"/>
                    <a:pt x="4" y="696"/>
                  </a:cubicBezTo>
                  <a:cubicBezTo>
                    <a:pt x="4" y="693"/>
                    <a:pt x="4" y="693"/>
                    <a:pt x="4" y="693"/>
                  </a:cubicBezTo>
                  <a:cubicBezTo>
                    <a:pt x="1" y="671"/>
                    <a:pt x="0" y="648"/>
                    <a:pt x="0" y="626"/>
                  </a:cubicBezTo>
                  <a:cubicBezTo>
                    <a:pt x="0" y="604"/>
                    <a:pt x="1" y="582"/>
                    <a:pt x="4" y="560"/>
                  </a:cubicBezTo>
                  <a:cubicBezTo>
                    <a:pt x="4" y="557"/>
                    <a:pt x="4" y="557"/>
                    <a:pt x="4" y="557"/>
                  </a:cubicBezTo>
                  <a:cubicBezTo>
                    <a:pt x="119" y="528"/>
                    <a:pt x="119" y="528"/>
                    <a:pt x="119" y="528"/>
                  </a:cubicBezTo>
                  <a:cubicBezTo>
                    <a:pt x="123" y="504"/>
                    <a:pt x="130" y="481"/>
                    <a:pt x="137" y="458"/>
                  </a:cubicBezTo>
                  <a:cubicBezTo>
                    <a:pt x="52" y="376"/>
                    <a:pt x="52" y="376"/>
                    <a:pt x="52" y="376"/>
                  </a:cubicBezTo>
                  <a:cubicBezTo>
                    <a:pt x="54" y="373"/>
                    <a:pt x="54" y="373"/>
                    <a:pt x="54" y="373"/>
                  </a:cubicBezTo>
                  <a:cubicBezTo>
                    <a:pt x="72" y="332"/>
                    <a:pt x="94" y="293"/>
                    <a:pt x="120" y="257"/>
                  </a:cubicBezTo>
                  <a:cubicBezTo>
                    <a:pt x="122" y="255"/>
                    <a:pt x="122" y="255"/>
                    <a:pt x="122" y="255"/>
                  </a:cubicBezTo>
                  <a:cubicBezTo>
                    <a:pt x="236" y="287"/>
                    <a:pt x="236" y="287"/>
                    <a:pt x="236" y="287"/>
                  </a:cubicBezTo>
                  <a:cubicBezTo>
                    <a:pt x="252" y="269"/>
                    <a:pt x="269" y="252"/>
                    <a:pt x="287" y="236"/>
                  </a:cubicBezTo>
                  <a:cubicBezTo>
                    <a:pt x="255" y="122"/>
                    <a:pt x="255" y="122"/>
                    <a:pt x="255" y="122"/>
                  </a:cubicBezTo>
                  <a:cubicBezTo>
                    <a:pt x="257" y="121"/>
                    <a:pt x="257" y="121"/>
                    <a:pt x="257" y="121"/>
                  </a:cubicBezTo>
                  <a:cubicBezTo>
                    <a:pt x="293" y="94"/>
                    <a:pt x="332" y="72"/>
                    <a:pt x="372" y="54"/>
                  </a:cubicBezTo>
                  <a:cubicBezTo>
                    <a:pt x="375" y="53"/>
                    <a:pt x="375" y="53"/>
                    <a:pt x="375" y="53"/>
                  </a:cubicBezTo>
                  <a:cubicBezTo>
                    <a:pt x="458" y="138"/>
                    <a:pt x="458" y="138"/>
                    <a:pt x="458" y="138"/>
                  </a:cubicBezTo>
                  <a:cubicBezTo>
                    <a:pt x="480" y="130"/>
                    <a:pt x="504" y="123"/>
                    <a:pt x="528" y="119"/>
                  </a:cubicBezTo>
                  <a:cubicBezTo>
                    <a:pt x="556" y="4"/>
                    <a:pt x="556" y="4"/>
                    <a:pt x="556" y="4"/>
                  </a:cubicBezTo>
                  <a:cubicBezTo>
                    <a:pt x="559" y="4"/>
                    <a:pt x="559" y="4"/>
                    <a:pt x="559" y="4"/>
                  </a:cubicBezTo>
                  <a:cubicBezTo>
                    <a:pt x="581" y="2"/>
                    <a:pt x="604" y="0"/>
                    <a:pt x="626" y="0"/>
                  </a:cubicBezTo>
                  <a:cubicBezTo>
                    <a:pt x="648" y="0"/>
                    <a:pt x="671" y="2"/>
                    <a:pt x="693" y="4"/>
                  </a:cubicBezTo>
                  <a:cubicBezTo>
                    <a:pt x="696" y="4"/>
                    <a:pt x="696" y="4"/>
                    <a:pt x="696" y="4"/>
                  </a:cubicBezTo>
                  <a:cubicBezTo>
                    <a:pt x="724" y="119"/>
                    <a:pt x="724" y="119"/>
                    <a:pt x="724" y="119"/>
                  </a:cubicBezTo>
                  <a:cubicBezTo>
                    <a:pt x="748" y="123"/>
                    <a:pt x="772" y="130"/>
                    <a:pt x="794" y="138"/>
                  </a:cubicBezTo>
                  <a:cubicBezTo>
                    <a:pt x="877" y="53"/>
                    <a:pt x="877" y="53"/>
                    <a:pt x="877" y="53"/>
                  </a:cubicBezTo>
                  <a:cubicBezTo>
                    <a:pt x="879" y="54"/>
                    <a:pt x="879" y="54"/>
                    <a:pt x="879" y="54"/>
                  </a:cubicBezTo>
                  <a:cubicBezTo>
                    <a:pt x="920" y="72"/>
                    <a:pt x="959" y="94"/>
                    <a:pt x="995" y="121"/>
                  </a:cubicBezTo>
                  <a:cubicBezTo>
                    <a:pt x="997" y="122"/>
                    <a:pt x="997" y="122"/>
                    <a:pt x="997" y="122"/>
                  </a:cubicBezTo>
                  <a:cubicBezTo>
                    <a:pt x="965" y="236"/>
                    <a:pt x="965" y="236"/>
                    <a:pt x="965" y="236"/>
                  </a:cubicBezTo>
                  <a:cubicBezTo>
                    <a:pt x="983" y="252"/>
                    <a:pt x="1000" y="269"/>
                    <a:pt x="1016" y="287"/>
                  </a:cubicBezTo>
                  <a:cubicBezTo>
                    <a:pt x="1130" y="255"/>
                    <a:pt x="1130" y="255"/>
                    <a:pt x="1130" y="255"/>
                  </a:cubicBezTo>
                  <a:cubicBezTo>
                    <a:pt x="1132" y="257"/>
                    <a:pt x="1132" y="257"/>
                    <a:pt x="1132" y="257"/>
                  </a:cubicBezTo>
                  <a:cubicBezTo>
                    <a:pt x="1158" y="293"/>
                    <a:pt x="1180" y="332"/>
                    <a:pt x="1198" y="373"/>
                  </a:cubicBezTo>
                  <a:cubicBezTo>
                    <a:pt x="1200" y="376"/>
                    <a:pt x="1200" y="376"/>
                    <a:pt x="1200" y="376"/>
                  </a:cubicBezTo>
                  <a:cubicBezTo>
                    <a:pt x="1115" y="458"/>
                    <a:pt x="1115" y="458"/>
                    <a:pt x="1115" y="458"/>
                  </a:cubicBezTo>
                  <a:cubicBezTo>
                    <a:pt x="1123" y="481"/>
                    <a:pt x="1129" y="504"/>
                    <a:pt x="1133" y="528"/>
                  </a:cubicBezTo>
                  <a:cubicBezTo>
                    <a:pt x="1248" y="557"/>
                    <a:pt x="1248" y="557"/>
                    <a:pt x="1248" y="557"/>
                  </a:cubicBezTo>
                  <a:cubicBezTo>
                    <a:pt x="1248" y="560"/>
                    <a:pt x="1248" y="560"/>
                    <a:pt x="1248" y="560"/>
                  </a:cubicBezTo>
                  <a:cubicBezTo>
                    <a:pt x="1251" y="582"/>
                    <a:pt x="1252" y="604"/>
                    <a:pt x="1252" y="626"/>
                  </a:cubicBezTo>
                  <a:cubicBezTo>
                    <a:pt x="1252" y="649"/>
                    <a:pt x="1251" y="671"/>
                    <a:pt x="1248" y="693"/>
                  </a:cubicBezTo>
                  <a:cubicBezTo>
                    <a:pt x="1248" y="696"/>
                    <a:pt x="1248" y="696"/>
                    <a:pt x="1248" y="696"/>
                  </a:cubicBezTo>
                  <a:cubicBezTo>
                    <a:pt x="1133" y="725"/>
                    <a:pt x="1133" y="725"/>
                    <a:pt x="1133" y="725"/>
                  </a:cubicBezTo>
                  <a:cubicBezTo>
                    <a:pt x="1129" y="748"/>
                    <a:pt x="1122" y="772"/>
                    <a:pt x="1115" y="795"/>
                  </a:cubicBezTo>
                  <a:cubicBezTo>
                    <a:pt x="1200" y="877"/>
                    <a:pt x="1200" y="877"/>
                    <a:pt x="1200" y="877"/>
                  </a:cubicBezTo>
                  <a:cubicBezTo>
                    <a:pt x="1198" y="880"/>
                    <a:pt x="1198" y="880"/>
                    <a:pt x="1198" y="880"/>
                  </a:cubicBezTo>
                  <a:cubicBezTo>
                    <a:pt x="1180" y="920"/>
                    <a:pt x="1158" y="959"/>
                    <a:pt x="1132" y="995"/>
                  </a:cubicBezTo>
                  <a:cubicBezTo>
                    <a:pt x="1130" y="998"/>
                    <a:pt x="1130" y="998"/>
                    <a:pt x="1130" y="998"/>
                  </a:cubicBezTo>
                  <a:cubicBezTo>
                    <a:pt x="1016" y="965"/>
                    <a:pt x="1016" y="965"/>
                    <a:pt x="1016" y="965"/>
                  </a:cubicBezTo>
                  <a:cubicBezTo>
                    <a:pt x="1000" y="983"/>
                    <a:pt x="983" y="1001"/>
                    <a:pt x="965" y="1016"/>
                  </a:cubicBezTo>
                  <a:cubicBezTo>
                    <a:pt x="997" y="1130"/>
                    <a:pt x="997" y="1130"/>
                    <a:pt x="997" y="1130"/>
                  </a:cubicBezTo>
                  <a:cubicBezTo>
                    <a:pt x="995" y="1132"/>
                    <a:pt x="995" y="1132"/>
                    <a:pt x="995" y="1132"/>
                  </a:cubicBezTo>
                  <a:cubicBezTo>
                    <a:pt x="959" y="1158"/>
                    <a:pt x="920" y="1181"/>
                    <a:pt x="879" y="1199"/>
                  </a:cubicBezTo>
                  <a:cubicBezTo>
                    <a:pt x="877" y="1200"/>
                    <a:pt x="877" y="1200"/>
                    <a:pt x="877" y="1200"/>
                  </a:cubicBezTo>
                  <a:cubicBezTo>
                    <a:pt x="794" y="1115"/>
                    <a:pt x="794" y="1115"/>
                    <a:pt x="794" y="1115"/>
                  </a:cubicBezTo>
                  <a:cubicBezTo>
                    <a:pt x="772" y="1123"/>
                    <a:pt x="748" y="1129"/>
                    <a:pt x="724" y="1134"/>
                  </a:cubicBezTo>
                  <a:cubicBezTo>
                    <a:pt x="696" y="1248"/>
                    <a:pt x="696" y="1248"/>
                    <a:pt x="696" y="1248"/>
                  </a:cubicBezTo>
                  <a:cubicBezTo>
                    <a:pt x="693" y="1249"/>
                    <a:pt x="693" y="1249"/>
                    <a:pt x="693" y="1249"/>
                  </a:cubicBezTo>
                  <a:cubicBezTo>
                    <a:pt x="671" y="1251"/>
                    <a:pt x="648" y="1252"/>
                    <a:pt x="626" y="1252"/>
                  </a:cubicBezTo>
                  <a:close/>
                  <a:moveTo>
                    <a:pt x="563" y="1241"/>
                  </a:moveTo>
                  <a:cubicBezTo>
                    <a:pt x="584" y="1243"/>
                    <a:pt x="605" y="1244"/>
                    <a:pt x="626" y="1244"/>
                  </a:cubicBezTo>
                  <a:cubicBezTo>
                    <a:pt x="647" y="1244"/>
                    <a:pt x="668" y="1243"/>
                    <a:pt x="689" y="1241"/>
                  </a:cubicBezTo>
                  <a:cubicBezTo>
                    <a:pt x="717" y="1126"/>
                    <a:pt x="717" y="1126"/>
                    <a:pt x="717" y="1126"/>
                  </a:cubicBezTo>
                  <a:cubicBezTo>
                    <a:pt x="720" y="1126"/>
                    <a:pt x="720" y="1126"/>
                    <a:pt x="720" y="1126"/>
                  </a:cubicBezTo>
                  <a:cubicBezTo>
                    <a:pt x="745" y="1121"/>
                    <a:pt x="770" y="1114"/>
                    <a:pt x="794" y="1106"/>
                  </a:cubicBezTo>
                  <a:cubicBezTo>
                    <a:pt x="797" y="1105"/>
                    <a:pt x="797" y="1105"/>
                    <a:pt x="797" y="1105"/>
                  </a:cubicBezTo>
                  <a:cubicBezTo>
                    <a:pt x="879" y="1190"/>
                    <a:pt x="879" y="1190"/>
                    <a:pt x="879" y="1190"/>
                  </a:cubicBezTo>
                  <a:cubicBezTo>
                    <a:pt x="917" y="1173"/>
                    <a:pt x="953" y="1151"/>
                    <a:pt x="988" y="1127"/>
                  </a:cubicBezTo>
                  <a:cubicBezTo>
                    <a:pt x="955" y="1014"/>
                    <a:pt x="955" y="1014"/>
                    <a:pt x="955" y="1014"/>
                  </a:cubicBezTo>
                  <a:cubicBezTo>
                    <a:pt x="957" y="1012"/>
                    <a:pt x="957" y="1012"/>
                    <a:pt x="957" y="1012"/>
                  </a:cubicBezTo>
                  <a:cubicBezTo>
                    <a:pt x="977" y="995"/>
                    <a:pt x="995" y="977"/>
                    <a:pt x="1011" y="958"/>
                  </a:cubicBezTo>
                  <a:cubicBezTo>
                    <a:pt x="1013" y="955"/>
                    <a:pt x="1013" y="955"/>
                    <a:pt x="1013" y="955"/>
                  </a:cubicBezTo>
                  <a:cubicBezTo>
                    <a:pt x="1127" y="988"/>
                    <a:pt x="1127" y="988"/>
                    <a:pt x="1127" y="988"/>
                  </a:cubicBezTo>
                  <a:cubicBezTo>
                    <a:pt x="1151" y="954"/>
                    <a:pt x="1172" y="917"/>
                    <a:pt x="1189" y="879"/>
                  </a:cubicBezTo>
                  <a:cubicBezTo>
                    <a:pt x="1105" y="797"/>
                    <a:pt x="1105" y="797"/>
                    <a:pt x="1105" y="797"/>
                  </a:cubicBezTo>
                  <a:cubicBezTo>
                    <a:pt x="1106" y="795"/>
                    <a:pt x="1106" y="795"/>
                    <a:pt x="1106" y="795"/>
                  </a:cubicBezTo>
                  <a:cubicBezTo>
                    <a:pt x="1114" y="771"/>
                    <a:pt x="1121" y="746"/>
                    <a:pt x="1125" y="720"/>
                  </a:cubicBezTo>
                  <a:cubicBezTo>
                    <a:pt x="1126" y="718"/>
                    <a:pt x="1126" y="718"/>
                    <a:pt x="1126" y="718"/>
                  </a:cubicBezTo>
                  <a:cubicBezTo>
                    <a:pt x="1240" y="689"/>
                    <a:pt x="1240" y="689"/>
                    <a:pt x="1240" y="689"/>
                  </a:cubicBezTo>
                  <a:cubicBezTo>
                    <a:pt x="1242" y="668"/>
                    <a:pt x="1243" y="647"/>
                    <a:pt x="1243" y="626"/>
                  </a:cubicBezTo>
                  <a:cubicBezTo>
                    <a:pt x="1243" y="605"/>
                    <a:pt x="1242" y="584"/>
                    <a:pt x="1240" y="563"/>
                  </a:cubicBezTo>
                  <a:cubicBezTo>
                    <a:pt x="1126" y="535"/>
                    <a:pt x="1126" y="535"/>
                    <a:pt x="1126" y="535"/>
                  </a:cubicBezTo>
                  <a:cubicBezTo>
                    <a:pt x="1125" y="532"/>
                    <a:pt x="1125" y="532"/>
                    <a:pt x="1125" y="532"/>
                  </a:cubicBezTo>
                  <a:cubicBezTo>
                    <a:pt x="1121" y="507"/>
                    <a:pt x="1114" y="482"/>
                    <a:pt x="1106" y="458"/>
                  </a:cubicBezTo>
                  <a:cubicBezTo>
                    <a:pt x="1105" y="455"/>
                    <a:pt x="1105" y="455"/>
                    <a:pt x="1105" y="455"/>
                  </a:cubicBezTo>
                  <a:cubicBezTo>
                    <a:pt x="1189" y="374"/>
                    <a:pt x="1189" y="374"/>
                    <a:pt x="1189" y="374"/>
                  </a:cubicBezTo>
                  <a:cubicBezTo>
                    <a:pt x="1172" y="335"/>
                    <a:pt x="1151" y="299"/>
                    <a:pt x="1127" y="265"/>
                  </a:cubicBezTo>
                  <a:cubicBezTo>
                    <a:pt x="1013" y="297"/>
                    <a:pt x="1013" y="297"/>
                    <a:pt x="1013" y="297"/>
                  </a:cubicBezTo>
                  <a:cubicBezTo>
                    <a:pt x="1011" y="295"/>
                    <a:pt x="1011" y="295"/>
                    <a:pt x="1011" y="295"/>
                  </a:cubicBezTo>
                  <a:cubicBezTo>
                    <a:pt x="995" y="276"/>
                    <a:pt x="977" y="257"/>
                    <a:pt x="957" y="241"/>
                  </a:cubicBezTo>
                  <a:cubicBezTo>
                    <a:pt x="955" y="239"/>
                    <a:pt x="955" y="239"/>
                    <a:pt x="955" y="239"/>
                  </a:cubicBezTo>
                  <a:cubicBezTo>
                    <a:pt x="988" y="126"/>
                    <a:pt x="988" y="126"/>
                    <a:pt x="988" y="126"/>
                  </a:cubicBezTo>
                  <a:cubicBezTo>
                    <a:pt x="953" y="101"/>
                    <a:pt x="917" y="80"/>
                    <a:pt x="879" y="63"/>
                  </a:cubicBezTo>
                  <a:cubicBezTo>
                    <a:pt x="797" y="148"/>
                    <a:pt x="797" y="148"/>
                    <a:pt x="797" y="148"/>
                  </a:cubicBezTo>
                  <a:cubicBezTo>
                    <a:pt x="794" y="147"/>
                    <a:pt x="794" y="147"/>
                    <a:pt x="794" y="147"/>
                  </a:cubicBezTo>
                  <a:cubicBezTo>
                    <a:pt x="770" y="138"/>
                    <a:pt x="745" y="131"/>
                    <a:pt x="720" y="127"/>
                  </a:cubicBezTo>
                  <a:cubicBezTo>
                    <a:pt x="717" y="126"/>
                    <a:pt x="717" y="126"/>
                    <a:pt x="717" y="126"/>
                  </a:cubicBezTo>
                  <a:cubicBezTo>
                    <a:pt x="689" y="12"/>
                    <a:pt x="689" y="12"/>
                    <a:pt x="689" y="12"/>
                  </a:cubicBezTo>
                  <a:cubicBezTo>
                    <a:pt x="668" y="10"/>
                    <a:pt x="647" y="9"/>
                    <a:pt x="626" y="9"/>
                  </a:cubicBezTo>
                  <a:cubicBezTo>
                    <a:pt x="605" y="9"/>
                    <a:pt x="584" y="10"/>
                    <a:pt x="563" y="12"/>
                  </a:cubicBezTo>
                  <a:cubicBezTo>
                    <a:pt x="535" y="126"/>
                    <a:pt x="535" y="126"/>
                    <a:pt x="535" y="126"/>
                  </a:cubicBezTo>
                  <a:cubicBezTo>
                    <a:pt x="532" y="127"/>
                    <a:pt x="532" y="127"/>
                    <a:pt x="532" y="127"/>
                  </a:cubicBezTo>
                  <a:cubicBezTo>
                    <a:pt x="507" y="131"/>
                    <a:pt x="482" y="138"/>
                    <a:pt x="458" y="147"/>
                  </a:cubicBezTo>
                  <a:cubicBezTo>
                    <a:pt x="455" y="148"/>
                    <a:pt x="455" y="148"/>
                    <a:pt x="455" y="148"/>
                  </a:cubicBezTo>
                  <a:cubicBezTo>
                    <a:pt x="373" y="63"/>
                    <a:pt x="373" y="63"/>
                    <a:pt x="373" y="63"/>
                  </a:cubicBezTo>
                  <a:cubicBezTo>
                    <a:pt x="335" y="80"/>
                    <a:pt x="298" y="101"/>
                    <a:pt x="264" y="126"/>
                  </a:cubicBezTo>
                  <a:cubicBezTo>
                    <a:pt x="297" y="239"/>
                    <a:pt x="297" y="239"/>
                    <a:pt x="297" y="239"/>
                  </a:cubicBezTo>
                  <a:cubicBezTo>
                    <a:pt x="295" y="241"/>
                    <a:pt x="295" y="241"/>
                    <a:pt x="295" y="241"/>
                  </a:cubicBezTo>
                  <a:cubicBezTo>
                    <a:pt x="275" y="257"/>
                    <a:pt x="257" y="276"/>
                    <a:pt x="241" y="295"/>
                  </a:cubicBezTo>
                  <a:cubicBezTo>
                    <a:pt x="239" y="297"/>
                    <a:pt x="239" y="297"/>
                    <a:pt x="239" y="297"/>
                  </a:cubicBezTo>
                  <a:cubicBezTo>
                    <a:pt x="125" y="265"/>
                    <a:pt x="125" y="265"/>
                    <a:pt x="125" y="265"/>
                  </a:cubicBezTo>
                  <a:cubicBezTo>
                    <a:pt x="101" y="299"/>
                    <a:pt x="80" y="335"/>
                    <a:pt x="63" y="374"/>
                  </a:cubicBezTo>
                  <a:cubicBezTo>
                    <a:pt x="147" y="455"/>
                    <a:pt x="147" y="455"/>
                    <a:pt x="147" y="455"/>
                  </a:cubicBezTo>
                  <a:cubicBezTo>
                    <a:pt x="146" y="458"/>
                    <a:pt x="146" y="458"/>
                    <a:pt x="146" y="458"/>
                  </a:cubicBezTo>
                  <a:cubicBezTo>
                    <a:pt x="138" y="482"/>
                    <a:pt x="131" y="507"/>
                    <a:pt x="127" y="532"/>
                  </a:cubicBezTo>
                  <a:cubicBezTo>
                    <a:pt x="126" y="535"/>
                    <a:pt x="126" y="535"/>
                    <a:pt x="126" y="535"/>
                  </a:cubicBezTo>
                  <a:cubicBezTo>
                    <a:pt x="12" y="563"/>
                    <a:pt x="12" y="563"/>
                    <a:pt x="12" y="563"/>
                  </a:cubicBezTo>
                  <a:cubicBezTo>
                    <a:pt x="10" y="584"/>
                    <a:pt x="9" y="606"/>
                    <a:pt x="9" y="626"/>
                  </a:cubicBezTo>
                  <a:cubicBezTo>
                    <a:pt x="9" y="647"/>
                    <a:pt x="10" y="668"/>
                    <a:pt x="12" y="689"/>
                  </a:cubicBezTo>
                  <a:cubicBezTo>
                    <a:pt x="126" y="718"/>
                    <a:pt x="126" y="718"/>
                    <a:pt x="126" y="718"/>
                  </a:cubicBezTo>
                  <a:cubicBezTo>
                    <a:pt x="127" y="720"/>
                    <a:pt x="127" y="720"/>
                    <a:pt x="127" y="720"/>
                  </a:cubicBezTo>
                  <a:cubicBezTo>
                    <a:pt x="131" y="746"/>
                    <a:pt x="138" y="771"/>
                    <a:pt x="146" y="795"/>
                  </a:cubicBezTo>
                  <a:cubicBezTo>
                    <a:pt x="147" y="797"/>
                    <a:pt x="147" y="797"/>
                    <a:pt x="147" y="797"/>
                  </a:cubicBezTo>
                  <a:cubicBezTo>
                    <a:pt x="63" y="879"/>
                    <a:pt x="63" y="879"/>
                    <a:pt x="63" y="879"/>
                  </a:cubicBezTo>
                  <a:cubicBezTo>
                    <a:pt x="80" y="917"/>
                    <a:pt x="101" y="954"/>
                    <a:pt x="125" y="988"/>
                  </a:cubicBezTo>
                  <a:cubicBezTo>
                    <a:pt x="239" y="955"/>
                    <a:pt x="239" y="955"/>
                    <a:pt x="239" y="955"/>
                  </a:cubicBezTo>
                  <a:cubicBezTo>
                    <a:pt x="241" y="958"/>
                    <a:pt x="241" y="958"/>
                    <a:pt x="241" y="958"/>
                  </a:cubicBezTo>
                  <a:cubicBezTo>
                    <a:pt x="257" y="977"/>
                    <a:pt x="275" y="995"/>
                    <a:pt x="295" y="1012"/>
                  </a:cubicBezTo>
                  <a:cubicBezTo>
                    <a:pt x="297" y="1014"/>
                    <a:pt x="297" y="1014"/>
                    <a:pt x="297" y="1014"/>
                  </a:cubicBezTo>
                  <a:cubicBezTo>
                    <a:pt x="264" y="1127"/>
                    <a:pt x="264" y="1127"/>
                    <a:pt x="264" y="1127"/>
                  </a:cubicBezTo>
                  <a:cubicBezTo>
                    <a:pt x="298" y="1151"/>
                    <a:pt x="335" y="1173"/>
                    <a:pt x="373" y="1190"/>
                  </a:cubicBezTo>
                  <a:cubicBezTo>
                    <a:pt x="455" y="1105"/>
                    <a:pt x="455" y="1105"/>
                    <a:pt x="455" y="1105"/>
                  </a:cubicBezTo>
                  <a:cubicBezTo>
                    <a:pt x="458" y="1106"/>
                    <a:pt x="458" y="1106"/>
                    <a:pt x="458" y="1106"/>
                  </a:cubicBezTo>
                  <a:cubicBezTo>
                    <a:pt x="482" y="1114"/>
                    <a:pt x="507" y="1121"/>
                    <a:pt x="532" y="1126"/>
                  </a:cubicBezTo>
                  <a:cubicBezTo>
                    <a:pt x="535" y="1126"/>
                    <a:pt x="535" y="1126"/>
                    <a:pt x="535" y="1126"/>
                  </a:cubicBezTo>
                  <a:lnTo>
                    <a:pt x="563" y="1241"/>
                  </a:lnTo>
                  <a:close/>
                  <a:moveTo>
                    <a:pt x="626" y="1104"/>
                  </a:moveTo>
                  <a:cubicBezTo>
                    <a:pt x="498" y="1104"/>
                    <a:pt x="378" y="1055"/>
                    <a:pt x="288" y="964"/>
                  </a:cubicBezTo>
                  <a:cubicBezTo>
                    <a:pt x="198" y="874"/>
                    <a:pt x="148" y="754"/>
                    <a:pt x="148" y="626"/>
                  </a:cubicBezTo>
                  <a:cubicBezTo>
                    <a:pt x="148" y="499"/>
                    <a:pt x="198" y="379"/>
                    <a:pt x="288" y="288"/>
                  </a:cubicBezTo>
                  <a:cubicBezTo>
                    <a:pt x="378" y="198"/>
                    <a:pt x="498" y="148"/>
                    <a:pt x="626" y="148"/>
                  </a:cubicBezTo>
                  <a:cubicBezTo>
                    <a:pt x="754" y="148"/>
                    <a:pt x="874" y="198"/>
                    <a:pt x="964" y="288"/>
                  </a:cubicBezTo>
                  <a:cubicBezTo>
                    <a:pt x="1054" y="379"/>
                    <a:pt x="1104" y="499"/>
                    <a:pt x="1104" y="626"/>
                  </a:cubicBezTo>
                  <a:cubicBezTo>
                    <a:pt x="1104" y="754"/>
                    <a:pt x="1054" y="874"/>
                    <a:pt x="964" y="964"/>
                  </a:cubicBezTo>
                  <a:cubicBezTo>
                    <a:pt x="874" y="1055"/>
                    <a:pt x="754" y="1104"/>
                    <a:pt x="626" y="1104"/>
                  </a:cubicBezTo>
                  <a:close/>
                  <a:moveTo>
                    <a:pt x="626" y="157"/>
                  </a:moveTo>
                  <a:cubicBezTo>
                    <a:pt x="367" y="157"/>
                    <a:pt x="157" y="367"/>
                    <a:pt x="157" y="626"/>
                  </a:cubicBezTo>
                  <a:cubicBezTo>
                    <a:pt x="157" y="885"/>
                    <a:pt x="367" y="1096"/>
                    <a:pt x="626" y="1096"/>
                  </a:cubicBezTo>
                  <a:cubicBezTo>
                    <a:pt x="885" y="1096"/>
                    <a:pt x="1095" y="885"/>
                    <a:pt x="1095" y="626"/>
                  </a:cubicBezTo>
                  <a:cubicBezTo>
                    <a:pt x="1095" y="367"/>
                    <a:pt x="885" y="157"/>
                    <a:pt x="626" y="157"/>
                  </a:cubicBezTo>
                  <a:close/>
                </a:path>
              </a:pathLst>
            </a:custGeom>
            <a:solidFill>
              <a:schemeClr val="bg1">
                <a:lumMod val="75000"/>
              </a:schemeClr>
            </a:solidFill>
            <a:ln>
              <a:noFill/>
            </a:ln>
          </p:spPr>
          <p:txBody>
            <a:bodyPr vert="horz" wrap="square" lIns="68580" tIns="34290" rIns="68580" bIns="34290" numCol="1" anchor="t" anchorCtr="0" compatLnSpc="1">
              <a:prstTxWarp prst="textNoShape">
                <a:avLst/>
              </a:prstTxWarp>
            </a:bodyPr>
            <a:lstStyle/>
            <a:p>
              <a:endParaRPr lang="zh-CN" altLang="en-US" sz="1350"/>
            </a:p>
          </p:txBody>
        </p:sp>
        <p:grpSp>
          <p:nvGrpSpPr>
            <p:cNvPr id="46" name="组合 45"/>
            <p:cNvGrpSpPr/>
            <p:nvPr/>
          </p:nvGrpSpPr>
          <p:grpSpPr>
            <a:xfrm>
              <a:off x="1237072" y="2391214"/>
              <a:ext cx="1915822" cy="2983582"/>
              <a:chOff x="7056438" y="2401888"/>
              <a:chExt cx="2671763" cy="4160838"/>
            </a:xfrm>
            <a:effectLst>
              <a:outerShdw blurRad="254000" dist="101600" dir="8100000" sx="102000" sy="102000" algn="tr" rotWithShape="0">
                <a:prstClr val="black">
                  <a:alpha val="28000"/>
                </a:prstClr>
              </a:outerShdw>
            </a:effectLst>
          </p:grpSpPr>
          <p:sp>
            <p:nvSpPr>
              <p:cNvPr id="47" name="Freeform 49"/>
              <p:cNvSpPr>
                <a:spLocks/>
              </p:cNvSpPr>
              <p:nvPr/>
            </p:nvSpPr>
            <p:spPr bwMode="auto">
              <a:xfrm>
                <a:off x="7056438" y="2401888"/>
                <a:ext cx="2671763" cy="4160838"/>
              </a:xfrm>
              <a:custGeom>
                <a:avLst/>
                <a:gdLst>
                  <a:gd name="T0" fmla="*/ 388 w 842"/>
                  <a:gd name="T1" fmla="*/ 1312 h 1312"/>
                  <a:gd name="T2" fmla="*/ 340 w 842"/>
                  <a:gd name="T3" fmla="*/ 1265 h 1312"/>
                  <a:gd name="T4" fmla="*/ 343 w 842"/>
                  <a:gd name="T5" fmla="*/ 1249 h 1312"/>
                  <a:gd name="T6" fmla="*/ 278 w 842"/>
                  <a:gd name="T7" fmla="*/ 1249 h 1312"/>
                  <a:gd name="T8" fmla="*/ 228 w 842"/>
                  <a:gd name="T9" fmla="*/ 1199 h 1312"/>
                  <a:gd name="T10" fmla="*/ 241 w 842"/>
                  <a:gd name="T11" fmla="*/ 1164 h 1312"/>
                  <a:gd name="T12" fmla="*/ 219 w 842"/>
                  <a:gd name="T13" fmla="*/ 1121 h 1312"/>
                  <a:gd name="T14" fmla="*/ 232 w 842"/>
                  <a:gd name="T15" fmla="*/ 1086 h 1312"/>
                  <a:gd name="T16" fmla="*/ 196 w 842"/>
                  <a:gd name="T17" fmla="*/ 1022 h 1312"/>
                  <a:gd name="T18" fmla="*/ 196 w 842"/>
                  <a:gd name="T19" fmla="*/ 982 h 1312"/>
                  <a:gd name="T20" fmla="*/ 196 w 842"/>
                  <a:gd name="T21" fmla="*/ 982 h 1312"/>
                  <a:gd name="T22" fmla="*/ 196 w 842"/>
                  <a:gd name="T23" fmla="*/ 976 h 1312"/>
                  <a:gd name="T24" fmla="*/ 196 w 842"/>
                  <a:gd name="T25" fmla="*/ 947 h 1312"/>
                  <a:gd name="T26" fmla="*/ 197 w 842"/>
                  <a:gd name="T27" fmla="*/ 940 h 1312"/>
                  <a:gd name="T28" fmla="*/ 197 w 842"/>
                  <a:gd name="T29" fmla="*/ 917 h 1312"/>
                  <a:gd name="T30" fmla="*/ 180 w 842"/>
                  <a:gd name="T31" fmla="*/ 849 h 1312"/>
                  <a:gd name="T32" fmla="*/ 129 w 842"/>
                  <a:gd name="T33" fmla="*/ 779 h 1312"/>
                  <a:gd name="T34" fmla="*/ 0 w 842"/>
                  <a:gd name="T35" fmla="*/ 419 h 1312"/>
                  <a:gd name="T36" fmla="*/ 419 w 842"/>
                  <a:gd name="T37" fmla="*/ 0 h 1312"/>
                  <a:gd name="T38" fmla="*/ 423 w 842"/>
                  <a:gd name="T39" fmla="*/ 0 h 1312"/>
                  <a:gd name="T40" fmla="*/ 842 w 842"/>
                  <a:gd name="T41" fmla="*/ 419 h 1312"/>
                  <a:gd name="T42" fmla="*/ 713 w 842"/>
                  <a:gd name="T43" fmla="*/ 779 h 1312"/>
                  <a:gd name="T44" fmla="*/ 662 w 842"/>
                  <a:gd name="T45" fmla="*/ 849 h 1312"/>
                  <a:gd name="T46" fmla="*/ 647 w 842"/>
                  <a:gd name="T47" fmla="*/ 899 h 1312"/>
                  <a:gd name="T48" fmla="*/ 646 w 842"/>
                  <a:gd name="T49" fmla="*/ 1023 h 1312"/>
                  <a:gd name="T50" fmla="*/ 610 w 842"/>
                  <a:gd name="T51" fmla="*/ 1086 h 1312"/>
                  <a:gd name="T52" fmla="*/ 623 w 842"/>
                  <a:gd name="T53" fmla="*/ 1121 h 1312"/>
                  <a:gd name="T54" fmla="*/ 601 w 842"/>
                  <a:gd name="T55" fmla="*/ 1164 h 1312"/>
                  <a:gd name="T56" fmla="*/ 614 w 842"/>
                  <a:gd name="T57" fmla="*/ 1199 h 1312"/>
                  <a:gd name="T58" fmla="*/ 564 w 842"/>
                  <a:gd name="T59" fmla="*/ 1249 h 1312"/>
                  <a:gd name="T60" fmla="*/ 499 w 842"/>
                  <a:gd name="T61" fmla="*/ 1249 h 1312"/>
                  <a:gd name="T62" fmla="*/ 502 w 842"/>
                  <a:gd name="T63" fmla="*/ 1265 h 1312"/>
                  <a:gd name="T64" fmla="*/ 455 w 842"/>
                  <a:gd name="T65" fmla="*/ 1312 h 1312"/>
                  <a:gd name="T66" fmla="*/ 388 w 842"/>
                  <a:gd name="T67" fmla="*/ 1312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2" h="1312">
                    <a:moveTo>
                      <a:pt x="388" y="1312"/>
                    </a:moveTo>
                    <a:cubicBezTo>
                      <a:pt x="362" y="1312"/>
                      <a:pt x="340" y="1291"/>
                      <a:pt x="340" y="1265"/>
                    </a:cubicBezTo>
                    <a:cubicBezTo>
                      <a:pt x="340" y="1259"/>
                      <a:pt x="341" y="1254"/>
                      <a:pt x="343" y="1249"/>
                    </a:cubicBezTo>
                    <a:cubicBezTo>
                      <a:pt x="278" y="1249"/>
                      <a:pt x="278" y="1249"/>
                      <a:pt x="278" y="1249"/>
                    </a:cubicBezTo>
                    <a:cubicBezTo>
                      <a:pt x="250" y="1249"/>
                      <a:pt x="228" y="1226"/>
                      <a:pt x="228" y="1199"/>
                    </a:cubicBezTo>
                    <a:cubicBezTo>
                      <a:pt x="228" y="1186"/>
                      <a:pt x="233" y="1173"/>
                      <a:pt x="241" y="1164"/>
                    </a:cubicBezTo>
                    <a:cubicBezTo>
                      <a:pt x="228" y="1156"/>
                      <a:pt x="219" y="1140"/>
                      <a:pt x="219" y="1121"/>
                    </a:cubicBezTo>
                    <a:cubicBezTo>
                      <a:pt x="219" y="1108"/>
                      <a:pt x="223" y="1095"/>
                      <a:pt x="232" y="1086"/>
                    </a:cubicBezTo>
                    <a:cubicBezTo>
                      <a:pt x="210" y="1073"/>
                      <a:pt x="196" y="1049"/>
                      <a:pt x="196" y="1022"/>
                    </a:cubicBezTo>
                    <a:cubicBezTo>
                      <a:pt x="196" y="982"/>
                      <a:pt x="196" y="982"/>
                      <a:pt x="196" y="982"/>
                    </a:cubicBezTo>
                    <a:cubicBezTo>
                      <a:pt x="196" y="982"/>
                      <a:pt x="196" y="982"/>
                      <a:pt x="196" y="982"/>
                    </a:cubicBezTo>
                    <a:cubicBezTo>
                      <a:pt x="196" y="976"/>
                      <a:pt x="196" y="976"/>
                      <a:pt x="196" y="976"/>
                    </a:cubicBezTo>
                    <a:cubicBezTo>
                      <a:pt x="196" y="966"/>
                      <a:pt x="196" y="957"/>
                      <a:pt x="196" y="947"/>
                    </a:cubicBezTo>
                    <a:cubicBezTo>
                      <a:pt x="197" y="940"/>
                      <a:pt x="197" y="940"/>
                      <a:pt x="197" y="940"/>
                    </a:cubicBezTo>
                    <a:cubicBezTo>
                      <a:pt x="197" y="917"/>
                      <a:pt x="197" y="917"/>
                      <a:pt x="197" y="917"/>
                    </a:cubicBezTo>
                    <a:cubicBezTo>
                      <a:pt x="196" y="897"/>
                      <a:pt x="194" y="871"/>
                      <a:pt x="180" y="849"/>
                    </a:cubicBezTo>
                    <a:cubicBezTo>
                      <a:pt x="166" y="824"/>
                      <a:pt x="148" y="802"/>
                      <a:pt x="129" y="779"/>
                    </a:cubicBezTo>
                    <a:cubicBezTo>
                      <a:pt x="69" y="706"/>
                      <a:pt x="0" y="623"/>
                      <a:pt x="0" y="419"/>
                    </a:cubicBezTo>
                    <a:cubicBezTo>
                      <a:pt x="0" y="188"/>
                      <a:pt x="188" y="0"/>
                      <a:pt x="419" y="0"/>
                    </a:cubicBezTo>
                    <a:cubicBezTo>
                      <a:pt x="423" y="0"/>
                      <a:pt x="423" y="0"/>
                      <a:pt x="423" y="0"/>
                    </a:cubicBezTo>
                    <a:cubicBezTo>
                      <a:pt x="654" y="0"/>
                      <a:pt x="842" y="188"/>
                      <a:pt x="842" y="419"/>
                    </a:cubicBezTo>
                    <a:cubicBezTo>
                      <a:pt x="842" y="623"/>
                      <a:pt x="773" y="706"/>
                      <a:pt x="713" y="779"/>
                    </a:cubicBezTo>
                    <a:cubicBezTo>
                      <a:pt x="694" y="802"/>
                      <a:pt x="676" y="824"/>
                      <a:pt x="662" y="849"/>
                    </a:cubicBezTo>
                    <a:cubicBezTo>
                      <a:pt x="653" y="863"/>
                      <a:pt x="649" y="879"/>
                      <a:pt x="647" y="899"/>
                    </a:cubicBezTo>
                    <a:cubicBezTo>
                      <a:pt x="646" y="1023"/>
                      <a:pt x="646" y="1023"/>
                      <a:pt x="646" y="1023"/>
                    </a:cubicBezTo>
                    <a:cubicBezTo>
                      <a:pt x="646" y="1049"/>
                      <a:pt x="632" y="1073"/>
                      <a:pt x="610" y="1086"/>
                    </a:cubicBezTo>
                    <a:cubicBezTo>
                      <a:pt x="619" y="1095"/>
                      <a:pt x="623" y="1108"/>
                      <a:pt x="623" y="1121"/>
                    </a:cubicBezTo>
                    <a:cubicBezTo>
                      <a:pt x="623" y="1140"/>
                      <a:pt x="614" y="1156"/>
                      <a:pt x="601" y="1164"/>
                    </a:cubicBezTo>
                    <a:cubicBezTo>
                      <a:pt x="609" y="1173"/>
                      <a:pt x="614" y="1186"/>
                      <a:pt x="614" y="1199"/>
                    </a:cubicBezTo>
                    <a:cubicBezTo>
                      <a:pt x="614" y="1226"/>
                      <a:pt x="592" y="1249"/>
                      <a:pt x="564" y="1249"/>
                    </a:cubicBezTo>
                    <a:cubicBezTo>
                      <a:pt x="499" y="1249"/>
                      <a:pt x="499" y="1249"/>
                      <a:pt x="499" y="1249"/>
                    </a:cubicBezTo>
                    <a:cubicBezTo>
                      <a:pt x="501" y="1254"/>
                      <a:pt x="502" y="1259"/>
                      <a:pt x="502" y="1265"/>
                    </a:cubicBezTo>
                    <a:cubicBezTo>
                      <a:pt x="502" y="1291"/>
                      <a:pt x="480" y="1312"/>
                      <a:pt x="455" y="1312"/>
                    </a:cubicBezTo>
                    <a:lnTo>
                      <a:pt x="388" y="1312"/>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8" name="Freeform 50"/>
              <p:cNvSpPr>
                <a:spLocks/>
              </p:cNvSpPr>
              <p:nvPr/>
            </p:nvSpPr>
            <p:spPr bwMode="auto">
              <a:xfrm>
                <a:off x="8247063" y="6384925"/>
                <a:ext cx="293688" cy="82550"/>
              </a:xfrm>
              <a:custGeom>
                <a:avLst/>
                <a:gdLst>
                  <a:gd name="T0" fmla="*/ 13 w 93"/>
                  <a:gd name="T1" fmla="*/ 26 h 26"/>
                  <a:gd name="T2" fmla="*/ 0 w 93"/>
                  <a:gd name="T3" fmla="*/ 13 h 26"/>
                  <a:gd name="T4" fmla="*/ 13 w 93"/>
                  <a:gd name="T5" fmla="*/ 0 h 26"/>
                  <a:gd name="T6" fmla="*/ 80 w 93"/>
                  <a:gd name="T7" fmla="*/ 0 h 26"/>
                  <a:gd name="T8" fmla="*/ 93 w 93"/>
                  <a:gd name="T9" fmla="*/ 13 h 26"/>
                  <a:gd name="T10" fmla="*/ 80 w 93"/>
                  <a:gd name="T11" fmla="*/ 26 h 26"/>
                  <a:gd name="T12" fmla="*/ 13 w 93"/>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93" h="26">
                    <a:moveTo>
                      <a:pt x="13" y="26"/>
                    </a:moveTo>
                    <a:cubicBezTo>
                      <a:pt x="5" y="26"/>
                      <a:pt x="0" y="20"/>
                      <a:pt x="0" y="13"/>
                    </a:cubicBezTo>
                    <a:cubicBezTo>
                      <a:pt x="0" y="6"/>
                      <a:pt x="5" y="0"/>
                      <a:pt x="13" y="0"/>
                    </a:cubicBezTo>
                    <a:cubicBezTo>
                      <a:pt x="80" y="0"/>
                      <a:pt x="80" y="0"/>
                      <a:pt x="80" y="0"/>
                    </a:cubicBezTo>
                    <a:cubicBezTo>
                      <a:pt x="87" y="0"/>
                      <a:pt x="93" y="6"/>
                      <a:pt x="93" y="13"/>
                    </a:cubicBezTo>
                    <a:cubicBezTo>
                      <a:pt x="93" y="20"/>
                      <a:pt x="87" y="26"/>
                      <a:pt x="80" y="26"/>
                    </a:cubicBezTo>
                    <a:lnTo>
                      <a:pt x="13" y="26"/>
                    </a:lnTo>
                    <a:close/>
                  </a:path>
                </a:pathLst>
              </a:custGeom>
              <a:solidFill>
                <a:srgbClr val="8586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9" name="Freeform 51"/>
              <p:cNvSpPr>
                <a:spLocks/>
              </p:cNvSpPr>
              <p:nvPr/>
            </p:nvSpPr>
            <p:spPr bwMode="auto">
              <a:xfrm>
                <a:off x="7888288" y="6162675"/>
                <a:ext cx="1008063" cy="104775"/>
              </a:xfrm>
              <a:custGeom>
                <a:avLst/>
                <a:gdLst>
                  <a:gd name="T0" fmla="*/ 16 w 318"/>
                  <a:gd name="T1" fmla="*/ 33 h 33"/>
                  <a:gd name="T2" fmla="*/ 0 w 318"/>
                  <a:gd name="T3" fmla="*/ 16 h 33"/>
                  <a:gd name="T4" fmla="*/ 16 w 318"/>
                  <a:gd name="T5" fmla="*/ 0 h 33"/>
                  <a:gd name="T6" fmla="*/ 302 w 318"/>
                  <a:gd name="T7" fmla="*/ 0 h 33"/>
                  <a:gd name="T8" fmla="*/ 318 w 318"/>
                  <a:gd name="T9" fmla="*/ 16 h 33"/>
                  <a:gd name="T10" fmla="*/ 302 w 318"/>
                  <a:gd name="T11" fmla="*/ 33 h 33"/>
                  <a:gd name="T12" fmla="*/ 16 w 318"/>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18" h="33">
                    <a:moveTo>
                      <a:pt x="16" y="33"/>
                    </a:moveTo>
                    <a:cubicBezTo>
                      <a:pt x="7" y="33"/>
                      <a:pt x="0" y="25"/>
                      <a:pt x="0" y="16"/>
                    </a:cubicBezTo>
                    <a:cubicBezTo>
                      <a:pt x="0" y="7"/>
                      <a:pt x="7" y="0"/>
                      <a:pt x="16" y="0"/>
                    </a:cubicBezTo>
                    <a:cubicBezTo>
                      <a:pt x="302" y="0"/>
                      <a:pt x="302" y="0"/>
                      <a:pt x="302" y="0"/>
                    </a:cubicBezTo>
                    <a:cubicBezTo>
                      <a:pt x="311" y="0"/>
                      <a:pt x="318" y="7"/>
                      <a:pt x="318" y="16"/>
                    </a:cubicBezTo>
                    <a:cubicBezTo>
                      <a:pt x="318" y="25"/>
                      <a:pt x="311" y="33"/>
                      <a:pt x="302" y="33"/>
                    </a:cubicBezTo>
                    <a:lnTo>
                      <a:pt x="16" y="33"/>
                    </a:lnTo>
                    <a:close/>
                  </a:path>
                </a:pathLst>
              </a:custGeom>
              <a:solidFill>
                <a:srgbClr val="8586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0" name="Freeform 52"/>
              <p:cNvSpPr>
                <a:spLocks/>
              </p:cNvSpPr>
              <p:nvPr/>
            </p:nvSpPr>
            <p:spPr bwMode="auto">
              <a:xfrm>
                <a:off x="7856538" y="5897563"/>
                <a:ext cx="1052513" cy="107950"/>
              </a:xfrm>
              <a:custGeom>
                <a:avLst/>
                <a:gdLst>
                  <a:gd name="T0" fmla="*/ 17 w 332"/>
                  <a:gd name="T1" fmla="*/ 34 h 34"/>
                  <a:gd name="T2" fmla="*/ 0 w 332"/>
                  <a:gd name="T3" fmla="*/ 17 h 34"/>
                  <a:gd name="T4" fmla="*/ 17 w 332"/>
                  <a:gd name="T5" fmla="*/ 0 h 34"/>
                  <a:gd name="T6" fmla="*/ 315 w 332"/>
                  <a:gd name="T7" fmla="*/ 0 h 34"/>
                  <a:gd name="T8" fmla="*/ 332 w 332"/>
                  <a:gd name="T9" fmla="*/ 17 h 34"/>
                  <a:gd name="T10" fmla="*/ 315 w 332"/>
                  <a:gd name="T11" fmla="*/ 34 h 34"/>
                  <a:gd name="T12" fmla="*/ 17 w 332"/>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332" h="34">
                    <a:moveTo>
                      <a:pt x="17" y="34"/>
                    </a:moveTo>
                    <a:cubicBezTo>
                      <a:pt x="8" y="34"/>
                      <a:pt x="0" y="26"/>
                      <a:pt x="0" y="17"/>
                    </a:cubicBezTo>
                    <a:cubicBezTo>
                      <a:pt x="0" y="7"/>
                      <a:pt x="8" y="0"/>
                      <a:pt x="17" y="0"/>
                    </a:cubicBezTo>
                    <a:cubicBezTo>
                      <a:pt x="315" y="0"/>
                      <a:pt x="315" y="0"/>
                      <a:pt x="315" y="0"/>
                    </a:cubicBezTo>
                    <a:cubicBezTo>
                      <a:pt x="324" y="0"/>
                      <a:pt x="332" y="7"/>
                      <a:pt x="332" y="17"/>
                    </a:cubicBezTo>
                    <a:cubicBezTo>
                      <a:pt x="332" y="26"/>
                      <a:pt x="324" y="34"/>
                      <a:pt x="315" y="34"/>
                    </a:cubicBezTo>
                    <a:lnTo>
                      <a:pt x="17" y="34"/>
                    </a:lnTo>
                    <a:close/>
                  </a:path>
                </a:pathLst>
              </a:custGeom>
              <a:solidFill>
                <a:srgbClr val="8586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1" name="Freeform 53"/>
              <p:cNvSpPr>
                <a:spLocks/>
              </p:cNvSpPr>
              <p:nvPr/>
            </p:nvSpPr>
            <p:spPr bwMode="auto">
              <a:xfrm>
                <a:off x="7780338" y="5211763"/>
                <a:ext cx="1223963" cy="552450"/>
              </a:xfrm>
              <a:custGeom>
                <a:avLst/>
                <a:gdLst>
                  <a:gd name="T0" fmla="*/ 3 w 386"/>
                  <a:gd name="T1" fmla="*/ 30 h 174"/>
                  <a:gd name="T2" fmla="*/ 3 w 386"/>
                  <a:gd name="T3" fmla="*/ 30 h 174"/>
                  <a:gd name="T4" fmla="*/ 3 w 386"/>
                  <a:gd name="T5" fmla="*/ 54 h 174"/>
                  <a:gd name="T6" fmla="*/ 2 w 386"/>
                  <a:gd name="T7" fmla="*/ 62 h 174"/>
                  <a:gd name="T8" fmla="*/ 3 w 386"/>
                  <a:gd name="T9" fmla="*/ 62 h 174"/>
                  <a:gd name="T10" fmla="*/ 2 w 386"/>
                  <a:gd name="T11" fmla="*/ 137 h 174"/>
                  <a:gd name="T12" fmla="*/ 27 w 386"/>
                  <a:gd name="T13" fmla="*/ 174 h 174"/>
                  <a:gd name="T14" fmla="*/ 359 w 386"/>
                  <a:gd name="T15" fmla="*/ 174 h 174"/>
                  <a:gd name="T16" fmla="*/ 384 w 386"/>
                  <a:gd name="T17" fmla="*/ 136 h 174"/>
                  <a:gd name="T18" fmla="*/ 385 w 386"/>
                  <a:gd name="T19" fmla="*/ 11 h 174"/>
                  <a:gd name="T20" fmla="*/ 385 w 386"/>
                  <a:gd name="T21" fmla="*/ 10 h 174"/>
                  <a:gd name="T22" fmla="*/ 386 w 386"/>
                  <a:gd name="T23" fmla="*/ 0 h 174"/>
                  <a:gd name="T24" fmla="*/ 0 w 386"/>
                  <a:gd name="T25" fmla="*/ 0 h 174"/>
                  <a:gd name="T26" fmla="*/ 3 w 386"/>
                  <a:gd name="T27" fmla="*/ 3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6" h="174">
                    <a:moveTo>
                      <a:pt x="3" y="30"/>
                    </a:moveTo>
                    <a:cubicBezTo>
                      <a:pt x="3" y="30"/>
                      <a:pt x="3" y="30"/>
                      <a:pt x="3" y="30"/>
                    </a:cubicBezTo>
                    <a:cubicBezTo>
                      <a:pt x="3" y="54"/>
                      <a:pt x="3" y="54"/>
                      <a:pt x="3" y="54"/>
                    </a:cubicBezTo>
                    <a:cubicBezTo>
                      <a:pt x="3" y="54"/>
                      <a:pt x="2" y="62"/>
                      <a:pt x="2" y="62"/>
                    </a:cubicBezTo>
                    <a:cubicBezTo>
                      <a:pt x="3" y="62"/>
                      <a:pt x="3" y="62"/>
                      <a:pt x="3" y="62"/>
                    </a:cubicBezTo>
                    <a:cubicBezTo>
                      <a:pt x="2" y="137"/>
                      <a:pt x="2" y="137"/>
                      <a:pt x="2" y="137"/>
                    </a:cubicBezTo>
                    <a:cubicBezTo>
                      <a:pt x="2" y="153"/>
                      <a:pt x="12" y="168"/>
                      <a:pt x="27" y="174"/>
                    </a:cubicBezTo>
                    <a:cubicBezTo>
                      <a:pt x="34" y="173"/>
                      <a:pt x="359" y="174"/>
                      <a:pt x="359" y="174"/>
                    </a:cubicBezTo>
                    <a:cubicBezTo>
                      <a:pt x="374" y="168"/>
                      <a:pt x="384" y="153"/>
                      <a:pt x="384" y="136"/>
                    </a:cubicBezTo>
                    <a:cubicBezTo>
                      <a:pt x="385" y="11"/>
                      <a:pt x="385" y="11"/>
                      <a:pt x="385" y="11"/>
                    </a:cubicBezTo>
                    <a:cubicBezTo>
                      <a:pt x="385" y="10"/>
                      <a:pt x="385" y="10"/>
                      <a:pt x="385" y="10"/>
                    </a:cubicBezTo>
                    <a:cubicBezTo>
                      <a:pt x="385" y="6"/>
                      <a:pt x="385" y="3"/>
                      <a:pt x="386" y="0"/>
                    </a:cubicBezTo>
                    <a:cubicBezTo>
                      <a:pt x="0" y="0"/>
                      <a:pt x="0" y="0"/>
                      <a:pt x="0" y="0"/>
                    </a:cubicBezTo>
                    <a:cubicBezTo>
                      <a:pt x="2" y="11"/>
                      <a:pt x="2" y="21"/>
                      <a:pt x="3" y="3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2" name="Freeform 54"/>
              <p:cNvSpPr>
                <a:spLocks/>
              </p:cNvSpPr>
              <p:nvPr/>
            </p:nvSpPr>
            <p:spPr bwMode="auto">
              <a:xfrm>
                <a:off x="7167563" y="2509838"/>
                <a:ext cx="2452688" cy="2578100"/>
              </a:xfrm>
              <a:custGeom>
                <a:avLst/>
                <a:gdLst>
                  <a:gd name="T0" fmla="*/ 597 w 773"/>
                  <a:gd name="T1" fmla="*/ 797 h 813"/>
                  <a:gd name="T2" fmla="*/ 652 w 773"/>
                  <a:gd name="T3" fmla="*/ 723 h 813"/>
                  <a:gd name="T4" fmla="*/ 773 w 773"/>
                  <a:gd name="T5" fmla="*/ 385 h 813"/>
                  <a:gd name="T6" fmla="*/ 388 w 773"/>
                  <a:gd name="T7" fmla="*/ 0 h 813"/>
                  <a:gd name="T8" fmla="*/ 384 w 773"/>
                  <a:gd name="T9" fmla="*/ 0 h 813"/>
                  <a:gd name="T10" fmla="*/ 0 w 773"/>
                  <a:gd name="T11" fmla="*/ 385 h 813"/>
                  <a:gd name="T12" fmla="*/ 120 w 773"/>
                  <a:gd name="T13" fmla="*/ 723 h 813"/>
                  <a:gd name="T14" fmla="*/ 175 w 773"/>
                  <a:gd name="T15" fmla="*/ 797 h 813"/>
                  <a:gd name="T16" fmla="*/ 183 w 773"/>
                  <a:gd name="T17" fmla="*/ 813 h 813"/>
                  <a:gd name="T18" fmla="*/ 589 w 773"/>
                  <a:gd name="T19" fmla="*/ 813 h 813"/>
                  <a:gd name="T20" fmla="*/ 597 w 773"/>
                  <a:gd name="T21" fmla="*/ 797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3" h="813">
                    <a:moveTo>
                      <a:pt x="597" y="797"/>
                    </a:moveTo>
                    <a:cubicBezTo>
                      <a:pt x="613" y="771"/>
                      <a:pt x="632" y="748"/>
                      <a:pt x="652" y="723"/>
                    </a:cubicBezTo>
                    <a:cubicBezTo>
                      <a:pt x="709" y="655"/>
                      <a:pt x="773" y="577"/>
                      <a:pt x="773" y="385"/>
                    </a:cubicBezTo>
                    <a:cubicBezTo>
                      <a:pt x="773" y="173"/>
                      <a:pt x="600" y="0"/>
                      <a:pt x="388" y="0"/>
                    </a:cubicBezTo>
                    <a:cubicBezTo>
                      <a:pt x="384" y="0"/>
                      <a:pt x="384" y="0"/>
                      <a:pt x="384" y="0"/>
                    </a:cubicBezTo>
                    <a:cubicBezTo>
                      <a:pt x="172" y="0"/>
                      <a:pt x="0" y="173"/>
                      <a:pt x="0" y="385"/>
                    </a:cubicBezTo>
                    <a:cubicBezTo>
                      <a:pt x="0" y="577"/>
                      <a:pt x="64" y="655"/>
                      <a:pt x="120" y="723"/>
                    </a:cubicBezTo>
                    <a:cubicBezTo>
                      <a:pt x="140" y="748"/>
                      <a:pt x="159" y="771"/>
                      <a:pt x="175" y="797"/>
                    </a:cubicBezTo>
                    <a:cubicBezTo>
                      <a:pt x="178" y="803"/>
                      <a:pt x="180" y="808"/>
                      <a:pt x="183" y="813"/>
                    </a:cubicBezTo>
                    <a:cubicBezTo>
                      <a:pt x="589" y="813"/>
                      <a:pt x="589" y="813"/>
                      <a:pt x="589" y="813"/>
                    </a:cubicBezTo>
                    <a:cubicBezTo>
                      <a:pt x="592" y="808"/>
                      <a:pt x="594" y="802"/>
                      <a:pt x="597" y="797"/>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dirty="0"/>
              </a:p>
            </p:txBody>
          </p:sp>
        </p:grpSp>
      </p:grpSp>
      <p:sp>
        <p:nvSpPr>
          <p:cNvPr id="95" name="文本框 94"/>
          <p:cNvSpPr txBox="1"/>
          <p:nvPr/>
        </p:nvSpPr>
        <p:spPr>
          <a:xfrm>
            <a:off x="1400175" y="2256978"/>
            <a:ext cx="1275066" cy="830997"/>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现实</a:t>
            </a:r>
            <a:endParaRPr lang="en-US" altLang="zh-CN" sz="24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a:p>
            <a:r>
              <a:rPr lang="zh-CN" altLang="en-US" sz="24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需求</a:t>
            </a:r>
          </a:p>
        </p:txBody>
      </p:sp>
      <p:sp>
        <p:nvSpPr>
          <p:cNvPr id="101" name="Freeform 20"/>
          <p:cNvSpPr>
            <a:spLocks noEditPoints="1"/>
          </p:cNvSpPr>
          <p:nvPr/>
        </p:nvSpPr>
        <p:spPr bwMode="auto">
          <a:xfrm rot="5400000">
            <a:off x="3450848" y="1268291"/>
            <a:ext cx="245918" cy="650007"/>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rgbClr val="0070C0"/>
          </a:solidFill>
          <a:ln>
            <a:noFill/>
          </a:ln>
        </p:spPr>
        <p:txBody>
          <a:bodyPr vert="horz" wrap="square" lIns="68580" tIns="34290" rIns="68580" bIns="34290" numCol="1" anchor="t" anchorCtr="0" compatLnSpc="1">
            <a:prstTxWarp prst="textNoShape">
              <a:avLst/>
            </a:prstTxWarp>
          </a:bodyPr>
          <a:lstStyle/>
          <a:p>
            <a:endParaRPr lang="zh-CN" altLang="en-US" sz="1350">
              <a:solidFill>
                <a:schemeClr val="accent1"/>
              </a:solidFill>
            </a:endParaRPr>
          </a:p>
        </p:txBody>
      </p:sp>
      <p:grpSp>
        <p:nvGrpSpPr>
          <p:cNvPr id="102" name="组合 101"/>
          <p:cNvGrpSpPr/>
          <p:nvPr/>
        </p:nvGrpSpPr>
        <p:grpSpPr>
          <a:xfrm>
            <a:off x="4011354" y="1257706"/>
            <a:ext cx="4170223" cy="554757"/>
            <a:chOff x="4304043" y="1286668"/>
            <a:chExt cx="3837944" cy="2757793"/>
          </a:xfrm>
          <a:effectLst>
            <a:outerShdw blurRad="381000" dist="254000" dir="8100000" algn="tr" rotWithShape="0">
              <a:prstClr val="black">
                <a:alpha val="40000"/>
              </a:prstClr>
            </a:outerShdw>
          </a:effectLst>
        </p:grpSpPr>
        <p:sp>
          <p:nvSpPr>
            <p:cNvPr id="103" name="圆角矩形 10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lumMod val="50000"/>
                  </a:schemeClr>
                </a:solidFill>
                <a:latin typeface="方正姚体" panose="02010601030101010101" pitchFamily="2" charset="-122"/>
                <a:ea typeface="方正姚体" panose="02010601030101010101" pitchFamily="2" charset="-122"/>
              </a:endParaRPr>
            </a:p>
          </p:txBody>
        </p:sp>
        <p:sp>
          <p:nvSpPr>
            <p:cNvPr id="104" name="圆角矩形 103"/>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solidFill>
                    <a:schemeClr val="bg2">
                      <a:lumMod val="50000"/>
                    </a:schemeClr>
                  </a:solidFill>
                  <a:latin typeface="方正姚体" panose="02010601030101010101" pitchFamily="2" charset="-122"/>
                  <a:ea typeface="方正姚体" panose="02010601030101010101" pitchFamily="2" charset="-122"/>
                </a:rPr>
                <a:t>在此处添加需求问题</a:t>
              </a:r>
            </a:p>
          </p:txBody>
        </p:sp>
      </p:grpSp>
      <p:sp>
        <p:nvSpPr>
          <p:cNvPr id="106" name="Freeform 20"/>
          <p:cNvSpPr>
            <a:spLocks noEditPoints="1"/>
          </p:cNvSpPr>
          <p:nvPr/>
        </p:nvSpPr>
        <p:spPr bwMode="auto">
          <a:xfrm rot="5400000">
            <a:off x="3450847" y="1967539"/>
            <a:ext cx="245918" cy="650007"/>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rgbClr val="0070C0"/>
          </a:solidFill>
          <a:ln>
            <a:noFill/>
          </a:ln>
        </p:spPr>
        <p:txBody>
          <a:bodyPr vert="horz" wrap="square" lIns="68580" tIns="34290" rIns="68580" bIns="34290" numCol="1" anchor="t" anchorCtr="0" compatLnSpc="1">
            <a:prstTxWarp prst="textNoShape">
              <a:avLst/>
            </a:prstTxWarp>
          </a:bodyPr>
          <a:lstStyle/>
          <a:p>
            <a:endParaRPr lang="zh-CN" altLang="en-US" sz="1350">
              <a:solidFill>
                <a:schemeClr val="accent1"/>
              </a:solidFill>
            </a:endParaRPr>
          </a:p>
        </p:txBody>
      </p:sp>
      <p:grpSp>
        <p:nvGrpSpPr>
          <p:cNvPr id="107" name="组合 106"/>
          <p:cNvGrpSpPr/>
          <p:nvPr/>
        </p:nvGrpSpPr>
        <p:grpSpPr>
          <a:xfrm>
            <a:off x="4011353" y="1956954"/>
            <a:ext cx="4170223" cy="554757"/>
            <a:chOff x="4304043" y="1286668"/>
            <a:chExt cx="3837944" cy="2757793"/>
          </a:xfrm>
          <a:effectLst>
            <a:outerShdw blurRad="381000" dist="254000" dir="8100000" algn="tr" rotWithShape="0">
              <a:prstClr val="black">
                <a:alpha val="40000"/>
              </a:prstClr>
            </a:outerShdw>
          </a:effectLst>
        </p:grpSpPr>
        <p:sp>
          <p:nvSpPr>
            <p:cNvPr id="108" name="圆角矩形 10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lumMod val="50000"/>
                  </a:schemeClr>
                </a:solidFill>
                <a:latin typeface="方正姚体" panose="02010601030101010101" pitchFamily="2" charset="-122"/>
                <a:ea typeface="方正姚体" panose="02010601030101010101" pitchFamily="2" charset="-122"/>
              </a:endParaRPr>
            </a:p>
          </p:txBody>
        </p:sp>
        <p:sp>
          <p:nvSpPr>
            <p:cNvPr id="109" name="圆角矩形 108"/>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solidFill>
                    <a:schemeClr val="bg2">
                      <a:lumMod val="50000"/>
                    </a:schemeClr>
                  </a:solidFill>
                  <a:latin typeface="方正姚体" panose="02010601030101010101" pitchFamily="2" charset="-122"/>
                  <a:ea typeface="方正姚体" panose="02010601030101010101" pitchFamily="2" charset="-122"/>
                </a:rPr>
                <a:t>在此处添加需求问题</a:t>
              </a:r>
            </a:p>
          </p:txBody>
        </p:sp>
      </p:grpSp>
      <p:sp>
        <p:nvSpPr>
          <p:cNvPr id="110" name="Freeform 20"/>
          <p:cNvSpPr>
            <a:spLocks noEditPoints="1"/>
          </p:cNvSpPr>
          <p:nvPr/>
        </p:nvSpPr>
        <p:spPr bwMode="auto">
          <a:xfrm rot="5400000">
            <a:off x="3450847" y="2642735"/>
            <a:ext cx="245918" cy="650007"/>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rgbClr val="0070C0"/>
          </a:solidFill>
          <a:ln>
            <a:noFill/>
          </a:ln>
        </p:spPr>
        <p:txBody>
          <a:bodyPr vert="horz" wrap="square" lIns="68580" tIns="34290" rIns="68580" bIns="34290" numCol="1" anchor="t" anchorCtr="0" compatLnSpc="1">
            <a:prstTxWarp prst="textNoShape">
              <a:avLst/>
            </a:prstTxWarp>
          </a:bodyPr>
          <a:lstStyle/>
          <a:p>
            <a:endParaRPr lang="zh-CN" altLang="en-US" sz="1350">
              <a:solidFill>
                <a:schemeClr val="accent1"/>
              </a:solidFill>
            </a:endParaRPr>
          </a:p>
        </p:txBody>
      </p:sp>
      <p:grpSp>
        <p:nvGrpSpPr>
          <p:cNvPr id="111" name="组合 110"/>
          <p:cNvGrpSpPr/>
          <p:nvPr/>
        </p:nvGrpSpPr>
        <p:grpSpPr>
          <a:xfrm>
            <a:off x="4011353" y="2632150"/>
            <a:ext cx="4170223" cy="554757"/>
            <a:chOff x="4304043" y="1286668"/>
            <a:chExt cx="3837944" cy="2757793"/>
          </a:xfrm>
          <a:effectLst>
            <a:outerShdw blurRad="381000" dist="254000" dir="8100000" algn="tr" rotWithShape="0">
              <a:prstClr val="black">
                <a:alpha val="40000"/>
              </a:prstClr>
            </a:outerShdw>
          </a:effectLst>
        </p:grpSpPr>
        <p:sp>
          <p:nvSpPr>
            <p:cNvPr id="112" name="圆角矩形 11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lumMod val="50000"/>
                  </a:schemeClr>
                </a:solidFill>
                <a:latin typeface="方正姚体" panose="02010601030101010101" pitchFamily="2" charset="-122"/>
                <a:ea typeface="方正姚体" panose="02010601030101010101" pitchFamily="2" charset="-122"/>
              </a:endParaRPr>
            </a:p>
          </p:txBody>
        </p:sp>
        <p:sp>
          <p:nvSpPr>
            <p:cNvPr id="113" name="圆角矩形 112"/>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solidFill>
                    <a:schemeClr val="bg2">
                      <a:lumMod val="50000"/>
                    </a:schemeClr>
                  </a:solidFill>
                  <a:latin typeface="方正姚体" panose="02010601030101010101" pitchFamily="2" charset="-122"/>
                  <a:ea typeface="方正姚体" panose="02010601030101010101" pitchFamily="2" charset="-122"/>
                </a:rPr>
                <a:t>在此处添加需求问题</a:t>
              </a:r>
            </a:p>
          </p:txBody>
        </p:sp>
      </p:grpSp>
      <p:sp>
        <p:nvSpPr>
          <p:cNvPr id="114" name="Freeform 20"/>
          <p:cNvSpPr>
            <a:spLocks noEditPoints="1"/>
          </p:cNvSpPr>
          <p:nvPr/>
        </p:nvSpPr>
        <p:spPr bwMode="auto">
          <a:xfrm rot="5400000">
            <a:off x="3450847" y="3338315"/>
            <a:ext cx="245918" cy="650007"/>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rgbClr val="0070C0"/>
          </a:solidFill>
          <a:ln>
            <a:noFill/>
          </a:ln>
        </p:spPr>
        <p:txBody>
          <a:bodyPr vert="horz" wrap="square" lIns="68580" tIns="34290" rIns="68580" bIns="34290" numCol="1" anchor="t" anchorCtr="0" compatLnSpc="1">
            <a:prstTxWarp prst="textNoShape">
              <a:avLst/>
            </a:prstTxWarp>
          </a:bodyPr>
          <a:lstStyle/>
          <a:p>
            <a:endParaRPr lang="zh-CN" altLang="en-US" sz="1350">
              <a:solidFill>
                <a:schemeClr val="accent1"/>
              </a:solidFill>
            </a:endParaRPr>
          </a:p>
        </p:txBody>
      </p:sp>
      <p:grpSp>
        <p:nvGrpSpPr>
          <p:cNvPr id="115" name="组合 114"/>
          <p:cNvGrpSpPr/>
          <p:nvPr/>
        </p:nvGrpSpPr>
        <p:grpSpPr>
          <a:xfrm>
            <a:off x="4011352" y="3327731"/>
            <a:ext cx="4170223" cy="554757"/>
            <a:chOff x="4304043" y="1286668"/>
            <a:chExt cx="3837944" cy="2757793"/>
          </a:xfrm>
          <a:effectLst>
            <a:outerShdw blurRad="381000" dist="254000" dir="8100000" algn="tr" rotWithShape="0">
              <a:prstClr val="black">
                <a:alpha val="40000"/>
              </a:prstClr>
            </a:outerShdw>
          </a:effectLst>
        </p:grpSpPr>
        <p:sp>
          <p:nvSpPr>
            <p:cNvPr id="116" name="圆角矩形 11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lumMod val="50000"/>
                  </a:schemeClr>
                </a:solidFill>
                <a:latin typeface="方正姚体" panose="02010601030101010101" pitchFamily="2" charset="-122"/>
                <a:ea typeface="方正姚体" panose="02010601030101010101" pitchFamily="2" charset="-122"/>
              </a:endParaRPr>
            </a:p>
          </p:txBody>
        </p:sp>
        <p:sp>
          <p:nvSpPr>
            <p:cNvPr id="117" name="圆角矩形 116"/>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solidFill>
                    <a:schemeClr val="bg2">
                      <a:lumMod val="50000"/>
                    </a:schemeClr>
                  </a:solidFill>
                  <a:latin typeface="方正姚体" panose="02010601030101010101" pitchFamily="2" charset="-122"/>
                  <a:ea typeface="方正姚体" panose="02010601030101010101" pitchFamily="2" charset="-122"/>
                </a:rPr>
                <a:t>在此处添加需求问题</a:t>
              </a:r>
            </a:p>
          </p:txBody>
        </p:sp>
      </p:grpSp>
      <p:sp>
        <p:nvSpPr>
          <p:cNvPr id="118" name="Freeform 20"/>
          <p:cNvSpPr>
            <a:spLocks noEditPoints="1"/>
          </p:cNvSpPr>
          <p:nvPr/>
        </p:nvSpPr>
        <p:spPr bwMode="auto">
          <a:xfrm rot="5400000">
            <a:off x="3450846" y="4009667"/>
            <a:ext cx="245918" cy="650007"/>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rgbClr val="0070C0"/>
          </a:solidFill>
          <a:ln>
            <a:noFill/>
          </a:ln>
        </p:spPr>
        <p:txBody>
          <a:bodyPr vert="horz" wrap="square" lIns="68580" tIns="34290" rIns="68580" bIns="34290" numCol="1" anchor="t" anchorCtr="0" compatLnSpc="1">
            <a:prstTxWarp prst="textNoShape">
              <a:avLst/>
            </a:prstTxWarp>
          </a:bodyPr>
          <a:lstStyle/>
          <a:p>
            <a:endParaRPr lang="zh-CN" altLang="en-US" sz="1350">
              <a:solidFill>
                <a:schemeClr val="accent1"/>
              </a:solidFill>
            </a:endParaRPr>
          </a:p>
        </p:txBody>
      </p:sp>
      <p:grpSp>
        <p:nvGrpSpPr>
          <p:cNvPr id="119" name="组合 118"/>
          <p:cNvGrpSpPr/>
          <p:nvPr/>
        </p:nvGrpSpPr>
        <p:grpSpPr>
          <a:xfrm>
            <a:off x="4011351" y="3999082"/>
            <a:ext cx="4170223" cy="554757"/>
            <a:chOff x="4304043" y="1286668"/>
            <a:chExt cx="3837944" cy="2757793"/>
          </a:xfrm>
          <a:effectLst>
            <a:outerShdw blurRad="381000" dist="254000" dir="8100000" algn="tr" rotWithShape="0">
              <a:prstClr val="black">
                <a:alpha val="40000"/>
              </a:prstClr>
            </a:outerShdw>
          </a:effectLst>
        </p:grpSpPr>
        <p:sp>
          <p:nvSpPr>
            <p:cNvPr id="120" name="圆角矩形 11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lumMod val="50000"/>
                  </a:schemeClr>
                </a:solidFill>
                <a:latin typeface="方正姚体" panose="02010601030101010101" pitchFamily="2" charset="-122"/>
                <a:ea typeface="方正姚体" panose="02010601030101010101" pitchFamily="2" charset="-122"/>
              </a:endParaRPr>
            </a:p>
          </p:txBody>
        </p:sp>
        <p:sp>
          <p:nvSpPr>
            <p:cNvPr id="121" name="圆角矩形 120"/>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solidFill>
                    <a:schemeClr val="bg2">
                      <a:lumMod val="50000"/>
                    </a:schemeClr>
                  </a:solidFill>
                  <a:latin typeface="方正姚体" panose="02010601030101010101" pitchFamily="2" charset="-122"/>
                  <a:ea typeface="方正姚体" panose="02010601030101010101" pitchFamily="2" charset="-122"/>
                </a:rPr>
                <a:t>在此处添加需求问题</a:t>
              </a:r>
            </a:p>
          </p:txBody>
        </p:sp>
      </p:grpSp>
    </p:spTree>
    <p:extLst>
      <p:ext uri="{BB962C8B-B14F-4D97-AF65-F5344CB8AC3E}">
        <p14:creationId xmlns:p14="http://schemas.microsoft.com/office/powerpoint/2010/main" val="345955278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p:cTn id="16" dur="500" fill="hold"/>
                                        <p:tgtEl>
                                          <p:spTgt spid="105"/>
                                        </p:tgtEl>
                                        <p:attrNameLst>
                                          <p:attrName>ppt_w</p:attrName>
                                        </p:attrNameLst>
                                      </p:cBhvr>
                                      <p:tavLst>
                                        <p:tav tm="0">
                                          <p:val>
                                            <p:fltVal val="0"/>
                                          </p:val>
                                        </p:tav>
                                        <p:tav tm="100000">
                                          <p:val>
                                            <p:strVal val="#ppt_w"/>
                                          </p:val>
                                        </p:tav>
                                      </p:tavLst>
                                    </p:anim>
                                    <p:anim calcmode="lin" valueType="num">
                                      <p:cBhvr>
                                        <p:cTn id="17" dur="500" fill="hold"/>
                                        <p:tgtEl>
                                          <p:spTgt spid="105"/>
                                        </p:tgtEl>
                                        <p:attrNameLst>
                                          <p:attrName>ppt_h</p:attrName>
                                        </p:attrNameLst>
                                      </p:cBhvr>
                                      <p:tavLst>
                                        <p:tav tm="0">
                                          <p:val>
                                            <p:fltVal val="0"/>
                                          </p:val>
                                        </p:tav>
                                        <p:tav tm="100000">
                                          <p:val>
                                            <p:strVal val="#ppt_h"/>
                                          </p:val>
                                        </p:tav>
                                      </p:tavLst>
                                    </p:anim>
                                    <p:animEffect transition="in" filter="fade">
                                      <p:cBhvr>
                                        <p:cTn id="18" dur="500"/>
                                        <p:tgtEl>
                                          <p:spTgt spid="105"/>
                                        </p:tgtEl>
                                      </p:cBhvr>
                                    </p:animEffect>
                                  </p:childTnLst>
                                </p:cTn>
                              </p:par>
                            </p:childTnLst>
                          </p:cTn>
                        </p:par>
                        <p:par>
                          <p:cTn id="19" fill="hold">
                            <p:stCondLst>
                              <p:cond delay="1000"/>
                            </p:stCondLst>
                            <p:childTnLst>
                              <p:par>
                                <p:cTn id="20" presetID="37"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900" decel="100000" fill="hold"/>
                                        <p:tgtEl>
                                          <p:spTgt spid="9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26" fill="hold">
                            <p:stCondLst>
                              <p:cond delay="2000"/>
                            </p:stCondLst>
                            <p:childTnLst>
                              <p:par>
                                <p:cTn id="27" presetID="12" presetClass="entr" presetSubtype="8" fill="hold" grpId="0" nodeType="afterEffect">
                                  <p:stCondLst>
                                    <p:cond delay="0"/>
                                  </p:stCondLst>
                                  <p:childTnLst>
                                    <p:set>
                                      <p:cBhvr>
                                        <p:cTn id="28" dur="1" fill="hold">
                                          <p:stCondLst>
                                            <p:cond delay="0"/>
                                          </p:stCondLst>
                                        </p:cTn>
                                        <p:tgtEl>
                                          <p:spTgt spid="101"/>
                                        </p:tgtEl>
                                        <p:attrNameLst>
                                          <p:attrName>style.visibility</p:attrName>
                                        </p:attrNameLst>
                                      </p:cBhvr>
                                      <p:to>
                                        <p:strVal val="visible"/>
                                      </p:to>
                                    </p:set>
                                    <p:anim calcmode="lin" valueType="num">
                                      <p:cBhvr additive="base">
                                        <p:cTn id="29" dur="500"/>
                                        <p:tgtEl>
                                          <p:spTgt spid="101"/>
                                        </p:tgtEl>
                                        <p:attrNameLst>
                                          <p:attrName>ppt_x</p:attrName>
                                        </p:attrNameLst>
                                      </p:cBhvr>
                                      <p:tavLst>
                                        <p:tav tm="0">
                                          <p:val>
                                            <p:strVal val="#ppt_x-#ppt_w*1.125000"/>
                                          </p:val>
                                        </p:tav>
                                        <p:tav tm="100000">
                                          <p:val>
                                            <p:strVal val="#ppt_x"/>
                                          </p:val>
                                        </p:tav>
                                      </p:tavLst>
                                    </p:anim>
                                    <p:animEffect transition="in" filter="wipe(right)">
                                      <p:cBhvr>
                                        <p:cTn id="30" dur="500"/>
                                        <p:tgtEl>
                                          <p:spTgt spid="101"/>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fade">
                                      <p:cBhvr>
                                        <p:cTn id="34" dur="500"/>
                                        <p:tgtEl>
                                          <p:spTgt spid="102"/>
                                        </p:tgtEl>
                                      </p:cBhvr>
                                    </p:animEffect>
                                    <p:anim calcmode="lin" valueType="num">
                                      <p:cBhvr>
                                        <p:cTn id="35" dur="500" fill="hold"/>
                                        <p:tgtEl>
                                          <p:spTgt spid="102"/>
                                        </p:tgtEl>
                                        <p:attrNameLst>
                                          <p:attrName>ppt_x</p:attrName>
                                        </p:attrNameLst>
                                      </p:cBhvr>
                                      <p:tavLst>
                                        <p:tav tm="0">
                                          <p:val>
                                            <p:strVal val="#ppt_x"/>
                                          </p:val>
                                        </p:tav>
                                        <p:tav tm="100000">
                                          <p:val>
                                            <p:strVal val="#ppt_x"/>
                                          </p:val>
                                        </p:tav>
                                      </p:tavLst>
                                    </p:anim>
                                    <p:anim calcmode="lin" valueType="num">
                                      <p:cBhvr>
                                        <p:cTn id="36" dur="500" fill="hold"/>
                                        <p:tgtEl>
                                          <p:spTgt spid="102"/>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12" presetClass="entr" presetSubtype="8" fill="hold" grpId="0" nodeType="afterEffect">
                                  <p:stCondLst>
                                    <p:cond delay="0"/>
                                  </p:stCondLst>
                                  <p:childTnLst>
                                    <p:set>
                                      <p:cBhvr>
                                        <p:cTn id="39" dur="1" fill="hold">
                                          <p:stCondLst>
                                            <p:cond delay="0"/>
                                          </p:stCondLst>
                                        </p:cTn>
                                        <p:tgtEl>
                                          <p:spTgt spid="106"/>
                                        </p:tgtEl>
                                        <p:attrNameLst>
                                          <p:attrName>style.visibility</p:attrName>
                                        </p:attrNameLst>
                                      </p:cBhvr>
                                      <p:to>
                                        <p:strVal val="visible"/>
                                      </p:to>
                                    </p:set>
                                    <p:anim calcmode="lin" valueType="num">
                                      <p:cBhvr additive="base">
                                        <p:cTn id="40" dur="500"/>
                                        <p:tgtEl>
                                          <p:spTgt spid="106"/>
                                        </p:tgtEl>
                                        <p:attrNameLst>
                                          <p:attrName>ppt_x</p:attrName>
                                        </p:attrNameLst>
                                      </p:cBhvr>
                                      <p:tavLst>
                                        <p:tav tm="0">
                                          <p:val>
                                            <p:strVal val="#ppt_x-#ppt_w*1.125000"/>
                                          </p:val>
                                        </p:tav>
                                        <p:tav tm="100000">
                                          <p:val>
                                            <p:strVal val="#ppt_x"/>
                                          </p:val>
                                        </p:tav>
                                      </p:tavLst>
                                    </p:anim>
                                    <p:animEffect transition="in" filter="wipe(right)">
                                      <p:cBhvr>
                                        <p:cTn id="41" dur="500"/>
                                        <p:tgtEl>
                                          <p:spTgt spid="106"/>
                                        </p:tgtEl>
                                      </p:cBhvr>
                                    </p:animEffect>
                                  </p:childTnLst>
                                </p:cTn>
                              </p:par>
                            </p:childTnLst>
                          </p:cTn>
                        </p:par>
                        <p:par>
                          <p:cTn id="42" fill="hold">
                            <p:stCondLst>
                              <p:cond delay="3500"/>
                            </p:stCondLst>
                            <p:childTnLst>
                              <p:par>
                                <p:cTn id="43" presetID="42" presetClass="entr" presetSubtype="0" fill="hold" nodeType="afterEffect">
                                  <p:stCondLst>
                                    <p:cond delay="0"/>
                                  </p:stCondLst>
                                  <p:childTnLst>
                                    <p:set>
                                      <p:cBhvr>
                                        <p:cTn id="44" dur="1" fill="hold">
                                          <p:stCondLst>
                                            <p:cond delay="0"/>
                                          </p:stCondLst>
                                        </p:cTn>
                                        <p:tgtEl>
                                          <p:spTgt spid="107"/>
                                        </p:tgtEl>
                                        <p:attrNameLst>
                                          <p:attrName>style.visibility</p:attrName>
                                        </p:attrNameLst>
                                      </p:cBhvr>
                                      <p:to>
                                        <p:strVal val="visible"/>
                                      </p:to>
                                    </p:set>
                                    <p:animEffect transition="in" filter="fade">
                                      <p:cBhvr>
                                        <p:cTn id="45" dur="500"/>
                                        <p:tgtEl>
                                          <p:spTgt spid="107"/>
                                        </p:tgtEl>
                                      </p:cBhvr>
                                    </p:animEffect>
                                    <p:anim calcmode="lin" valueType="num">
                                      <p:cBhvr>
                                        <p:cTn id="46" dur="500" fill="hold"/>
                                        <p:tgtEl>
                                          <p:spTgt spid="107"/>
                                        </p:tgtEl>
                                        <p:attrNameLst>
                                          <p:attrName>ppt_x</p:attrName>
                                        </p:attrNameLst>
                                      </p:cBhvr>
                                      <p:tavLst>
                                        <p:tav tm="0">
                                          <p:val>
                                            <p:strVal val="#ppt_x"/>
                                          </p:val>
                                        </p:tav>
                                        <p:tav tm="100000">
                                          <p:val>
                                            <p:strVal val="#ppt_x"/>
                                          </p:val>
                                        </p:tav>
                                      </p:tavLst>
                                    </p:anim>
                                    <p:anim calcmode="lin" valueType="num">
                                      <p:cBhvr>
                                        <p:cTn id="47" dur="500" fill="hold"/>
                                        <p:tgtEl>
                                          <p:spTgt spid="107"/>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2" presetClass="entr" presetSubtype="8"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500"/>
                                        <p:tgtEl>
                                          <p:spTgt spid="110"/>
                                        </p:tgtEl>
                                        <p:attrNameLst>
                                          <p:attrName>ppt_x</p:attrName>
                                        </p:attrNameLst>
                                      </p:cBhvr>
                                      <p:tavLst>
                                        <p:tav tm="0">
                                          <p:val>
                                            <p:strVal val="#ppt_x-#ppt_w*1.125000"/>
                                          </p:val>
                                        </p:tav>
                                        <p:tav tm="100000">
                                          <p:val>
                                            <p:strVal val="#ppt_x"/>
                                          </p:val>
                                        </p:tav>
                                      </p:tavLst>
                                    </p:anim>
                                    <p:animEffect transition="in" filter="wipe(right)">
                                      <p:cBhvr>
                                        <p:cTn id="52" dur="500"/>
                                        <p:tgtEl>
                                          <p:spTgt spid="110"/>
                                        </p:tgtEl>
                                      </p:cBhvr>
                                    </p:animEffect>
                                  </p:childTnLst>
                                </p:cTn>
                              </p:par>
                            </p:childTnLst>
                          </p:cTn>
                        </p:par>
                        <p:par>
                          <p:cTn id="53" fill="hold">
                            <p:stCondLst>
                              <p:cond delay="4500"/>
                            </p:stCondLst>
                            <p:childTnLst>
                              <p:par>
                                <p:cTn id="54" presetID="42" presetClass="entr" presetSubtype="0" fill="hold" nodeType="afterEffect">
                                  <p:stCondLst>
                                    <p:cond delay="0"/>
                                  </p:stCondLst>
                                  <p:childTnLst>
                                    <p:set>
                                      <p:cBhvr>
                                        <p:cTn id="55" dur="1" fill="hold">
                                          <p:stCondLst>
                                            <p:cond delay="0"/>
                                          </p:stCondLst>
                                        </p:cTn>
                                        <p:tgtEl>
                                          <p:spTgt spid="111"/>
                                        </p:tgtEl>
                                        <p:attrNameLst>
                                          <p:attrName>style.visibility</p:attrName>
                                        </p:attrNameLst>
                                      </p:cBhvr>
                                      <p:to>
                                        <p:strVal val="visible"/>
                                      </p:to>
                                    </p:set>
                                    <p:animEffect transition="in" filter="fade">
                                      <p:cBhvr>
                                        <p:cTn id="56" dur="500"/>
                                        <p:tgtEl>
                                          <p:spTgt spid="111"/>
                                        </p:tgtEl>
                                      </p:cBhvr>
                                    </p:animEffect>
                                    <p:anim calcmode="lin" valueType="num">
                                      <p:cBhvr>
                                        <p:cTn id="57" dur="500" fill="hold"/>
                                        <p:tgtEl>
                                          <p:spTgt spid="111"/>
                                        </p:tgtEl>
                                        <p:attrNameLst>
                                          <p:attrName>ppt_x</p:attrName>
                                        </p:attrNameLst>
                                      </p:cBhvr>
                                      <p:tavLst>
                                        <p:tav tm="0">
                                          <p:val>
                                            <p:strVal val="#ppt_x"/>
                                          </p:val>
                                        </p:tav>
                                        <p:tav tm="100000">
                                          <p:val>
                                            <p:strVal val="#ppt_x"/>
                                          </p:val>
                                        </p:tav>
                                      </p:tavLst>
                                    </p:anim>
                                    <p:anim calcmode="lin" valueType="num">
                                      <p:cBhvr>
                                        <p:cTn id="58" dur="500" fill="hold"/>
                                        <p:tgtEl>
                                          <p:spTgt spid="111"/>
                                        </p:tgtEl>
                                        <p:attrNameLst>
                                          <p:attrName>ppt_y</p:attrName>
                                        </p:attrNameLst>
                                      </p:cBhvr>
                                      <p:tavLst>
                                        <p:tav tm="0">
                                          <p:val>
                                            <p:strVal val="#ppt_y+.1"/>
                                          </p:val>
                                        </p:tav>
                                        <p:tav tm="100000">
                                          <p:val>
                                            <p:strVal val="#ppt_y"/>
                                          </p:val>
                                        </p:tav>
                                      </p:tavLst>
                                    </p:anim>
                                  </p:childTnLst>
                                </p:cTn>
                              </p:par>
                            </p:childTnLst>
                          </p:cTn>
                        </p:par>
                        <p:par>
                          <p:cTn id="59" fill="hold">
                            <p:stCondLst>
                              <p:cond delay="5000"/>
                            </p:stCondLst>
                            <p:childTnLst>
                              <p:par>
                                <p:cTn id="60" presetID="12" presetClass="entr" presetSubtype="8" fill="hold" grpId="0" nodeType="afterEffect">
                                  <p:stCondLst>
                                    <p:cond delay="0"/>
                                  </p:stCondLst>
                                  <p:childTnLst>
                                    <p:set>
                                      <p:cBhvr>
                                        <p:cTn id="61" dur="1" fill="hold">
                                          <p:stCondLst>
                                            <p:cond delay="0"/>
                                          </p:stCondLst>
                                        </p:cTn>
                                        <p:tgtEl>
                                          <p:spTgt spid="114"/>
                                        </p:tgtEl>
                                        <p:attrNameLst>
                                          <p:attrName>style.visibility</p:attrName>
                                        </p:attrNameLst>
                                      </p:cBhvr>
                                      <p:to>
                                        <p:strVal val="visible"/>
                                      </p:to>
                                    </p:set>
                                    <p:anim calcmode="lin" valueType="num">
                                      <p:cBhvr additive="base">
                                        <p:cTn id="62" dur="500"/>
                                        <p:tgtEl>
                                          <p:spTgt spid="114"/>
                                        </p:tgtEl>
                                        <p:attrNameLst>
                                          <p:attrName>ppt_x</p:attrName>
                                        </p:attrNameLst>
                                      </p:cBhvr>
                                      <p:tavLst>
                                        <p:tav tm="0">
                                          <p:val>
                                            <p:strVal val="#ppt_x-#ppt_w*1.125000"/>
                                          </p:val>
                                        </p:tav>
                                        <p:tav tm="100000">
                                          <p:val>
                                            <p:strVal val="#ppt_x"/>
                                          </p:val>
                                        </p:tav>
                                      </p:tavLst>
                                    </p:anim>
                                    <p:animEffect transition="in" filter="wipe(right)">
                                      <p:cBhvr>
                                        <p:cTn id="63" dur="500"/>
                                        <p:tgtEl>
                                          <p:spTgt spid="114"/>
                                        </p:tgtEl>
                                      </p:cBhvr>
                                    </p:animEffect>
                                  </p:childTnLst>
                                </p:cTn>
                              </p:par>
                            </p:childTnLst>
                          </p:cTn>
                        </p:par>
                        <p:par>
                          <p:cTn id="64" fill="hold">
                            <p:stCondLst>
                              <p:cond delay="5500"/>
                            </p:stCondLst>
                            <p:childTnLst>
                              <p:par>
                                <p:cTn id="65" presetID="42" presetClass="entr" presetSubtype="0" fill="hold" nodeType="afterEffect">
                                  <p:stCondLst>
                                    <p:cond delay="0"/>
                                  </p:stCondLst>
                                  <p:childTnLst>
                                    <p:set>
                                      <p:cBhvr>
                                        <p:cTn id="66" dur="1" fill="hold">
                                          <p:stCondLst>
                                            <p:cond delay="0"/>
                                          </p:stCondLst>
                                        </p:cTn>
                                        <p:tgtEl>
                                          <p:spTgt spid="115"/>
                                        </p:tgtEl>
                                        <p:attrNameLst>
                                          <p:attrName>style.visibility</p:attrName>
                                        </p:attrNameLst>
                                      </p:cBhvr>
                                      <p:to>
                                        <p:strVal val="visible"/>
                                      </p:to>
                                    </p:set>
                                    <p:animEffect transition="in" filter="fade">
                                      <p:cBhvr>
                                        <p:cTn id="67" dur="500"/>
                                        <p:tgtEl>
                                          <p:spTgt spid="115"/>
                                        </p:tgtEl>
                                      </p:cBhvr>
                                    </p:animEffect>
                                    <p:anim calcmode="lin" valueType="num">
                                      <p:cBhvr>
                                        <p:cTn id="68" dur="500" fill="hold"/>
                                        <p:tgtEl>
                                          <p:spTgt spid="115"/>
                                        </p:tgtEl>
                                        <p:attrNameLst>
                                          <p:attrName>ppt_x</p:attrName>
                                        </p:attrNameLst>
                                      </p:cBhvr>
                                      <p:tavLst>
                                        <p:tav tm="0">
                                          <p:val>
                                            <p:strVal val="#ppt_x"/>
                                          </p:val>
                                        </p:tav>
                                        <p:tav tm="100000">
                                          <p:val>
                                            <p:strVal val="#ppt_x"/>
                                          </p:val>
                                        </p:tav>
                                      </p:tavLst>
                                    </p:anim>
                                    <p:anim calcmode="lin" valueType="num">
                                      <p:cBhvr>
                                        <p:cTn id="69" dur="500" fill="hold"/>
                                        <p:tgtEl>
                                          <p:spTgt spid="115"/>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12" presetClass="entr" presetSubtype="8" fill="hold" grpId="0" nodeType="afterEffect">
                                  <p:stCondLst>
                                    <p:cond delay="0"/>
                                  </p:stCondLst>
                                  <p:childTnLst>
                                    <p:set>
                                      <p:cBhvr>
                                        <p:cTn id="72" dur="1" fill="hold">
                                          <p:stCondLst>
                                            <p:cond delay="0"/>
                                          </p:stCondLst>
                                        </p:cTn>
                                        <p:tgtEl>
                                          <p:spTgt spid="118"/>
                                        </p:tgtEl>
                                        <p:attrNameLst>
                                          <p:attrName>style.visibility</p:attrName>
                                        </p:attrNameLst>
                                      </p:cBhvr>
                                      <p:to>
                                        <p:strVal val="visible"/>
                                      </p:to>
                                    </p:set>
                                    <p:anim calcmode="lin" valueType="num">
                                      <p:cBhvr additive="base">
                                        <p:cTn id="73" dur="500"/>
                                        <p:tgtEl>
                                          <p:spTgt spid="118"/>
                                        </p:tgtEl>
                                        <p:attrNameLst>
                                          <p:attrName>ppt_x</p:attrName>
                                        </p:attrNameLst>
                                      </p:cBhvr>
                                      <p:tavLst>
                                        <p:tav tm="0">
                                          <p:val>
                                            <p:strVal val="#ppt_x-#ppt_w*1.125000"/>
                                          </p:val>
                                        </p:tav>
                                        <p:tav tm="100000">
                                          <p:val>
                                            <p:strVal val="#ppt_x"/>
                                          </p:val>
                                        </p:tav>
                                      </p:tavLst>
                                    </p:anim>
                                    <p:animEffect transition="in" filter="wipe(right)">
                                      <p:cBhvr>
                                        <p:cTn id="74" dur="500"/>
                                        <p:tgtEl>
                                          <p:spTgt spid="118"/>
                                        </p:tgtEl>
                                      </p:cBhvr>
                                    </p:animEffect>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119"/>
                                        </p:tgtEl>
                                        <p:attrNameLst>
                                          <p:attrName>style.visibility</p:attrName>
                                        </p:attrNameLst>
                                      </p:cBhvr>
                                      <p:to>
                                        <p:strVal val="visible"/>
                                      </p:to>
                                    </p:set>
                                    <p:animEffect transition="in" filter="fade">
                                      <p:cBhvr>
                                        <p:cTn id="78" dur="500"/>
                                        <p:tgtEl>
                                          <p:spTgt spid="119"/>
                                        </p:tgtEl>
                                      </p:cBhvr>
                                    </p:animEffect>
                                    <p:anim calcmode="lin" valueType="num">
                                      <p:cBhvr>
                                        <p:cTn id="79" dur="500" fill="hold"/>
                                        <p:tgtEl>
                                          <p:spTgt spid="119"/>
                                        </p:tgtEl>
                                        <p:attrNameLst>
                                          <p:attrName>ppt_x</p:attrName>
                                        </p:attrNameLst>
                                      </p:cBhvr>
                                      <p:tavLst>
                                        <p:tav tm="0">
                                          <p:val>
                                            <p:strVal val="#ppt_x"/>
                                          </p:val>
                                        </p:tav>
                                        <p:tav tm="100000">
                                          <p:val>
                                            <p:strVal val="#ppt_x"/>
                                          </p:val>
                                        </p:tav>
                                      </p:tavLst>
                                    </p:anim>
                                    <p:anim calcmode="lin" valueType="num">
                                      <p:cBhvr>
                                        <p:cTn id="80"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5" grpId="0"/>
      <p:bldP spid="101" grpId="0" animBg="1"/>
      <p:bldP spid="106" grpId="0" animBg="1"/>
      <p:bldP spid="110" grpId="0" animBg="1"/>
      <p:bldP spid="114" grpId="0" animBg="1"/>
      <p:bldP spid="1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0969" y="225745"/>
            <a:ext cx="1505955" cy="861774"/>
          </a:xfrm>
          <a:prstGeom prst="rect">
            <a:avLst/>
          </a:prstGeom>
          <a:noFill/>
        </p:spPr>
        <p:txBody>
          <a:bodyPr wrap="square" lIns="0" tIns="0" rIns="0" bIns="0" rtlCol="0">
            <a:spAutoFit/>
          </a:bodyPr>
          <a:lstStyle/>
          <a:p>
            <a:pPr marL="0" lvl="1"/>
            <a:r>
              <a:rPr lang="zh-CN" altLang="en-US" sz="2800" b="1" dirty="0">
                <a:solidFill>
                  <a:schemeClr val="bg2">
                    <a:lumMod val="50000"/>
                  </a:schemeClr>
                </a:solidFill>
                <a:latin typeface="方正姚体" panose="02010601030101010101" pitchFamily="2" charset="-122"/>
                <a:ea typeface="方正姚体" panose="02010601030101010101" pitchFamily="2" charset="-122"/>
              </a:rPr>
              <a:t>需要解决问题</a:t>
            </a:r>
          </a:p>
        </p:txBody>
      </p:sp>
      <p:sp>
        <p:nvSpPr>
          <p:cNvPr id="3" name="文本框 2"/>
          <p:cNvSpPr txBox="1"/>
          <p:nvPr/>
        </p:nvSpPr>
        <p:spPr>
          <a:xfrm>
            <a:off x="1972760" y="353655"/>
            <a:ext cx="2843153" cy="184666"/>
          </a:xfrm>
          <a:prstGeom prst="rect">
            <a:avLst/>
          </a:prstGeom>
          <a:noFill/>
        </p:spPr>
        <p:txBody>
          <a:bodyPr wrap="square" lIns="0" tIns="0" rIns="0" bIns="0" rtlCol="0">
            <a:spAutoFit/>
          </a:bodyPr>
          <a:lstStyle/>
          <a:p>
            <a:pPr marL="0" lvl="1"/>
            <a:r>
              <a:rPr lang="en-US" altLang="zh-CN" sz="1200" dirty="0">
                <a:solidFill>
                  <a:srgbClr val="0070C0"/>
                </a:solidFill>
                <a:latin typeface="微软雅黑" pitchFamily="34" charset="-122"/>
                <a:ea typeface="微软雅黑" pitchFamily="34" charset="-122"/>
              </a:rPr>
              <a:t>SOLVE PROBLEM</a:t>
            </a:r>
            <a:endParaRPr lang="zh-CN" altLang="en-US" sz="1200" dirty="0">
              <a:solidFill>
                <a:srgbClr val="0070C0"/>
              </a:solidFill>
              <a:latin typeface="微软雅黑" pitchFamily="34" charset="-122"/>
              <a:ea typeface="微软雅黑" pitchFamily="34" charset="-122"/>
            </a:endParaRPr>
          </a:p>
        </p:txBody>
      </p:sp>
      <p:grpSp>
        <p:nvGrpSpPr>
          <p:cNvPr id="11" name="组合 10"/>
          <p:cNvGrpSpPr/>
          <p:nvPr/>
        </p:nvGrpSpPr>
        <p:grpSpPr>
          <a:xfrm>
            <a:off x="4432862" y="1490977"/>
            <a:ext cx="764985" cy="769691"/>
            <a:chOff x="4642596" y="1988840"/>
            <a:chExt cx="967810" cy="973763"/>
          </a:xfrm>
        </p:grpSpPr>
        <p:sp>
          <p:nvSpPr>
            <p:cNvPr id="12" name="圆角矩形 1"/>
            <p:cNvSpPr/>
            <p:nvPr/>
          </p:nvSpPr>
          <p:spPr>
            <a:xfrm>
              <a:off x="4644008" y="1988840"/>
              <a:ext cx="864096" cy="866686"/>
            </a:xfrm>
            <a:custGeom>
              <a:avLst/>
              <a:gdLst/>
              <a:ahLst/>
              <a:cxnLst/>
              <a:rect l="l" t="t" r="r" b="b"/>
              <a:pathLst>
                <a:path w="864096" h="866686">
                  <a:moveTo>
                    <a:pt x="180020" y="0"/>
                  </a:moveTo>
                  <a:lnTo>
                    <a:pt x="684076" y="0"/>
                  </a:lnTo>
                  <a:cubicBezTo>
                    <a:pt x="783498" y="0"/>
                    <a:pt x="864096" y="80598"/>
                    <a:pt x="864096" y="180020"/>
                  </a:cubicBezTo>
                  <a:cubicBezTo>
                    <a:pt x="864096" y="279442"/>
                    <a:pt x="783498" y="360040"/>
                    <a:pt x="684076" y="360040"/>
                  </a:cubicBezTo>
                  <a:lnTo>
                    <a:pt x="360040" y="360040"/>
                  </a:lnTo>
                  <a:lnTo>
                    <a:pt x="360040" y="686666"/>
                  </a:lnTo>
                  <a:cubicBezTo>
                    <a:pt x="360040" y="786088"/>
                    <a:pt x="279442" y="866686"/>
                    <a:pt x="180020" y="866686"/>
                  </a:cubicBezTo>
                  <a:cubicBezTo>
                    <a:pt x="80598" y="866686"/>
                    <a:pt x="0" y="786088"/>
                    <a:pt x="0" y="686666"/>
                  </a:cubicBezTo>
                  <a:lnTo>
                    <a:pt x="0" y="182610"/>
                  </a:lnTo>
                  <a:lnTo>
                    <a:pt x="131" y="181315"/>
                  </a:lnTo>
                  <a:cubicBezTo>
                    <a:pt x="2" y="180884"/>
                    <a:pt x="0" y="180452"/>
                    <a:pt x="0" y="180020"/>
                  </a:cubicBezTo>
                  <a:cubicBezTo>
                    <a:pt x="0" y="80598"/>
                    <a:pt x="80598" y="0"/>
                    <a:pt x="180020" y="0"/>
                  </a:cubicBezTo>
                  <a:close/>
                </a:path>
              </a:pathLst>
            </a:cu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13" name="矩形 6"/>
            <p:cNvSpPr/>
            <p:nvPr/>
          </p:nvSpPr>
          <p:spPr>
            <a:xfrm>
              <a:off x="5049264" y="2407296"/>
              <a:ext cx="561142" cy="555307"/>
            </a:xfrm>
            <a:custGeom>
              <a:avLst/>
              <a:gdLst/>
              <a:ahLst/>
              <a:cxnLst/>
              <a:rect l="l" t="t" r="r" b="b"/>
              <a:pathLst>
                <a:path w="561142" h="555307">
                  <a:moveTo>
                    <a:pt x="0" y="0"/>
                  </a:moveTo>
                  <a:lnTo>
                    <a:pt x="260421" y="0"/>
                  </a:lnTo>
                  <a:lnTo>
                    <a:pt x="561142" y="300720"/>
                  </a:lnTo>
                  <a:cubicBezTo>
                    <a:pt x="631443" y="371022"/>
                    <a:pt x="631443" y="485005"/>
                    <a:pt x="561142" y="555307"/>
                  </a:cubicBezTo>
                  <a:cubicBezTo>
                    <a:pt x="490840" y="625609"/>
                    <a:pt x="376857" y="625609"/>
                    <a:pt x="306555" y="555307"/>
                  </a:cubicBezTo>
                  <a:lnTo>
                    <a:pt x="0" y="248753"/>
                  </a:lnTo>
                  <a:close/>
                </a:path>
              </a:pathLst>
            </a:cu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14" name="椭圆 13"/>
            <p:cNvSpPr/>
            <p:nvPr/>
          </p:nvSpPr>
          <p:spPr>
            <a:xfrm>
              <a:off x="4691074" y="2038333"/>
              <a:ext cx="346448" cy="346448"/>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15" name="TextBox 55"/>
            <p:cNvSpPr txBox="1"/>
            <p:nvPr/>
          </p:nvSpPr>
          <p:spPr>
            <a:xfrm>
              <a:off x="4642596" y="2047871"/>
              <a:ext cx="436134" cy="321238"/>
            </a:xfrm>
            <a:prstGeom prst="rect">
              <a:avLst/>
            </a:prstGeom>
            <a:noFill/>
          </p:spPr>
          <p:txBody>
            <a:bodyPr wrap="square" rtlCol="0">
              <a:spAutoFit/>
            </a:bodyPr>
            <a:lstStyle/>
            <a:p>
              <a:pPr algn="ctr"/>
              <a:r>
                <a:rPr lang="en-US" altLang="zh-CN" sz="1050" dirty="0">
                  <a:solidFill>
                    <a:srgbClr val="0070C0"/>
                  </a:solidFill>
                  <a:latin typeface="方正姚体" panose="02010601030101010101" pitchFamily="2" charset="-122"/>
                  <a:ea typeface="方正姚体" panose="02010601030101010101" pitchFamily="2" charset="-122"/>
                </a:rPr>
                <a:t>01</a:t>
              </a:r>
              <a:endParaRPr lang="zh-CN" altLang="en-US" sz="1050" dirty="0">
                <a:solidFill>
                  <a:srgbClr val="0070C0"/>
                </a:solidFill>
                <a:latin typeface="方正姚体" panose="02010601030101010101" pitchFamily="2" charset="-122"/>
                <a:ea typeface="方正姚体" panose="02010601030101010101" pitchFamily="2" charset="-122"/>
              </a:endParaRPr>
            </a:p>
          </p:txBody>
        </p:sp>
      </p:grpSp>
      <p:grpSp>
        <p:nvGrpSpPr>
          <p:cNvPr id="55" name="组合 54"/>
          <p:cNvGrpSpPr/>
          <p:nvPr/>
        </p:nvGrpSpPr>
        <p:grpSpPr>
          <a:xfrm>
            <a:off x="3617220" y="2574952"/>
            <a:ext cx="764207" cy="769691"/>
            <a:chOff x="4822958" y="3433269"/>
            <a:chExt cx="1018942" cy="1026254"/>
          </a:xfrm>
        </p:grpSpPr>
        <p:sp>
          <p:nvSpPr>
            <p:cNvPr id="16" name="圆角矩形 1"/>
            <p:cNvSpPr/>
            <p:nvPr/>
          </p:nvSpPr>
          <p:spPr>
            <a:xfrm>
              <a:off x="4823407" y="3433269"/>
              <a:ext cx="910676" cy="913405"/>
            </a:xfrm>
            <a:custGeom>
              <a:avLst/>
              <a:gdLst/>
              <a:ahLst/>
              <a:cxnLst/>
              <a:rect l="l" t="t" r="r" b="b"/>
              <a:pathLst>
                <a:path w="864096" h="866686">
                  <a:moveTo>
                    <a:pt x="180020" y="0"/>
                  </a:moveTo>
                  <a:lnTo>
                    <a:pt x="684076" y="0"/>
                  </a:lnTo>
                  <a:cubicBezTo>
                    <a:pt x="783498" y="0"/>
                    <a:pt x="864096" y="80598"/>
                    <a:pt x="864096" y="180020"/>
                  </a:cubicBezTo>
                  <a:cubicBezTo>
                    <a:pt x="864096" y="279442"/>
                    <a:pt x="783498" y="360040"/>
                    <a:pt x="684076" y="360040"/>
                  </a:cubicBezTo>
                  <a:lnTo>
                    <a:pt x="360040" y="360040"/>
                  </a:lnTo>
                  <a:lnTo>
                    <a:pt x="360040" y="686666"/>
                  </a:lnTo>
                  <a:cubicBezTo>
                    <a:pt x="360040" y="786088"/>
                    <a:pt x="279442" y="866686"/>
                    <a:pt x="180020" y="866686"/>
                  </a:cubicBezTo>
                  <a:cubicBezTo>
                    <a:pt x="80598" y="866686"/>
                    <a:pt x="0" y="786088"/>
                    <a:pt x="0" y="686666"/>
                  </a:cubicBezTo>
                  <a:lnTo>
                    <a:pt x="0" y="182610"/>
                  </a:lnTo>
                  <a:lnTo>
                    <a:pt x="131" y="181315"/>
                  </a:lnTo>
                  <a:cubicBezTo>
                    <a:pt x="2" y="180884"/>
                    <a:pt x="0" y="180452"/>
                    <a:pt x="0" y="180020"/>
                  </a:cubicBezTo>
                  <a:cubicBezTo>
                    <a:pt x="0" y="80598"/>
                    <a:pt x="80598" y="0"/>
                    <a:pt x="180020" y="0"/>
                  </a:cubicBezTo>
                  <a:close/>
                </a:path>
              </a:pathLst>
            </a:cu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17" name="矩形 6"/>
            <p:cNvSpPr/>
            <p:nvPr/>
          </p:nvSpPr>
          <p:spPr>
            <a:xfrm>
              <a:off x="5250509" y="3874282"/>
              <a:ext cx="591391" cy="585241"/>
            </a:xfrm>
            <a:custGeom>
              <a:avLst/>
              <a:gdLst/>
              <a:ahLst/>
              <a:cxnLst/>
              <a:rect l="l" t="t" r="r" b="b"/>
              <a:pathLst>
                <a:path w="561142" h="555307">
                  <a:moveTo>
                    <a:pt x="0" y="0"/>
                  </a:moveTo>
                  <a:lnTo>
                    <a:pt x="260421" y="0"/>
                  </a:lnTo>
                  <a:lnTo>
                    <a:pt x="561142" y="300720"/>
                  </a:lnTo>
                  <a:cubicBezTo>
                    <a:pt x="631443" y="371022"/>
                    <a:pt x="631443" y="485005"/>
                    <a:pt x="561142" y="555307"/>
                  </a:cubicBezTo>
                  <a:cubicBezTo>
                    <a:pt x="490840" y="625609"/>
                    <a:pt x="376857" y="625609"/>
                    <a:pt x="306555" y="555307"/>
                  </a:cubicBezTo>
                  <a:lnTo>
                    <a:pt x="0" y="248753"/>
                  </a:lnTo>
                  <a:close/>
                </a:path>
              </a:pathLst>
            </a:cu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18" name="椭圆 17"/>
            <p:cNvSpPr/>
            <p:nvPr/>
          </p:nvSpPr>
          <p:spPr>
            <a:xfrm>
              <a:off x="4873010" y="3485430"/>
              <a:ext cx="365124" cy="365124"/>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19" name="TextBox 59"/>
            <p:cNvSpPr txBox="1"/>
            <p:nvPr/>
          </p:nvSpPr>
          <p:spPr>
            <a:xfrm>
              <a:off x="4822958" y="3499314"/>
              <a:ext cx="471047" cy="338554"/>
            </a:xfrm>
            <a:prstGeom prst="rect">
              <a:avLst/>
            </a:prstGeom>
            <a:noFill/>
          </p:spPr>
          <p:txBody>
            <a:bodyPr wrap="square" rtlCol="0">
              <a:spAutoFit/>
            </a:bodyPr>
            <a:lstStyle/>
            <a:p>
              <a:pPr algn="ctr"/>
              <a:r>
                <a:rPr lang="en-US" altLang="zh-CN" sz="1050" dirty="0">
                  <a:solidFill>
                    <a:srgbClr val="0070C0"/>
                  </a:solidFill>
                  <a:latin typeface="方正姚体" panose="02010601030101010101" pitchFamily="2" charset="-122"/>
                  <a:ea typeface="方正姚体" panose="02010601030101010101" pitchFamily="2" charset="-122"/>
                </a:rPr>
                <a:t>02</a:t>
              </a:r>
              <a:endParaRPr lang="zh-CN" altLang="en-US" sz="1050" dirty="0">
                <a:solidFill>
                  <a:srgbClr val="0070C0"/>
                </a:solidFill>
                <a:latin typeface="方正姚体" panose="02010601030101010101" pitchFamily="2" charset="-122"/>
                <a:ea typeface="方正姚体" panose="02010601030101010101" pitchFamily="2" charset="-122"/>
              </a:endParaRPr>
            </a:p>
          </p:txBody>
        </p:sp>
      </p:grpSp>
      <p:grpSp>
        <p:nvGrpSpPr>
          <p:cNvPr id="20" name="组合 19"/>
          <p:cNvGrpSpPr/>
          <p:nvPr/>
        </p:nvGrpSpPr>
        <p:grpSpPr>
          <a:xfrm>
            <a:off x="4433982" y="2574952"/>
            <a:ext cx="771319" cy="769691"/>
            <a:chOff x="4644008" y="3137107"/>
            <a:chExt cx="975822" cy="973763"/>
          </a:xfrm>
        </p:grpSpPr>
        <p:sp>
          <p:nvSpPr>
            <p:cNvPr id="21" name="圆角矩形 1"/>
            <p:cNvSpPr/>
            <p:nvPr/>
          </p:nvSpPr>
          <p:spPr>
            <a:xfrm flipH="1" flipV="1">
              <a:off x="4746310" y="3244184"/>
              <a:ext cx="864096" cy="866686"/>
            </a:xfrm>
            <a:custGeom>
              <a:avLst/>
              <a:gdLst/>
              <a:ahLst/>
              <a:cxnLst/>
              <a:rect l="l" t="t" r="r" b="b"/>
              <a:pathLst>
                <a:path w="864096" h="866686">
                  <a:moveTo>
                    <a:pt x="180020" y="0"/>
                  </a:moveTo>
                  <a:lnTo>
                    <a:pt x="684076" y="0"/>
                  </a:lnTo>
                  <a:cubicBezTo>
                    <a:pt x="783498" y="0"/>
                    <a:pt x="864096" y="80598"/>
                    <a:pt x="864096" y="180020"/>
                  </a:cubicBezTo>
                  <a:cubicBezTo>
                    <a:pt x="864096" y="279442"/>
                    <a:pt x="783498" y="360040"/>
                    <a:pt x="684076" y="360040"/>
                  </a:cubicBezTo>
                  <a:lnTo>
                    <a:pt x="360040" y="360040"/>
                  </a:lnTo>
                  <a:lnTo>
                    <a:pt x="360040" y="686666"/>
                  </a:lnTo>
                  <a:cubicBezTo>
                    <a:pt x="360040" y="786088"/>
                    <a:pt x="279442" y="866686"/>
                    <a:pt x="180020" y="866686"/>
                  </a:cubicBezTo>
                  <a:cubicBezTo>
                    <a:pt x="80598" y="866686"/>
                    <a:pt x="0" y="786088"/>
                    <a:pt x="0" y="686666"/>
                  </a:cubicBezTo>
                  <a:lnTo>
                    <a:pt x="0" y="182610"/>
                  </a:lnTo>
                  <a:lnTo>
                    <a:pt x="131" y="181315"/>
                  </a:lnTo>
                  <a:cubicBezTo>
                    <a:pt x="2" y="180884"/>
                    <a:pt x="0" y="180452"/>
                    <a:pt x="0" y="180020"/>
                  </a:cubicBezTo>
                  <a:cubicBezTo>
                    <a:pt x="0" y="80598"/>
                    <a:pt x="80598" y="0"/>
                    <a:pt x="180020" y="0"/>
                  </a:cubicBezTo>
                  <a:close/>
                </a:path>
              </a:pathLst>
            </a:custGeom>
            <a:solidFill>
              <a:srgbClr val="0070C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22" name="矩形 6"/>
            <p:cNvSpPr/>
            <p:nvPr/>
          </p:nvSpPr>
          <p:spPr>
            <a:xfrm flipH="1" flipV="1">
              <a:off x="4644008" y="3137107"/>
              <a:ext cx="561142" cy="555307"/>
            </a:xfrm>
            <a:custGeom>
              <a:avLst/>
              <a:gdLst/>
              <a:ahLst/>
              <a:cxnLst/>
              <a:rect l="l" t="t" r="r" b="b"/>
              <a:pathLst>
                <a:path w="561142" h="555307">
                  <a:moveTo>
                    <a:pt x="0" y="0"/>
                  </a:moveTo>
                  <a:lnTo>
                    <a:pt x="260421" y="0"/>
                  </a:lnTo>
                  <a:lnTo>
                    <a:pt x="561142" y="300720"/>
                  </a:lnTo>
                  <a:cubicBezTo>
                    <a:pt x="631443" y="371022"/>
                    <a:pt x="631443" y="485005"/>
                    <a:pt x="561142" y="555307"/>
                  </a:cubicBezTo>
                  <a:cubicBezTo>
                    <a:pt x="490840" y="625609"/>
                    <a:pt x="376857" y="625609"/>
                    <a:pt x="306555" y="555307"/>
                  </a:cubicBezTo>
                  <a:lnTo>
                    <a:pt x="0" y="248753"/>
                  </a:lnTo>
                  <a:close/>
                </a:path>
              </a:pathLst>
            </a:custGeom>
            <a:solidFill>
              <a:srgbClr val="0070C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23" name="椭圆 22"/>
            <p:cNvSpPr/>
            <p:nvPr/>
          </p:nvSpPr>
          <p:spPr>
            <a:xfrm>
              <a:off x="5225745" y="3721454"/>
              <a:ext cx="346448" cy="346448"/>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24" name="TextBox 63"/>
            <p:cNvSpPr txBox="1"/>
            <p:nvPr/>
          </p:nvSpPr>
          <p:spPr>
            <a:xfrm>
              <a:off x="5165147" y="3734058"/>
              <a:ext cx="454683" cy="321238"/>
            </a:xfrm>
            <a:prstGeom prst="rect">
              <a:avLst/>
            </a:prstGeom>
            <a:noFill/>
          </p:spPr>
          <p:txBody>
            <a:bodyPr wrap="square" rtlCol="0">
              <a:spAutoFit/>
            </a:bodyPr>
            <a:lstStyle/>
            <a:p>
              <a:pPr algn="ctr"/>
              <a:r>
                <a:rPr lang="en-US" altLang="zh-CN" sz="1050" dirty="0">
                  <a:solidFill>
                    <a:srgbClr val="0070C0"/>
                  </a:solidFill>
                  <a:latin typeface="方正姚体" panose="02010601030101010101" pitchFamily="2" charset="-122"/>
                  <a:ea typeface="方正姚体" panose="02010601030101010101" pitchFamily="2" charset="-122"/>
                </a:rPr>
                <a:t>03</a:t>
              </a:r>
              <a:endParaRPr lang="zh-CN" altLang="en-US" sz="1050" dirty="0">
                <a:solidFill>
                  <a:srgbClr val="0070C0"/>
                </a:solidFill>
                <a:latin typeface="方正姚体" panose="02010601030101010101" pitchFamily="2" charset="-122"/>
                <a:ea typeface="方正姚体" panose="02010601030101010101" pitchFamily="2" charset="-122"/>
              </a:endParaRPr>
            </a:p>
          </p:txBody>
        </p:sp>
      </p:grpSp>
      <p:grpSp>
        <p:nvGrpSpPr>
          <p:cNvPr id="25" name="组合 24"/>
          <p:cNvGrpSpPr/>
          <p:nvPr/>
        </p:nvGrpSpPr>
        <p:grpSpPr>
          <a:xfrm>
            <a:off x="3617554" y="3658926"/>
            <a:ext cx="763869" cy="769691"/>
            <a:chOff x="4644008" y="3137107"/>
            <a:chExt cx="966398" cy="973763"/>
          </a:xfrm>
        </p:grpSpPr>
        <p:sp>
          <p:nvSpPr>
            <p:cNvPr id="26" name="圆角矩形 1"/>
            <p:cNvSpPr/>
            <p:nvPr/>
          </p:nvSpPr>
          <p:spPr>
            <a:xfrm flipH="1" flipV="1">
              <a:off x="4746310" y="3244184"/>
              <a:ext cx="864096" cy="866686"/>
            </a:xfrm>
            <a:custGeom>
              <a:avLst/>
              <a:gdLst/>
              <a:ahLst/>
              <a:cxnLst/>
              <a:rect l="l" t="t" r="r" b="b"/>
              <a:pathLst>
                <a:path w="864096" h="866686">
                  <a:moveTo>
                    <a:pt x="180020" y="0"/>
                  </a:moveTo>
                  <a:lnTo>
                    <a:pt x="684076" y="0"/>
                  </a:lnTo>
                  <a:cubicBezTo>
                    <a:pt x="783498" y="0"/>
                    <a:pt x="864096" y="80598"/>
                    <a:pt x="864096" y="180020"/>
                  </a:cubicBezTo>
                  <a:cubicBezTo>
                    <a:pt x="864096" y="279442"/>
                    <a:pt x="783498" y="360040"/>
                    <a:pt x="684076" y="360040"/>
                  </a:cubicBezTo>
                  <a:lnTo>
                    <a:pt x="360040" y="360040"/>
                  </a:lnTo>
                  <a:lnTo>
                    <a:pt x="360040" y="686666"/>
                  </a:lnTo>
                  <a:cubicBezTo>
                    <a:pt x="360040" y="786088"/>
                    <a:pt x="279442" y="866686"/>
                    <a:pt x="180020" y="866686"/>
                  </a:cubicBezTo>
                  <a:cubicBezTo>
                    <a:pt x="80598" y="866686"/>
                    <a:pt x="0" y="786088"/>
                    <a:pt x="0" y="686666"/>
                  </a:cubicBezTo>
                  <a:lnTo>
                    <a:pt x="0" y="182610"/>
                  </a:lnTo>
                  <a:lnTo>
                    <a:pt x="131" y="181315"/>
                  </a:lnTo>
                  <a:cubicBezTo>
                    <a:pt x="2" y="180884"/>
                    <a:pt x="0" y="180452"/>
                    <a:pt x="0" y="180020"/>
                  </a:cubicBezTo>
                  <a:cubicBezTo>
                    <a:pt x="0" y="80598"/>
                    <a:pt x="80598" y="0"/>
                    <a:pt x="180020" y="0"/>
                  </a:cubicBezTo>
                  <a:close/>
                </a:path>
              </a:pathLst>
            </a:custGeom>
            <a:solidFill>
              <a:srgbClr val="0070C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27" name="矩形 6"/>
            <p:cNvSpPr/>
            <p:nvPr/>
          </p:nvSpPr>
          <p:spPr>
            <a:xfrm flipH="1" flipV="1">
              <a:off x="4644008" y="3137107"/>
              <a:ext cx="561142" cy="555307"/>
            </a:xfrm>
            <a:custGeom>
              <a:avLst/>
              <a:gdLst/>
              <a:ahLst/>
              <a:cxnLst/>
              <a:rect l="l" t="t" r="r" b="b"/>
              <a:pathLst>
                <a:path w="561142" h="555307">
                  <a:moveTo>
                    <a:pt x="0" y="0"/>
                  </a:moveTo>
                  <a:lnTo>
                    <a:pt x="260421" y="0"/>
                  </a:lnTo>
                  <a:lnTo>
                    <a:pt x="561142" y="300720"/>
                  </a:lnTo>
                  <a:cubicBezTo>
                    <a:pt x="631443" y="371022"/>
                    <a:pt x="631443" y="485005"/>
                    <a:pt x="561142" y="555307"/>
                  </a:cubicBezTo>
                  <a:cubicBezTo>
                    <a:pt x="490840" y="625609"/>
                    <a:pt x="376857" y="625609"/>
                    <a:pt x="306555" y="555307"/>
                  </a:cubicBezTo>
                  <a:lnTo>
                    <a:pt x="0" y="248753"/>
                  </a:lnTo>
                  <a:close/>
                </a:path>
              </a:pathLst>
            </a:custGeom>
            <a:solidFill>
              <a:srgbClr val="0070C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28" name="椭圆 27"/>
            <p:cNvSpPr/>
            <p:nvPr/>
          </p:nvSpPr>
          <p:spPr>
            <a:xfrm>
              <a:off x="5225745" y="3721454"/>
              <a:ext cx="346448" cy="346448"/>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29" name="TextBox 68"/>
            <p:cNvSpPr txBox="1"/>
            <p:nvPr/>
          </p:nvSpPr>
          <p:spPr>
            <a:xfrm>
              <a:off x="5196046" y="3734058"/>
              <a:ext cx="405844" cy="321238"/>
            </a:xfrm>
            <a:prstGeom prst="rect">
              <a:avLst/>
            </a:prstGeom>
            <a:noFill/>
          </p:spPr>
          <p:txBody>
            <a:bodyPr wrap="square" rtlCol="0">
              <a:spAutoFit/>
            </a:bodyPr>
            <a:lstStyle/>
            <a:p>
              <a:pPr algn="ctr"/>
              <a:r>
                <a:rPr lang="en-US" altLang="zh-CN" sz="1050" dirty="0">
                  <a:solidFill>
                    <a:srgbClr val="0070C0"/>
                  </a:solidFill>
                  <a:latin typeface="方正姚体" panose="02010601030101010101" pitchFamily="2" charset="-122"/>
                  <a:ea typeface="方正姚体" panose="02010601030101010101" pitchFamily="2" charset="-122"/>
                </a:rPr>
                <a:t>04</a:t>
              </a:r>
              <a:endParaRPr lang="zh-CN" altLang="en-US" sz="1050" dirty="0">
                <a:solidFill>
                  <a:srgbClr val="0070C0"/>
                </a:solidFill>
                <a:latin typeface="方正姚体" panose="02010601030101010101" pitchFamily="2" charset="-122"/>
                <a:ea typeface="方正姚体" panose="02010601030101010101" pitchFamily="2" charset="-122"/>
              </a:endParaRPr>
            </a:p>
          </p:txBody>
        </p:sp>
      </p:grpSp>
      <p:grpSp>
        <p:nvGrpSpPr>
          <p:cNvPr id="30" name="组合 29"/>
          <p:cNvGrpSpPr/>
          <p:nvPr/>
        </p:nvGrpSpPr>
        <p:grpSpPr>
          <a:xfrm>
            <a:off x="498712" y="2597368"/>
            <a:ext cx="3052136" cy="1009856"/>
            <a:chOff x="997338" y="3464644"/>
            <a:chExt cx="3278191" cy="1084652"/>
          </a:xfrm>
        </p:grpSpPr>
        <p:sp>
          <p:nvSpPr>
            <p:cNvPr id="31" name="椭圆 30"/>
            <p:cNvSpPr/>
            <p:nvPr/>
          </p:nvSpPr>
          <p:spPr>
            <a:xfrm>
              <a:off x="997338" y="3464644"/>
              <a:ext cx="346448" cy="346448"/>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32" name="燕尾形 31"/>
            <p:cNvSpPr/>
            <p:nvPr/>
          </p:nvSpPr>
          <p:spPr>
            <a:xfrm>
              <a:off x="1112710" y="3582932"/>
              <a:ext cx="115704" cy="150835"/>
            </a:xfrm>
            <a:prstGeom prst="chevron">
              <a:avLst>
                <a:gd name="adj" fmla="val 6736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方正姚体" panose="02010601030101010101" pitchFamily="2" charset="-122"/>
                <a:ea typeface="方正姚体" panose="02010601030101010101" pitchFamily="2" charset="-122"/>
              </a:endParaRPr>
            </a:p>
          </p:txBody>
        </p:sp>
        <p:sp>
          <p:nvSpPr>
            <p:cNvPr id="33" name="TextBox 71"/>
            <p:cNvSpPr txBox="1"/>
            <p:nvPr/>
          </p:nvSpPr>
          <p:spPr>
            <a:xfrm>
              <a:off x="1449513" y="3484456"/>
              <a:ext cx="2208676" cy="347100"/>
            </a:xfrm>
            <a:prstGeom prst="rect">
              <a:avLst/>
            </a:prstGeom>
            <a:noFill/>
          </p:spPr>
          <p:txBody>
            <a:bodyPr wrap="square" rtlCol="0">
              <a:spAutoFit/>
            </a:bodyPr>
            <a:lstStyle/>
            <a:p>
              <a:r>
                <a:rPr lang="zh-CN" altLang="en-US" sz="1500" b="1" dirty="0">
                  <a:solidFill>
                    <a:srgbClr val="0070C0"/>
                  </a:solidFill>
                  <a:latin typeface="方正姚体" panose="02010601030101010101" pitchFamily="2" charset="-122"/>
                  <a:ea typeface="方正姚体" panose="02010601030101010101" pitchFamily="2" charset="-122"/>
                </a:rPr>
                <a:t>单击此处添加标题</a:t>
              </a:r>
            </a:p>
          </p:txBody>
        </p:sp>
        <p:sp>
          <p:nvSpPr>
            <p:cNvPr id="34" name="TextBox 72"/>
            <p:cNvSpPr txBox="1"/>
            <p:nvPr/>
          </p:nvSpPr>
          <p:spPr>
            <a:xfrm>
              <a:off x="1449512" y="3855094"/>
              <a:ext cx="2826017" cy="694202"/>
            </a:xfrm>
            <a:prstGeom prst="rect">
              <a:avLst/>
            </a:prstGeom>
            <a:noFill/>
          </p:spPr>
          <p:txBody>
            <a:bodyPr wrap="square" rtlCol="0">
              <a:spAutoFit/>
            </a:bodyPr>
            <a:lstStyle/>
            <a:p>
              <a:pPr>
                <a:lnSpc>
                  <a:spcPct val="150000"/>
                </a:lnSpc>
              </a:pPr>
              <a:r>
                <a:rPr lang="zh-CN" altLang="en-US" sz="1200" dirty="0">
                  <a:solidFill>
                    <a:schemeClr val="bg2">
                      <a:lumMod val="50000"/>
                    </a:schemeClr>
                  </a:solidFill>
                  <a:latin typeface="方正姚体" panose="02010601030101010101" pitchFamily="2" charset="-122"/>
                  <a:ea typeface="方正姚体" panose="02010601030101010101" pitchFamily="2" charset="-122"/>
                </a:rPr>
                <a:t>单击此处添加文本单击此处添加文本单击此处添加文本单击此处添加文本</a:t>
              </a:r>
            </a:p>
          </p:txBody>
        </p:sp>
      </p:grpSp>
      <p:grpSp>
        <p:nvGrpSpPr>
          <p:cNvPr id="35" name="组合 34"/>
          <p:cNvGrpSpPr/>
          <p:nvPr/>
        </p:nvGrpSpPr>
        <p:grpSpPr>
          <a:xfrm>
            <a:off x="1040340" y="1314327"/>
            <a:ext cx="3052136" cy="1015105"/>
            <a:chOff x="997338" y="3464644"/>
            <a:chExt cx="3231537" cy="1074772"/>
          </a:xfrm>
        </p:grpSpPr>
        <p:sp>
          <p:nvSpPr>
            <p:cNvPr id="36" name="椭圆 35"/>
            <p:cNvSpPr/>
            <p:nvPr/>
          </p:nvSpPr>
          <p:spPr>
            <a:xfrm>
              <a:off x="997338" y="3464644"/>
              <a:ext cx="346448" cy="346448"/>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37" name="燕尾形 36"/>
            <p:cNvSpPr/>
            <p:nvPr/>
          </p:nvSpPr>
          <p:spPr>
            <a:xfrm>
              <a:off x="1112710" y="3582932"/>
              <a:ext cx="115704" cy="150835"/>
            </a:xfrm>
            <a:prstGeom prst="chevron">
              <a:avLst>
                <a:gd name="adj" fmla="val 6736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方正姚体" panose="02010601030101010101" pitchFamily="2" charset="-122"/>
                <a:ea typeface="方正姚体" panose="02010601030101010101" pitchFamily="2" charset="-122"/>
              </a:endParaRPr>
            </a:p>
          </p:txBody>
        </p:sp>
        <p:sp>
          <p:nvSpPr>
            <p:cNvPr id="38" name="TextBox 76"/>
            <p:cNvSpPr txBox="1"/>
            <p:nvPr/>
          </p:nvSpPr>
          <p:spPr>
            <a:xfrm>
              <a:off x="1449513" y="3484456"/>
              <a:ext cx="2208676" cy="342160"/>
            </a:xfrm>
            <a:prstGeom prst="rect">
              <a:avLst/>
            </a:prstGeom>
            <a:noFill/>
          </p:spPr>
          <p:txBody>
            <a:bodyPr wrap="square" rtlCol="0">
              <a:spAutoFit/>
            </a:bodyPr>
            <a:lstStyle/>
            <a:p>
              <a:r>
                <a:rPr lang="zh-CN" altLang="en-US" sz="1500" b="1" dirty="0">
                  <a:solidFill>
                    <a:srgbClr val="0070C0"/>
                  </a:solidFill>
                  <a:latin typeface="方正姚体" panose="02010601030101010101" pitchFamily="2" charset="-122"/>
                  <a:ea typeface="方正姚体" panose="02010601030101010101" pitchFamily="2" charset="-122"/>
                </a:rPr>
                <a:t>单击此处添加标题</a:t>
              </a:r>
            </a:p>
          </p:txBody>
        </p:sp>
        <p:sp>
          <p:nvSpPr>
            <p:cNvPr id="39" name="TextBox 77"/>
            <p:cNvSpPr txBox="1"/>
            <p:nvPr/>
          </p:nvSpPr>
          <p:spPr>
            <a:xfrm>
              <a:off x="1449512" y="3855094"/>
              <a:ext cx="2779363" cy="684322"/>
            </a:xfrm>
            <a:prstGeom prst="rect">
              <a:avLst/>
            </a:prstGeom>
            <a:noFill/>
          </p:spPr>
          <p:txBody>
            <a:bodyPr wrap="square" rtlCol="0">
              <a:spAutoFit/>
            </a:bodyPr>
            <a:lstStyle/>
            <a:p>
              <a:pPr>
                <a:lnSpc>
                  <a:spcPct val="150000"/>
                </a:lnSpc>
              </a:pPr>
              <a:r>
                <a:rPr lang="zh-CN" altLang="en-US" sz="1200" dirty="0">
                  <a:solidFill>
                    <a:schemeClr val="bg2">
                      <a:lumMod val="50000"/>
                    </a:schemeClr>
                  </a:solidFill>
                  <a:latin typeface="方正姚体" panose="02010601030101010101" pitchFamily="2" charset="-122"/>
                  <a:ea typeface="方正姚体" panose="02010601030101010101" pitchFamily="2" charset="-122"/>
                </a:rPr>
                <a:t>单击此处添加文本单击此处添加文本单击此处添加文本单击此处添加文本</a:t>
              </a:r>
            </a:p>
          </p:txBody>
        </p:sp>
      </p:grpSp>
      <p:grpSp>
        <p:nvGrpSpPr>
          <p:cNvPr id="40" name="组合 39"/>
          <p:cNvGrpSpPr/>
          <p:nvPr/>
        </p:nvGrpSpPr>
        <p:grpSpPr>
          <a:xfrm>
            <a:off x="4815913" y="3669728"/>
            <a:ext cx="3141384" cy="1023923"/>
            <a:chOff x="997338" y="3464644"/>
            <a:chExt cx="3248357" cy="1058790"/>
          </a:xfrm>
        </p:grpSpPr>
        <p:sp>
          <p:nvSpPr>
            <p:cNvPr id="41" name="椭圆 40"/>
            <p:cNvSpPr/>
            <p:nvPr/>
          </p:nvSpPr>
          <p:spPr>
            <a:xfrm>
              <a:off x="997338" y="3464644"/>
              <a:ext cx="346448" cy="346448"/>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42" name="燕尾形 41"/>
            <p:cNvSpPr/>
            <p:nvPr/>
          </p:nvSpPr>
          <p:spPr>
            <a:xfrm>
              <a:off x="1112710" y="3582932"/>
              <a:ext cx="115704" cy="150835"/>
            </a:xfrm>
            <a:prstGeom prst="chevron">
              <a:avLst>
                <a:gd name="adj" fmla="val 6736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方正姚体" panose="02010601030101010101" pitchFamily="2" charset="-122"/>
                <a:ea typeface="方正姚体" panose="02010601030101010101" pitchFamily="2" charset="-122"/>
              </a:endParaRPr>
            </a:p>
          </p:txBody>
        </p:sp>
        <p:sp>
          <p:nvSpPr>
            <p:cNvPr id="43" name="TextBox 84"/>
            <p:cNvSpPr txBox="1"/>
            <p:nvPr/>
          </p:nvSpPr>
          <p:spPr>
            <a:xfrm>
              <a:off x="1449513" y="3484456"/>
              <a:ext cx="2208676" cy="334170"/>
            </a:xfrm>
            <a:prstGeom prst="rect">
              <a:avLst/>
            </a:prstGeom>
            <a:noFill/>
          </p:spPr>
          <p:txBody>
            <a:bodyPr wrap="square" rtlCol="0">
              <a:spAutoFit/>
            </a:bodyPr>
            <a:lstStyle/>
            <a:p>
              <a:r>
                <a:rPr lang="zh-CN" altLang="en-US" sz="1500" b="1" dirty="0">
                  <a:solidFill>
                    <a:srgbClr val="0070C0"/>
                  </a:solidFill>
                  <a:latin typeface="方正姚体" panose="02010601030101010101" pitchFamily="2" charset="-122"/>
                  <a:ea typeface="方正姚体" panose="02010601030101010101" pitchFamily="2" charset="-122"/>
                </a:rPr>
                <a:t>单击此处添加标题</a:t>
              </a:r>
            </a:p>
          </p:txBody>
        </p:sp>
        <p:sp>
          <p:nvSpPr>
            <p:cNvPr id="44" name="TextBox 95"/>
            <p:cNvSpPr txBox="1"/>
            <p:nvPr/>
          </p:nvSpPr>
          <p:spPr>
            <a:xfrm>
              <a:off x="1449512" y="3855094"/>
              <a:ext cx="2796183" cy="668340"/>
            </a:xfrm>
            <a:prstGeom prst="rect">
              <a:avLst/>
            </a:prstGeom>
            <a:noFill/>
          </p:spPr>
          <p:txBody>
            <a:bodyPr wrap="square" rtlCol="0">
              <a:spAutoFit/>
            </a:bodyPr>
            <a:lstStyle/>
            <a:p>
              <a:pPr>
                <a:lnSpc>
                  <a:spcPct val="150000"/>
                </a:lnSpc>
              </a:pPr>
              <a:r>
                <a:rPr lang="zh-CN" altLang="en-US" sz="1200" dirty="0">
                  <a:solidFill>
                    <a:schemeClr val="bg2">
                      <a:lumMod val="50000"/>
                    </a:schemeClr>
                  </a:solidFill>
                  <a:latin typeface="方正姚体" panose="02010601030101010101" pitchFamily="2" charset="-122"/>
                  <a:ea typeface="方正姚体" panose="02010601030101010101" pitchFamily="2" charset="-122"/>
                </a:rPr>
                <a:t>单击此处添加文本单击此处添加文本单击此处添加文本单击此处添加文本</a:t>
              </a:r>
            </a:p>
          </p:txBody>
        </p:sp>
      </p:grpSp>
      <p:grpSp>
        <p:nvGrpSpPr>
          <p:cNvPr id="45" name="组合 44"/>
          <p:cNvGrpSpPr/>
          <p:nvPr/>
        </p:nvGrpSpPr>
        <p:grpSpPr>
          <a:xfrm>
            <a:off x="5462715" y="2296609"/>
            <a:ext cx="3160213" cy="1032115"/>
            <a:chOff x="997338" y="3464644"/>
            <a:chExt cx="3198432" cy="1044597"/>
          </a:xfrm>
        </p:grpSpPr>
        <p:sp>
          <p:nvSpPr>
            <p:cNvPr id="46" name="椭圆 45"/>
            <p:cNvSpPr/>
            <p:nvPr/>
          </p:nvSpPr>
          <p:spPr>
            <a:xfrm>
              <a:off x="997338" y="3464644"/>
              <a:ext cx="346448" cy="346448"/>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47" name="燕尾形 46"/>
            <p:cNvSpPr/>
            <p:nvPr/>
          </p:nvSpPr>
          <p:spPr>
            <a:xfrm>
              <a:off x="1112710" y="3582932"/>
              <a:ext cx="115704" cy="150835"/>
            </a:xfrm>
            <a:prstGeom prst="chevron">
              <a:avLst>
                <a:gd name="adj" fmla="val 6736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方正姚体" panose="02010601030101010101" pitchFamily="2" charset="-122"/>
                <a:ea typeface="方正姚体" panose="02010601030101010101" pitchFamily="2" charset="-122"/>
              </a:endParaRPr>
            </a:p>
          </p:txBody>
        </p:sp>
        <p:sp>
          <p:nvSpPr>
            <p:cNvPr id="48" name="TextBox 99"/>
            <p:cNvSpPr txBox="1"/>
            <p:nvPr/>
          </p:nvSpPr>
          <p:spPr>
            <a:xfrm>
              <a:off x="1449513" y="3484456"/>
              <a:ext cx="2208676" cy="327073"/>
            </a:xfrm>
            <a:prstGeom prst="rect">
              <a:avLst/>
            </a:prstGeom>
            <a:noFill/>
          </p:spPr>
          <p:txBody>
            <a:bodyPr wrap="square" rtlCol="0">
              <a:spAutoFit/>
            </a:bodyPr>
            <a:lstStyle/>
            <a:p>
              <a:r>
                <a:rPr lang="zh-CN" altLang="en-US" sz="1500" b="1" dirty="0">
                  <a:solidFill>
                    <a:srgbClr val="0070C0"/>
                  </a:solidFill>
                  <a:latin typeface="方正姚体" panose="02010601030101010101" pitchFamily="2" charset="-122"/>
                  <a:ea typeface="方正姚体" panose="02010601030101010101" pitchFamily="2" charset="-122"/>
                </a:rPr>
                <a:t>单击此处添加标题</a:t>
              </a:r>
            </a:p>
          </p:txBody>
        </p:sp>
        <p:sp>
          <p:nvSpPr>
            <p:cNvPr id="49" name="TextBox 100"/>
            <p:cNvSpPr txBox="1"/>
            <p:nvPr/>
          </p:nvSpPr>
          <p:spPr>
            <a:xfrm>
              <a:off x="1449512" y="3855094"/>
              <a:ext cx="2746258" cy="654147"/>
            </a:xfrm>
            <a:prstGeom prst="rect">
              <a:avLst/>
            </a:prstGeom>
            <a:noFill/>
          </p:spPr>
          <p:txBody>
            <a:bodyPr wrap="square" rtlCol="0">
              <a:spAutoFit/>
            </a:bodyPr>
            <a:lstStyle/>
            <a:p>
              <a:pPr>
                <a:lnSpc>
                  <a:spcPct val="150000"/>
                </a:lnSpc>
              </a:pPr>
              <a:r>
                <a:rPr lang="zh-CN" altLang="en-US" sz="1200" dirty="0">
                  <a:solidFill>
                    <a:schemeClr val="bg2">
                      <a:lumMod val="50000"/>
                    </a:schemeClr>
                  </a:solidFill>
                  <a:latin typeface="方正姚体" panose="02010601030101010101" pitchFamily="2" charset="-122"/>
                  <a:ea typeface="方正姚体" panose="02010601030101010101" pitchFamily="2" charset="-122"/>
                </a:rPr>
                <a:t>单击此处添加文本单击此处添加文本单击此处添加文本单击此处添加文本</a:t>
              </a:r>
            </a:p>
          </p:txBody>
        </p:sp>
      </p:grpSp>
    </p:spTree>
    <p:extLst>
      <p:ext uri="{BB962C8B-B14F-4D97-AF65-F5344CB8AC3E}">
        <p14:creationId xmlns:p14="http://schemas.microsoft.com/office/powerpoint/2010/main" val="44764913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p:tgtEl>
                                          <p:spTgt spid="11"/>
                                        </p:tgtEl>
                                        <p:attrNameLst>
                                          <p:attrName>ppt_y</p:attrName>
                                        </p:attrNameLst>
                                      </p:cBhvr>
                                      <p:tavLst>
                                        <p:tav tm="0">
                                          <p:val>
                                            <p:strVal val="#ppt_y+#ppt_h*1.125000"/>
                                          </p:val>
                                        </p:tav>
                                        <p:tav tm="100000">
                                          <p:val>
                                            <p:strVal val="#ppt_y"/>
                                          </p:val>
                                        </p:tav>
                                      </p:tavLst>
                                    </p:anim>
                                    <p:animEffect transition="in" filter="wipe(up)">
                                      <p:cBhvr>
                                        <p:cTn id="17" dur="250"/>
                                        <p:tgtEl>
                                          <p:spTgt spid="11"/>
                                        </p:tgtEl>
                                      </p:cBhvr>
                                    </p:animEffect>
                                  </p:childTnLst>
                                </p:cTn>
                              </p:par>
                            </p:childTnLst>
                          </p:cTn>
                        </p:par>
                        <p:par>
                          <p:cTn id="18" fill="hold">
                            <p:stCondLst>
                              <p:cond delay="750"/>
                            </p:stCondLst>
                            <p:childTnLst>
                              <p:par>
                                <p:cTn id="19" presetID="12" presetClass="entr" presetSubtype="4"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p:tgtEl>
                                          <p:spTgt spid="55"/>
                                        </p:tgtEl>
                                        <p:attrNameLst>
                                          <p:attrName>ppt_y</p:attrName>
                                        </p:attrNameLst>
                                      </p:cBhvr>
                                      <p:tavLst>
                                        <p:tav tm="0">
                                          <p:val>
                                            <p:strVal val="#ppt_y+#ppt_h*1.125000"/>
                                          </p:val>
                                        </p:tav>
                                        <p:tav tm="100000">
                                          <p:val>
                                            <p:strVal val="#ppt_y"/>
                                          </p:val>
                                        </p:tav>
                                      </p:tavLst>
                                    </p:anim>
                                    <p:animEffect transition="in" filter="wipe(up)">
                                      <p:cBhvr>
                                        <p:cTn id="22" dur="250"/>
                                        <p:tgtEl>
                                          <p:spTgt spid="55"/>
                                        </p:tgtEl>
                                      </p:cBhvr>
                                    </p:animEffect>
                                  </p:childTnLst>
                                </p:cTn>
                              </p:par>
                            </p:childTnLst>
                          </p:cTn>
                        </p:par>
                        <p:par>
                          <p:cTn id="23" fill="hold">
                            <p:stCondLst>
                              <p:cond delay="1000"/>
                            </p:stCondLst>
                            <p:childTnLst>
                              <p:par>
                                <p:cTn id="24" presetID="12" presetClass="entr" presetSubtype="4"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250"/>
                                        <p:tgtEl>
                                          <p:spTgt spid="20"/>
                                        </p:tgtEl>
                                        <p:attrNameLst>
                                          <p:attrName>ppt_y</p:attrName>
                                        </p:attrNameLst>
                                      </p:cBhvr>
                                      <p:tavLst>
                                        <p:tav tm="0">
                                          <p:val>
                                            <p:strVal val="#ppt_y+#ppt_h*1.125000"/>
                                          </p:val>
                                        </p:tav>
                                        <p:tav tm="100000">
                                          <p:val>
                                            <p:strVal val="#ppt_y"/>
                                          </p:val>
                                        </p:tav>
                                      </p:tavLst>
                                    </p:anim>
                                    <p:animEffect transition="in" filter="wipe(up)">
                                      <p:cBhvr>
                                        <p:cTn id="27" dur="250"/>
                                        <p:tgtEl>
                                          <p:spTgt spid="20"/>
                                        </p:tgtEl>
                                      </p:cBhvr>
                                    </p:animEffect>
                                  </p:childTnLst>
                                </p:cTn>
                              </p:par>
                            </p:childTnLst>
                          </p:cTn>
                        </p:par>
                        <p:par>
                          <p:cTn id="28" fill="hold">
                            <p:stCondLst>
                              <p:cond delay="1250"/>
                            </p:stCondLst>
                            <p:childTnLst>
                              <p:par>
                                <p:cTn id="29" presetID="12" presetClass="entr" presetSubtype="4"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250"/>
                                        <p:tgtEl>
                                          <p:spTgt spid="25"/>
                                        </p:tgtEl>
                                        <p:attrNameLst>
                                          <p:attrName>ppt_y</p:attrName>
                                        </p:attrNameLst>
                                      </p:cBhvr>
                                      <p:tavLst>
                                        <p:tav tm="0">
                                          <p:val>
                                            <p:strVal val="#ppt_y+#ppt_h*1.125000"/>
                                          </p:val>
                                        </p:tav>
                                        <p:tav tm="100000">
                                          <p:val>
                                            <p:strVal val="#ppt_y"/>
                                          </p:val>
                                        </p:tav>
                                      </p:tavLst>
                                    </p:anim>
                                    <p:animEffect transition="in" filter="wipe(up)">
                                      <p:cBhvr>
                                        <p:cTn id="32" dur="250"/>
                                        <p:tgtEl>
                                          <p:spTgt spid="25"/>
                                        </p:tgtEl>
                                      </p:cBhvr>
                                    </p:animEffect>
                                  </p:childTnLst>
                                </p:cTn>
                              </p:par>
                            </p:childTnLst>
                          </p:cTn>
                        </p:par>
                        <p:par>
                          <p:cTn id="33" fill="hold">
                            <p:stCondLst>
                              <p:cond delay="1500"/>
                            </p:stCondLst>
                            <p:childTnLst>
                              <p:par>
                                <p:cTn id="34" presetID="22" presetClass="entr" presetSubtype="1"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up)">
                                      <p:cBhvr>
                                        <p:cTn id="36" dur="500"/>
                                        <p:tgtEl>
                                          <p:spTgt spid="35"/>
                                        </p:tgtEl>
                                      </p:cBhvr>
                                    </p:animEffect>
                                  </p:childTnLst>
                                </p:cTn>
                              </p:par>
                            </p:childTnLst>
                          </p:cTn>
                        </p:par>
                        <p:par>
                          <p:cTn id="37" fill="hold">
                            <p:stCondLst>
                              <p:cond delay="2000"/>
                            </p:stCondLst>
                            <p:childTnLst>
                              <p:par>
                                <p:cTn id="38" presetID="22" presetClass="entr" presetSubtype="1" fill="hold"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up)">
                                      <p:cBhvr>
                                        <p:cTn id="40" dur="500"/>
                                        <p:tgtEl>
                                          <p:spTgt spid="30"/>
                                        </p:tgtEl>
                                      </p:cBhvr>
                                    </p:animEffect>
                                  </p:childTnLst>
                                </p:cTn>
                              </p:par>
                            </p:childTnLst>
                          </p:cTn>
                        </p:par>
                        <p:par>
                          <p:cTn id="41" fill="hold">
                            <p:stCondLst>
                              <p:cond delay="2500"/>
                            </p:stCondLst>
                            <p:childTnLst>
                              <p:par>
                                <p:cTn id="42" presetID="22" presetClass="entr" presetSubtype="1"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up)">
                                      <p:cBhvr>
                                        <p:cTn id="44" dur="500"/>
                                        <p:tgtEl>
                                          <p:spTgt spid="45"/>
                                        </p:tgtEl>
                                      </p:cBhvr>
                                    </p:animEffect>
                                  </p:childTnLst>
                                </p:cTn>
                              </p:par>
                            </p:childTnLst>
                          </p:cTn>
                        </p:par>
                        <p:par>
                          <p:cTn id="45" fill="hold">
                            <p:stCondLst>
                              <p:cond delay="3000"/>
                            </p:stCondLst>
                            <p:childTnLst>
                              <p:par>
                                <p:cTn id="46" presetID="22" presetClass="entr" presetSubtype="1" fill="hold"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up)">
                                      <p:cBhvr>
                                        <p:cTn id="4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4055" y="216015"/>
            <a:ext cx="1505955" cy="430887"/>
          </a:xfrm>
          <a:prstGeom prst="rect">
            <a:avLst/>
          </a:prstGeom>
          <a:noFill/>
        </p:spPr>
        <p:txBody>
          <a:bodyPr wrap="square" lIns="0" tIns="0" rIns="0" bIns="0" rtlCol="0">
            <a:spAutoFit/>
          </a:bodyPr>
          <a:lstStyle/>
          <a:p>
            <a:pPr marL="0" lvl="1"/>
            <a:r>
              <a:rPr lang="zh-CN" altLang="en-US" sz="2800" b="1" dirty="0">
                <a:solidFill>
                  <a:schemeClr val="bg2">
                    <a:lumMod val="50000"/>
                  </a:schemeClr>
                </a:solidFill>
                <a:latin typeface="方正姚体" panose="02010601030101010101" pitchFamily="2" charset="-122"/>
                <a:ea typeface="方正姚体" panose="02010601030101010101" pitchFamily="2" charset="-122"/>
              </a:rPr>
              <a:t>行业前景</a:t>
            </a:r>
          </a:p>
        </p:txBody>
      </p:sp>
      <p:sp>
        <p:nvSpPr>
          <p:cNvPr id="3" name="文本框 2"/>
          <p:cNvSpPr txBox="1"/>
          <p:nvPr/>
        </p:nvSpPr>
        <p:spPr>
          <a:xfrm>
            <a:off x="1972760" y="353655"/>
            <a:ext cx="2843153" cy="184666"/>
          </a:xfrm>
          <a:prstGeom prst="rect">
            <a:avLst/>
          </a:prstGeom>
          <a:noFill/>
        </p:spPr>
        <p:txBody>
          <a:bodyPr wrap="square" lIns="0" tIns="0" rIns="0" bIns="0" rtlCol="0">
            <a:spAutoFit/>
          </a:bodyPr>
          <a:lstStyle/>
          <a:p>
            <a:pPr marL="0" lvl="1"/>
            <a:r>
              <a:rPr lang="en-US" altLang="zh-CN" sz="1200" dirty="0">
                <a:solidFill>
                  <a:srgbClr val="0070C0"/>
                </a:solidFill>
                <a:latin typeface="微软雅黑" pitchFamily="34" charset="-122"/>
                <a:ea typeface="微软雅黑" pitchFamily="34" charset="-122"/>
              </a:rPr>
              <a:t>INDUSTRY OUTLOOK</a:t>
            </a:r>
            <a:endParaRPr lang="zh-CN" altLang="en-US" sz="1200" dirty="0">
              <a:solidFill>
                <a:srgbClr val="0070C0"/>
              </a:solidFill>
              <a:latin typeface="微软雅黑" pitchFamily="34" charset="-122"/>
              <a:ea typeface="微软雅黑" pitchFamily="34" charset="-122"/>
            </a:endParaRPr>
          </a:p>
        </p:txBody>
      </p:sp>
      <p:grpSp>
        <p:nvGrpSpPr>
          <p:cNvPr id="4" name="组合 3"/>
          <p:cNvGrpSpPr/>
          <p:nvPr/>
        </p:nvGrpSpPr>
        <p:grpSpPr>
          <a:xfrm>
            <a:off x="1211483" y="854523"/>
            <a:ext cx="6574364" cy="1391384"/>
            <a:chOff x="4471835" y="2012360"/>
            <a:chExt cx="8765819" cy="1855179"/>
          </a:xfrm>
        </p:grpSpPr>
        <p:sp>
          <p:nvSpPr>
            <p:cNvPr id="5" name="Rectangle 32"/>
            <p:cNvSpPr>
              <a:spLocks noChangeArrowheads="1"/>
            </p:cNvSpPr>
            <p:nvPr/>
          </p:nvSpPr>
          <p:spPr bwMode="auto">
            <a:xfrm flipH="1">
              <a:off x="4471835" y="3480147"/>
              <a:ext cx="3988596" cy="185737"/>
            </a:xfrm>
            <a:prstGeom prst="rect">
              <a:avLst/>
            </a:prstGeom>
            <a:gradFill rotWithShape="1">
              <a:gsLst>
                <a:gs pos="0">
                  <a:schemeClr val="tx1">
                    <a:alpha val="70000"/>
                  </a:schemeClr>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350">
                <a:latin typeface="方正姚体" panose="02010601030101010101" pitchFamily="2" charset="-122"/>
                <a:ea typeface="方正姚体" panose="02010601030101010101" pitchFamily="2" charset="-122"/>
              </a:endParaRPr>
            </a:p>
          </p:txBody>
        </p:sp>
        <p:sp>
          <p:nvSpPr>
            <p:cNvPr id="6" name="圆角矩形 5"/>
            <p:cNvSpPr/>
            <p:nvPr/>
          </p:nvSpPr>
          <p:spPr>
            <a:xfrm>
              <a:off x="4471836" y="2492896"/>
              <a:ext cx="8765818" cy="1080120"/>
            </a:xfrm>
            <a:prstGeom prst="roundRect">
              <a:avLst>
                <a:gd name="adj" fmla="val 9840"/>
              </a:avLst>
            </a:prstGeom>
            <a:gradFill flip="none" rotWithShape="1">
              <a:gsLst>
                <a:gs pos="51000">
                  <a:srgbClr val="C9CBC8"/>
                </a:gs>
                <a:gs pos="50000">
                  <a:srgbClr val="FCFCFC"/>
                </a:gs>
              </a:gsLst>
              <a:lin ang="5400000" scaled="0"/>
              <a:tileRect/>
            </a:gradFill>
            <a:ln>
              <a:no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7" name="椭圆 4"/>
            <p:cNvSpPr/>
            <p:nvPr/>
          </p:nvSpPr>
          <p:spPr>
            <a:xfrm>
              <a:off x="4716016" y="2012360"/>
              <a:ext cx="1152128" cy="576064"/>
            </a:xfrm>
            <a:custGeom>
              <a:avLst/>
              <a:gdLst/>
              <a:ahLst/>
              <a:cxnLst/>
              <a:rect l="l" t="t" r="r" b="b"/>
              <a:pathLst>
                <a:path w="1152128" h="576064">
                  <a:moveTo>
                    <a:pt x="576064" y="0"/>
                  </a:moveTo>
                  <a:cubicBezTo>
                    <a:pt x="894215" y="0"/>
                    <a:pt x="1152128" y="257913"/>
                    <a:pt x="1152128" y="576064"/>
                  </a:cubicBezTo>
                  <a:lnTo>
                    <a:pt x="0" y="576064"/>
                  </a:lnTo>
                  <a:cubicBezTo>
                    <a:pt x="0" y="257913"/>
                    <a:pt x="257913" y="0"/>
                    <a:pt x="576064" y="0"/>
                  </a:cubicBezTo>
                  <a:close/>
                </a:path>
              </a:pathLst>
            </a:custGeom>
            <a:solidFill>
              <a:srgbClr val="0070C0"/>
            </a:solidFill>
            <a:ln w="3175">
              <a:gradFill flip="none" rotWithShape="1">
                <a:gsLst>
                  <a:gs pos="0">
                    <a:srgbClr val="FCFDFD"/>
                  </a:gs>
                  <a:gs pos="100000">
                    <a:srgbClr val="CFD4D0"/>
                  </a:gs>
                </a:gsLst>
                <a:lin ang="8100000" scaled="1"/>
                <a:tileRect/>
              </a:gradFill>
            </a:ln>
            <a:effectLst>
              <a:outerShdw blurRad="1651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8" name="圆角矩形 7"/>
            <p:cNvSpPr/>
            <p:nvPr/>
          </p:nvSpPr>
          <p:spPr>
            <a:xfrm>
              <a:off x="4680022" y="2516415"/>
              <a:ext cx="1224116" cy="100817"/>
            </a:xfrm>
            <a:prstGeom prst="roundRect">
              <a:avLst>
                <a:gd name="adj" fmla="val 50000"/>
              </a:avLst>
            </a:prstGeom>
            <a:gradFill>
              <a:gsLst>
                <a:gs pos="0">
                  <a:schemeClr val="tx1">
                    <a:alpha val="0"/>
                  </a:schemeClr>
                </a:gs>
                <a:gs pos="100000">
                  <a:schemeClr val="tx1">
                    <a:alpha val="5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9" name="TextBox 68"/>
            <p:cNvSpPr txBox="1"/>
            <p:nvPr/>
          </p:nvSpPr>
          <p:spPr>
            <a:xfrm>
              <a:off x="4747140" y="2094344"/>
              <a:ext cx="1152128" cy="553997"/>
            </a:xfrm>
            <a:prstGeom prst="rect">
              <a:avLst/>
            </a:prstGeom>
            <a:noFill/>
          </p:spPr>
          <p:txBody>
            <a:bodyPr wrap="square" rtlCol="0">
              <a:spAutoFit/>
            </a:bodyPr>
            <a:lstStyle/>
            <a:p>
              <a:pPr algn="ctr"/>
              <a:r>
                <a:rPr lang="en-US" altLang="zh-CN" sz="2100" dirty="0">
                  <a:solidFill>
                    <a:schemeClr val="bg1"/>
                  </a:solidFill>
                  <a:latin typeface="方正姚体" panose="02010601030101010101" pitchFamily="2" charset="-122"/>
                  <a:ea typeface="方正姚体" panose="02010601030101010101" pitchFamily="2" charset="-122"/>
                </a:rPr>
                <a:t>1</a:t>
              </a:r>
              <a:endParaRPr lang="zh-CN" altLang="en-US" sz="2100" dirty="0">
                <a:solidFill>
                  <a:schemeClr val="bg1"/>
                </a:solidFill>
                <a:latin typeface="方正姚体" panose="02010601030101010101" pitchFamily="2" charset="-122"/>
                <a:ea typeface="方正姚体" panose="02010601030101010101" pitchFamily="2" charset="-122"/>
              </a:endParaRPr>
            </a:p>
          </p:txBody>
        </p:sp>
        <p:sp>
          <p:nvSpPr>
            <p:cNvPr id="11" name="TextBox 70"/>
            <p:cNvSpPr txBox="1"/>
            <p:nvPr/>
          </p:nvSpPr>
          <p:spPr>
            <a:xfrm>
              <a:off x="4716016" y="2544100"/>
              <a:ext cx="8373722" cy="1323439"/>
            </a:xfrm>
            <a:prstGeom prst="rect">
              <a:avLst/>
            </a:prstGeom>
            <a:noFill/>
          </p:spPr>
          <p:txBody>
            <a:bodyPr wrap="square" rtlCol="0">
              <a:spAutoFit/>
            </a:bodyPr>
            <a:lstStyle/>
            <a:p>
              <a:pPr>
                <a:lnSpc>
                  <a:spcPct val="150000"/>
                </a:lnSpc>
              </a:pPr>
              <a:r>
                <a:rPr lang="zh-CN" altLang="en-US" sz="1500" b="1" dirty="0">
                  <a:solidFill>
                    <a:srgbClr val="0070C0"/>
                  </a:solidFill>
                  <a:latin typeface="方正姚体" panose="02010601030101010101" pitchFamily="2" charset="-122"/>
                  <a:ea typeface="方正姚体" panose="02010601030101010101" pitchFamily="2" charset="-122"/>
                </a:rPr>
                <a:t>发展趋势</a:t>
              </a:r>
              <a:r>
                <a:rPr lang="en-US" altLang="zh-CN" sz="1500" b="1" dirty="0">
                  <a:solidFill>
                    <a:srgbClr val="0070C0"/>
                  </a:solidFill>
                  <a:latin typeface="方正姚体" panose="02010601030101010101" pitchFamily="2" charset="-122"/>
                  <a:ea typeface="方正姚体" panose="02010601030101010101" pitchFamily="2" charset="-122"/>
                </a:rPr>
                <a:t>--</a:t>
              </a:r>
              <a:r>
                <a:rPr lang="zh-CN" altLang="en-US" sz="1200" dirty="0">
                  <a:solidFill>
                    <a:schemeClr val="bg2">
                      <a:lumMod val="50000"/>
                    </a:schemeClr>
                  </a:solidFill>
                  <a:latin typeface="方正姚体" panose="02010601030101010101" pitchFamily="2" charset="-122"/>
                  <a:ea typeface="方正姚体" panose="02010601030101010101" pitchFamily="2" charset="-122"/>
                </a:rPr>
                <a:t>单击此处添加文本单击此处添加文本单击此处添加文本单击此处添加文         本单击此处添加文本单击此处添加文本单击此处添加文本单击此处添加文本</a:t>
              </a:r>
            </a:p>
            <a:p>
              <a:pPr>
                <a:lnSpc>
                  <a:spcPct val="150000"/>
                </a:lnSpc>
              </a:pPr>
              <a:endParaRPr lang="zh-CN" altLang="en-US" sz="1200" dirty="0">
                <a:solidFill>
                  <a:schemeClr val="bg2">
                    <a:lumMod val="50000"/>
                  </a:schemeClr>
                </a:solidFill>
                <a:latin typeface="方正姚体" panose="02010601030101010101" pitchFamily="2" charset="-122"/>
                <a:ea typeface="方正姚体" panose="02010601030101010101" pitchFamily="2" charset="-122"/>
              </a:endParaRPr>
            </a:p>
          </p:txBody>
        </p:sp>
      </p:grpSp>
      <p:grpSp>
        <p:nvGrpSpPr>
          <p:cNvPr id="13" name="组合 12"/>
          <p:cNvGrpSpPr/>
          <p:nvPr/>
        </p:nvGrpSpPr>
        <p:grpSpPr>
          <a:xfrm>
            <a:off x="1211483" y="2190219"/>
            <a:ext cx="6574364" cy="1391384"/>
            <a:chOff x="4471835" y="2012360"/>
            <a:chExt cx="8765819" cy="1855179"/>
          </a:xfrm>
        </p:grpSpPr>
        <p:sp>
          <p:nvSpPr>
            <p:cNvPr id="14" name="Rectangle 32"/>
            <p:cNvSpPr>
              <a:spLocks noChangeArrowheads="1"/>
            </p:cNvSpPr>
            <p:nvPr/>
          </p:nvSpPr>
          <p:spPr bwMode="auto">
            <a:xfrm flipH="1">
              <a:off x="4471835" y="3480147"/>
              <a:ext cx="3988596" cy="185737"/>
            </a:xfrm>
            <a:prstGeom prst="rect">
              <a:avLst/>
            </a:prstGeom>
            <a:gradFill rotWithShape="1">
              <a:gsLst>
                <a:gs pos="0">
                  <a:schemeClr val="tx1">
                    <a:alpha val="70000"/>
                  </a:schemeClr>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350">
                <a:latin typeface="方正姚体" panose="02010601030101010101" pitchFamily="2" charset="-122"/>
                <a:ea typeface="方正姚体" panose="02010601030101010101" pitchFamily="2" charset="-122"/>
              </a:endParaRPr>
            </a:p>
          </p:txBody>
        </p:sp>
        <p:sp>
          <p:nvSpPr>
            <p:cNvPr id="15" name="圆角矩形 14"/>
            <p:cNvSpPr/>
            <p:nvPr/>
          </p:nvSpPr>
          <p:spPr>
            <a:xfrm>
              <a:off x="4471836" y="2492896"/>
              <a:ext cx="8765818" cy="1080120"/>
            </a:xfrm>
            <a:prstGeom prst="roundRect">
              <a:avLst>
                <a:gd name="adj" fmla="val 9840"/>
              </a:avLst>
            </a:prstGeom>
            <a:gradFill flip="none" rotWithShape="1">
              <a:gsLst>
                <a:gs pos="51000">
                  <a:srgbClr val="C9CBC8"/>
                </a:gs>
                <a:gs pos="50000">
                  <a:srgbClr val="FCFCFC"/>
                </a:gs>
              </a:gsLst>
              <a:lin ang="5400000" scaled="0"/>
              <a:tileRect/>
            </a:gradFill>
            <a:ln>
              <a:no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16" name="椭圆 4"/>
            <p:cNvSpPr/>
            <p:nvPr/>
          </p:nvSpPr>
          <p:spPr>
            <a:xfrm>
              <a:off x="4716016" y="2012360"/>
              <a:ext cx="1152128" cy="576064"/>
            </a:xfrm>
            <a:custGeom>
              <a:avLst/>
              <a:gdLst/>
              <a:ahLst/>
              <a:cxnLst/>
              <a:rect l="l" t="t" r="r" b="b"/>
              <a:pathLst>
                <a:path w="1152128" h="576064">
                  <a:moveTo>
                    <a:pt x="576064" y="0"/>
                  </a:moveTo>
                  <a:cubicBezTo>
                    <a:pt x="894215" y="0"/>
                    <a:pt x="1152128" y="257913"/>
                    <a:pt x="1152128" y="576064"/>
                  </a:cubicBezTo>
                  <a:lnTo>
                    <a:pt x="0" y="576064"/>
                  </a:lnTo>
                  <a:cubicBezTo>
                    <a:pt x="0" y="257913"/>
                    <a:pt x="257913" y="0"/>
                    <a:pt x="576064" y="0"/>
                  </a:cubicBezTo>
                  <a:close/>
                </a:path>
              </a:pathLst>
            </a:custGeom>
            <a:solidFill>
              <a:srgbClr val="0070C0"/>
            </a:solidFill>
            <a:ln w="3175">
              <a:gradFill flip="none" rotWithShape="1">
                <a:gsLst>
                  <a:gs pos="0">
                    <a:srgbClr val="FCFDFD"/>
                  </a:gs>
                  <a:gs pos="100000">
                    <a:srgbClr val="CFD4D0"/>
                  </a:gs>
                </a:gsLst>
                <a:lin ang="8100000" scaled="1"/>
                <a:tileRect/>
              </a:gradFill>
            </a:ln>
            <a:effectLst>
              <a:outerShdw blurRad="1651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17" name="圆角矩形 16"/>
            <p:cNvSpPr/>
            <p:nvPr/>
          </p:nvSpPr>
          <p:spPr>
            <a:xfrm>
              <a:off x="4680022" y="2516415"/>
              <a:ext cx="1224116" cy="100817"/>
            </a:xfrm>
            <a:prstGeom prst="roundRect">
              <a:avLst>
                <a:gd name="adj" fmla="val 50000"/>
              </a:avLst>
            </a:prstGeom>
            <a:gradFill>
              <a:gsLst>
                <a:gs pos="0">
                  <a:schemeClr val="tx1">
                    <a:alpha val="0"/>
                  </a:schemeClr>
                </a:gs>
                <a:gs pos="100000">
                  <a:schemeClr val="tx1">
                    <a:alpha val="5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18" name="TextBox 68"/>
            <p:cNvSpPr txBox="1"/>
            <p:nvPr/>
          </p:nvSpPr>
          <p:spPr>
            <a:xfrm>
              <a:off x="4747140" y="2094344"/>
              <a:ext cx="1152128" cy="553997"/>
            </a:xfrm>
            <a:prstGeom prst="rect">
              <a:avLst/>
            </a:prstGeom>
            <a:noFill/>
          </p:spPr>
          <p:txBody>
            <a:bodyPr wrap="square" rtlCol="0">
              <a:spAutoFit/>
            </a:bodyPr>
            <a:lstStyle/>
            <a:p>
              <a:pPr algn="ctr"/>
              <a:r>
                <a:rPr lang="en-US" altLang="zh-CN" sz="2100" dirty="0">
                  <a:solidFill>
                    <a:schemeClr val="bg1"/>
                  </a:solidFill>
                  <a:latin typeface="方正姚体" panose="02010601030101010101" pitchFamily="2" charset="-122"/>
                  <a:ea typeface="方正姚体" panose="02010601030101010101" pitchFamily="2" charset="-122"/>
                </a:rPr>
                <a:t>2</a:t>
              </a:r>
              <a:endParaRPr lang="zh-CN" altLang="en-US" sz="2100" dirty="0">
                <a:solidFill>
                  <a:schemeClr val="bg1"/>
                </a:solidFill>
                <a:latin typeface="方正姚体" panose="02010601030101010101" pitchFamily="2" charset="-122"/>
                <a:ea typeface="方正姚体" panose="02010601030101010101" pitchFamily="2" charset="-122"/>
              </a:endParaRPr>
            </a:p>
          </p:txBody>
        </p:sp>
        <p:sp>
          <p:nvSpPr>
            <p:cNvPr id="19" name="TextBox 70"/>
            <p:cNvSpPr txBox="1"/>
            <p:nvPr/>
          </p:nvSpPr>
          <p:spPr>
            <a:xfrm>
              <a:off x="4716016" y="2544100"/>
              <a:ext cx="8373722" cy="1323439"/>
            </a:xfrm>
            <a:prstGeom prst="rect">
              <a:avLst/>
            </a:prstGeom>
            <a:noFill/>
          </p:spPr>
          <p:txBody>
            <a:bodyPr wrap="square" rtlCol="0">
              <a:spAutoFit/>
            </a:bodyPr>
            <a:lstStyle/>
            <a:p>
              <a:pPr>
                <a:lnSpc>
                  <a:spcPct val="150000"/>
                </a:lnSpc>
              </a:pPr>
              <a:r>
                <a:rPr lang="zh-CN" altLang="en-US" sz="1500" b="1" dirty="0">
                  <a:solidFill>
                    <a:srgbClr val="0070C0"/>
                  </a:solidFill>
                  <a:latin typeface="方正姚体" panose="02010601030101010101" pitchFamily="2" charset="-122"/>
                  <a:ea typeface="方正姚体" panose="02010601030101010101" pitchFamily="2" charset="-122"/>
                </a:rPr>
                <a:t>发展趋势</a:t>
              </a:r>
              <a:r>
                <a:rPr lang="en-US" altLang="zh-CN" sz="1500" b="1" dirty="0">
                  <a:solidFill>
                    <a:srgbClr val="0070C0"/>
                  </a:solidFill>
                  <a:latin typeface="方正姚体" panose="02010601030101010101" pitchFamily="2" charset="-122"/>
                  <a:ea typeface="方正姚体" panose="02010601030101010101" pitchFamily="2" charset="-122"/>
                </a:rPr>
                <a:t>--</a:t>
              </a:r>
              <a:r>
                <a:rPr lang="zh-CN" altLang="en-US" sz="1200" dirty="0">
                  <a:solidFill>
                    <a:schemeClr val="bg2">
                      <a:lumMod val="50000"/>
                    </a:schemeClr>
                  </a:solidFill>
                  <a:latin typeface="方正姚体" panose="02010601030101010101" pitchFamily="2" charset="-122"/>
                  <a:ea typeface="方正姚体" panose="02010601030101010101" pitchFamily="2" charset="-122"/>
                </a:rPr>
                <a:t>单击此处添加文本单击此处添加文本单击此处添加文本单击此处添加文         本单击此处添加文本单击此处添加文本单击此处添加文本单击此处添加文本</a:t>
              </a:r>
            </a:p>
            <a:p>
              <a:pPr>
                <a:lnSpc>
                  <a:spcPct val="150000"/>
                </a:lnSpc>
              </a:pPr>
              <a:endParaRPr lang="zh-CN" altLang="en-US" sz="1200" dirty="0">
                <a:solidFill>
                  <a:schemeClr val="bg2">
                    <a:lumMod val="50000"/>
                  </a:schemeClr>
                </a:solidFill>
                <a:latin typeface="方正姚体" panose="02010601030101010101" pitchFamily="2" charset="-122"/>
                <a:ea typeface="方正姚体" panose="02010601030101010101" pitchFamily="2" charset="-122"/>
              </a:endParaRPr>
            </a:p>
          </p:txBody>
        </p:sp>
      </p:grpSp>
      <p:grpSp>
        <p:nvGrpSpPr>
          <p:cNvPr id="20" name="组合 19"/>
          <p:cNvGrpSpPr/>
          <p:nvPr/>
        </p:nvGrpSpPr>
        <p:grpSpPr>
          <a:xfrm>
            <a:off x="1211483" y="3502952"/>
            <a:ext cx="6574364" cy="1391384"/>
            <a:chOff x="4471835" y="2012360"/>
            <a:chExt cx="8765819" cy="1855179"/>
          </a:xfrm>
        </p:grpSpPr>
        <p:sp>
          <p:nvSpPr>
            <p:cNvPr id="21" name="Rectangle 32"/>
            <p:cNvSpPr>
              <a:spLocks noChangeArrowheads="1"/>
            </p:cNvSpPr>
            <p:nvPr/>
          </p:nvSpPr>
          <p:spPr bwMode="auto">
            <a:xfrm flipH="1">
              <a:off x="4471835" y="3480147"/>
              <a:ext cx="3988596" cy="185737"/>
            </a:xfrm>
            <a:prstGeom prst="rect">
              <a:avLst/>
            </a:prstGeom>
            <a:gradFill rotWithShape="1">
              <a:gsLst>
                <a:gs pos="0">
                  <a:schemeClr val="tx1">
                    <a:alpha val="70000"/>
                  </a:schemeClr>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350">
                <a:latin typeface="方正姚体" panose="02010601030101010101" pitchFamily="2" charset="-122"/>
                <a:ea typeface="方正姚体" panose="02010601030101010101" pitchFamily="2" charset="-122"/>
              </a:endParaRPr>
            </a:p>
          </p:txBody>
        </p:sp>
        <p:sp>
          <p:nvSpPr>
            <p:cNvPr id="22" name="圆角矩形 21"/>
            <p:cNvSpPr/>
            <p:nvPr/>
          </p:nvSpPr>
          <p:spPr>
            <a:xfrm>
              <a:off x="4471836" y="2492896"/>
              <a:ext cx="8765818" cy="1080120"/>
            </a:xfrm>
            <a:prstGeom prst="roundRect">
              <a:avLst>
                <a:gd name="adj" fmla="val 9840"/>
              </a:avLst>
            </a:prstGeom>
            <a:gradFill flip="none" rotWithShape="1">
              <a:gsLst>
                <a:gs pos="51000">
                  <a:srgbClr val="C9CBC8"/>
                </a:gs>
                <a:gs pos="50000">
                  <a:srgbClr val="FCFCFC"/>
                </a:gs>
              </a:gsLst>
              <a:lin ang="5400000" scaled="0"/>
              <a:tileRect/>
            </a:gradFill>
            <a:ln>
              <a:no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23" name="椭圆 4"/>
            <p:cNvSpPr/>
            <p:nvPr/>
          </p:nvSpPr>
          <p:spPr>
            <a:xfrm>
              <a:off x="4716016" y="2012360"/>
              <a:ext cx="1152128" cy="576064"/>
            </a:xfrm>
            <a:custGeom>
              <a:avLst/>
              <a:gdLst/>
              <a:ahLst/>
              <a:cxnLst/>
              <a:rect l="l" t="t" r="r" b="b"/>
              <a:pathLst>
                <a:path w="1152128" h="576064">
                  <a:moveTo>
                    <a:pt x="576064" y="0"/>
                  </a:moveTo>
                  <a:cubicBezTo>
                    <a:pt x="894215" y="0"/>
                    <a:pt x="1152128" y="257913"/>
                    <a:pt x="1152128" y="576064"/>
                  </a:cubicBezTo>
                  <a:lnTo>
                    <a:pt x="0" y="576064"/>
                  </a:lnTo>
                  <a:cubicBezTo>
                    <a:pt x="0" y="257913"/>
                    <a:pt x="257913" y="0"/>
                    <a:pt x="576064" y="0"/>
                  </a:cubicBezTo>
                  <a:close/>
                </a:path>
              </a:pathLst>
            </a:custGeom>
            <a:solidFill>
              <a:srgbClr val="0070C0"/>
            </a:solidFill>
            <a:ln w="3175">
              <a:gradFill flip="none" rotWithShape="1">
                <a:gsLst>
                  <a:gs pos="0">
                    <a:srgbClr val="FCFDFD"/>
                  </a:gs>
                  <a:gs pos="100000">
                    <a:srgbClr val="CFD4D0"/>
                  </a:gs>
                </a:gsLst>
                <a:lin ang="8100000" scaled="1"/>
                <a:tileRect/>
              </a:gradFill>
            </a:ln>
            <a:effectLst>
              <a:outerShdw blurRad="1651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24" name="圆角矩形 23"/>
            <p:cNvSpPr/>
            <p:nvPr/>
          </p:nvSpPr>
          <p:spPr>
            <a:xfrm>
              <a:off x="4680022" y="2516415"/>
              <a:ext cx="1224116" cy="100817"/>
            </a:xfrm>
            <a:prstGeom prst="roundRect">
              <a:avLst>
                <a:gd name="adj" fmla="val 50000"/>
              </a:avLst>
            </a:prstGeom>
            <a:gradFill>
              <a:gsLst>
                <a:gs pos="0">
                  <a:schemeClr val="tx1">
                    <a:alpha val="0"/>
                  </a:schemeClr>
                </a:gs>
                <a:gs pos="100000">
                  <a:schemeClr val="tx1">
                    <a:alpha val="5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25" name="TextBox 68"/>
            <p:cNvSpPr txBox="1"/>
            <p:nvPr/>
          </p:nvSpPr>
          <p:spPr>
            <a:xfrm>
              <a:off x="4747140" y="2094344"/>
              <a:ext cx="1152128" cy="553997"/>
            </a:xfrm>
            <a:prstGeom prst="rect">
              <a:avLst/>
            </a:prstGeom>
            <a:noFill/>
          </p:spPr>
          <p:txBody>
            <a:bodyPr wrap="square" rtlCol="0">
              <a:spAutoFit/>
            </a:bodyPr>
            <a:lstStyle/>
            <a:p>
              <a:pPr algn="ctr"/>
              <a:r>
                <a:rPr lang="en-US" altLang="zh-CN" sz="2100" dirty="0">
                  <a:solidFill>
                    <a:schemeClr val="bg1"/>
                  </a:solidFill>
                  <a:latin typeface="方正姚体" panose="02010601030101010101" pitchFamily="2" charset="-122"/>
                  <a:ea typeface="方正姚体" panose="02010601030101010101" pitchFamily="2" charset="-122"/>
                </a:rPr>
                <a:t>3</a:t>
              </a:r>
              <a:endParaRPr lang="zh-CN" altLang="en-US" sz="2100" dirty="0">
                <a:solidFill>
                  <a:schemeClr val="bg1"/>
                </a:solidFill>
                <a:latin typeface="方正姚体" panose="02010601030101010101" pitchFamily="2" charset="-122"/>
                <a:ea typeface="方正姚体" panose="02010601030101010101" pitchFamily="2" charset="-122"/>
              </a:endParaRPr>
            </a:p>
          </p:txBody>
        </p:sp>
        <p:sp>
          <p:nvSpPr>
            <p:cNvPr id="26" name="TextBox 70"/>
            <p:cNvSpPr txBox="1"/>
            <p:nvPr/>
          </p:nvSpPr>
          <p:spPr>
            <a:xfrm>
              <a:off x="4716016" y="2544100"/>
              <a:ext cx="8373722" cy="1323439"/>
            </a:xfrm>
            <a:prstGeom prst="rect">
              <a:avLst/>
            </a:prstGeom>
            <a:noFill/>
          </p:spPr>
          <p:txBody>
            <a:bodyPr wrap="square" rtlCol="0">
              <a:spAutoFit/>
            </a:bodyPr>
            <a:lstStyle/>
            <a:p>
              <a:pPr>
                <a:lnSpc>
                  <a:spcPct val="150000"/>
                </a:lnSpc>
              </a:pPr>
              <a:r>
                <a:rPr lang="zh-CN" altLang="en-US" sz="1500" b="1" dirty="0">
                  <a:solidFill>
                    <a:srgbClr val="0070C0"/>
                  </a:solidFill>
                  <a:latin typeface="方正姚体" panose="02010601030101010101" pitchFamily="2" charset="-122"/>
                  <a:ea typeface="方正姚体" panose="02010601030101010101" pitchFamily="2" charset="-122"/>
                </a:rPr>
                <a:t>发展趋势</a:t>
              </a:r>
              <a:r>
                <a:rPr lang="en-US" altLang="zh-CN" sz="1500" b="1" dirty="0">
                  <a:solidFill>
                    <a:srgbClr val="0070C0"/>
                  </a:solidFill>
                  <a:latin typeface="方正姚体" panose="02010601030101010101" pitchFamily="2" charset="-122"/>
                  <a:ea typeface="方正姚体" panose="02010601030101010101" pitchFamily="2" charset="-122"/>
                </a:rPr>
                <a:t>--</a:t>
              </a:r>
              <a:r>
                <a:rPr lang="zh-CN" altLang="en-US" sz="1200" dirty="0">
                  <a:solidFill>
                    <a:schemeClr val="bg2">
                      <a:lumMod val="50000"/>
                    </a:schemeClr>
                  </a:solidFill>
                  <a:latin typeface="方正姚体" panose="02010601030101010101" pitchFamily="2" charset="-122"/>
                  <a:ea typeface="方正姚体" panose="02010601030101010101" pitchFamily="2" charset="-122"/>
                </a:rPr>
                <a:t>单击此处添加文本单击此处添加文本单击此处添加文本单击此处添加文         本单击此处添加文本单击此处添加文本单击此处添加文本单击此处添加文本</a:t>
              </a:r>
            </a:p>
            <a:p>
              <a:pPr>
                <a:lnSpc>
                  <a:spcPct val="150000"/>
                </a:lnSpc>
              </a:pPr>
              <a:endParaRPr lang="zh-CN" altLang="en-US" sz="1200" dirty="0">
                <a:solidFill>
                  <a:schemeClr val="bg2">
                    <a:lumMod val="50000"/>
                  </a:schemeClr>
                </a:solidFill>
                <a:latin typeface="方正姚体" panose="02010601030101010101" pitchFamily="2" charset="-122"/>
                <a:ea typeface="方正姚体" panose="02010601030101010101" pitchFamily="2" charset="-122"/>
              </a:endParaRPr>
            </a:p>
          </p:txBody>
        </p:sp>
      </p:grpSp>
    </p:spTree>
    <p:extLst>
      <p:ext uri="{BB962C8B-B14F-4D97-AF65-F5344CB8AC3E}">
        <p14:creationId xmlns:p14="http://schemas.microsoft.com/office/powerpoint/2010/main" val="24517688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2"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1+#ppt_w/2"/>
                                          </p:val>
                                        </p:tav>
                                        <p:tav tm="100000">
                                          <p:val>
                                            <p:strVal val="#ppt_x"/>
                                          </p:val>
                                        </p:tav>
                                      </p:tavLst>
                                    </p:anim>
                                    <p:anim calcmode="lin" valueType="num">
                                      <p:cBhvr additive="base">
                                        <p:cTn id="27"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8058" y="245150"/>
            <a:ext cx="1505955" cy="861774"/>
          </a:xfrm>
          <a:prstGeom prst="rect">
            <a:avLst/>
          </a:prstGeom>
          <a:noFill/>
        </p:spPr>
        <p:txBody>
          <a:bodyPr wrap="square" lIns="0" tIns="0" rIns="0" bIns="0" rtlCol="0">
            <a:spAutoFit/>
          </a:bodyPr>
          <a:lstStyle/>
          <a:p>
            <a:pPr marL="0" lvl="1"/>
            <a:r>
              <a:rPr lang="zh-CN" altLang="en-US" sz="2800" b="1" dirty="0">
                <a:solidFill>
                  <a:schemeClr val="bg2">
                    <a:lumMod val="50000"/>
                  </a:schemeClr>
                </a:solidFill>
                <a:latin typeface="方正姚体" panose="02010601030101010101" pitchFamily="2" charset="-122"/>
                <a:ea typeface="方正姚体" panose="02010601030101010101" pitchFamily="2" charset="-122"/>
              </a:rPr>
              <a:t>竞争对手分析</a:t>
            </a:r>
          </a:p>
        </p:txBody>
      </p:sp>
      <p:sp>
        <p:nvSpPr>
          <p:cNvPr id="3" name="文本框 2"/>
          <p:cNvSpPr txBox="1"/>
          <p:nvPr/>
        </p:nvSpPr>
        <p:spPr>
          <a:xfrm>
            <a:off x="1972760" y="353655"/>
            <a:ext cx="2843153" cy="184666"/>
          </a:xfrm>
          <a:prstGeom prst="rect">
            <a:avLst/>
          </a:prstGeom>
          <a:noFill/>
        </p:spPr>
        <p:txBody>
          <a:bodyPr wrap="square" lIns="0" tIns="0" rIns="0" bIns="0" rtlCol="0">
            <a:spAutoFit/>
          </a:bodyPr>
          <a:lstStyle/>
          <a:p>
            <a:pPr marL="0" lvl="1"/>
            <a:r>
              <a:rPr lang="en-US" altLang="zh-CN" sz="1200" dirty="0">
                <a:solidFill>
                  <a:srgbClr val="0070C0"/>
                </a:solidFill>
                <a:latin typeface="微软雅黑" pitchFamily="34" charset="-122"/>
                <a:ea typeface="微软雅黑" pitchFamily="34" charset="-122"/>
              </a:rPr>
              <a:t>COMPETITOR ANALYSLS</a:t>
            </a:r>
            <a:endParaRPr lang="zh-CN" altLang="en-US" sz="1200" dirty="0">
              <a:solidFill>
                <a:srgbClr val="0070C0"/>
              </a:solidFill>
              <a:latin typeface="微软雅黑" pitchFamily="34" charset="-122"/>
              <a:ea typeface="微软雅黑" pitchFamily="34" charset="-122"/>
            </a:endParaRPr>
          </a:p>
        </p:txBody>
      </p:sp>
      <p:sp>
        <p:nvSpPr>
          <p:cNvPr id="46" name="空心弧 45"/>
          <p:cNvSpPr/>
          <p:nvPr/>
        </p:nvSpPr>
        <p:spPr>
          <a:xfrm rot="5400000">
            <a:off x="386027" y="1406854"/>
            <a:ext cx="3142978" cy="2924714"/>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09">
              <a:defRPr/>
            </a:pPr>
            <a:endParaRPr lang="zh-CN" altLang="en-US" sz="2489">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47" name="直接连接符 46"/>
          <p:cNvCxnSpPr/>
          <p:nvPr/>
        </p:nvCxnSpPr>
        <p:spPr bwMode="auto">
          <a:xfrm>
            <a:off x="2566928" y="1492084"/>
            <a:ext cx="144145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bwMode="auto">
          <a:xfrm>
            <a:off x="2616575" y="4282724"/>
            <a:ext cx="143986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bwMode="auto">
          <a:xfrm>
            <a:off x="3438547" y="2438436"/>
            <a:ext cx="13341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endCxn id="76" idx="2"/>
          </p:cNvCxnSpPr>
          <p:nvPr/>
        </p:nvCxnSpPr>
        <p:spPr bwMode="auto">
          <a:xfrm>
            <a:off x="3294063" y="3423431"/>
            <a:ext cx="14407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4961383" y="1136731"/>
            <a:ext cx="1338810" cy="323157"/>
          </a:xfrm>
          <a:prstGeom prst="rect">
            <a:avLst/>
          </a:prstGeom>
        </p:spPr>
        <p:txBody>
          <a:bodyPr wrap="none" lIns="91431" tIns="45716" rIns="91431" bIns="45716">
            <a:spAutoFit/>
          </a:bodyPr>
          <a:lstStyle/>
          <a:p>
            <a:pPr fontAlgn="base">
              <a:spcBef>
                <a:spcPct val="0"/>
              </a:spcBef>
              <a:spcAft>
                <a:spcPct val="0"/>
              </a:spcAft>
            </a:pPr>
            <a:r>
              <a:rPr lang="zh-CN" altLang="en-US" sz="1500" b="1" dirty="0">
                <a:solidFill>
                  <a:srgbClr val="0070C0"/>
                </a:solidFill>
                <a:latin typeface="方正姚体" panose="02010601030101010101" pitchFamily="2" charset="-122"/>
                <a:ea typeface="方正姚体" panose="02010601030101010101" pitchFamily="2" charset="-122"/>
              </a:rPr>
              <a:t>处于起步阶段</a:t>
            </a:r>
          </a:p>
        </p:txBody>
      </p:sp>
      <p:sp>
        <p:nvSpPr>
          <p:cNvPr id="52" name="矩形 47"/>
          <p:cNvSpPr>
            <a:spLocks noChangeArrowheads="1"/>
          </p:cNvSpPr>
          <p:nvPr/>
        </p:nvSpPr>
        <p:spPr bwMode="auto">
          <a:xfrm>
            <a:off x="4932040" y="1369459"/>
            <a:ext cx="3043238" cy="553990"/>
          </a:xfrm>
          <a:prstGeom prst="rect">
            <a:avLst/>
          </a:prstGeom>
          <a:noFill/>
          <a:ln>
            <a:noFill/>
          </a:ln>
        </p:spPr>
        <p:txBody>
          <a:bodyPr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fontAlgn="base">
              <a:lnSpc>
                <a:spcPct val="150000"/>
              </a:lnSpc>
              <a:spcAft>
                <a:spcPct val="0"/>
              </a:spcAft>
              <a:buFont typeface="Arial" charset="0"/>
              <a:buNone/>
            </a:pPr>
            <a:r>
              <a:rPr lang="zh-CN" altLang="en-US" sz="1000" dirty="0">
                <a:solidFill>
                  <a:schemeClr val="bg2">
                    <a:lumMod val="50000"/>
                  </a:schemeClr>
                </a:solidFill>
                <a:latin typeface="方正姚体" panose="02010601030101010101" pitchFamily="2" charset="-122"/>
                <a:ea typeface="方正姚体" panose="02010601030101010101" pitchFamily="2" charset="-122"/>
              </a:rPr>
              <a:t>点击输入简要文字内容，文字内容需概括精炼，不用多余的文字修饰，言简意赅的说明该项内容。</a:t>
            </a:r>
            <a:endParaRPr lang="en-US" altLang="zh-CN" sz="1000" dirty="0">
              <a:solidFill>
                <a:schemeClr val="bg2">
                  <a:lumMod val="50000"/>
                </a:schemeClr>
              </a:solidFill>
              <a:latin typeface="方正姚体" panose="02010601030101010101" pitchFamily="2" charset="-122"/>
              <a:ea typeface="方正姚体" panose="02010601030101010101" pitchFamily="2" charset="-122"/>
            </a:endParaRPr>
          </a:p>
        </p:txBody>
      </p:sp>
      <p:grpSp>
        <p:nvGrpSpPr>
          <p:cNvPr id="53" name="组合 52"/>
          <p:cNvGrpSpPr>
            <a:grpSpLocks/>
          </p:cNvGrpSpPr>
          <p:nvPr/>
        </p:nvGrpSpPr>
        <p:grpSpPr bwMode="auto">
          <a:xfrm>
            <a:off x="600324" y="1737477"/>
            <a:ext cx="2259643" cy="2259643"/>
            <a:chOff x="1103084" y="2155824"/>
            <a:chExt cx="3176815" cy="3176815"/>
          </a:xfrm>
        </p:grpSpPr>
        <p:sp>
          <p:nvSpPr>
            <p:cNvPr id="54" name="椭圆 53"/>
            <p:cNvSpPr/>
            <p:nvPr/>
          </p:nvSpPr>
          <p:spPr>
            <a:xfrm>
              <a:off x="1103084" y="2155824"/>
              <a:ext cx="3176815" cy="317681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09">
                <a:defRPr/>
              </a:pPr>
              <a:endParaRPr lang="zh-CN" altLang="en-US">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55" name="椭圆 54"/>
            <p:cNvSpPr/>
            <p:nvPr/>
          </p:nvSpPr>
          <p:spPr>
            <a:xfrm>
              <a:off x="1281790" y="2334530"/>
              <a:ext cx="2819403" cy="2819403"/>
            </a:xfrm>
            <a:prstGeom prst="ellipse">
              <a:avLst/>
            </a:prstGeom>
            <a:blipFill dpi="0" rotWithShape="1">
              <a:blip r:embed="rId3"/>
              <a:srcRect/>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09">
                <a:defRPr/>
              </a:pPr>
              <a:endParaRPr lang="zh-CN" altLang="en-US">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56" name="椭圆 55"/>
          <p:cNvSpPr/>
          <p:nvPr/>
        </p:nvSpPr>
        <p:spPr>
          <a:xfrm>
            <a:off x="2339752" y="1275607"/>
            <a:ext cx="373310" cy="373310"/>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dirty="0">
                <a:solidFill>
                  <a:prstClr val="white"/>
                </a:solidFill>
              </a:rPr>
              <a:t>1</a:t>
            </a:r>
            <a:endParaRPr lang="zh-CN" altLang="en-US" dirty="0">
              <a:solidFill>
                <a:prstClr val="white"/>
              </a:solidFill>
            </a:endParaRPr>
          </a:p>
        </p:txBody>
      </p:sp>
      <p:sp>
        <p:nvSpPr>
          <p:cNvPr id="57" name="椭圆 56"/>
          <p:cNvSpPr/>
          <p:nvPr/>
        </p:nvSpPr>
        <p:spPr>
          <a:xfrm>
            <a:off x="3131841" y="2236528"/>
            <a:ext cx="373310" cy="373310"/>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dirty="0">
                <a:solidFill>
                  <a:prstClr val="white"/>
                </a:solidFill>
              </a:rPr>
              <a:t>2</a:t>
            </a:r>
            <a:endParaRPr lang="zh-CN" altLang="en-US" dirty="0">
              <a:solidFill>
                <a:prstClr val="white"/>
              </a:solidFill>
            </a:endParaRPr>
          </a:p>
        </p:txBody>
      </p:sp>
      <p:sp>
        <p:nvSpPr>
          <p:cNvPr id="58" name="椭圆 57"/>
          <p:cNvSpPr/>
          <p:nvPr/>
        </p:nvSpPr>
        <p:spPr>
          <a:xfrm>
            <a:off x="3110901" y="3218922"/>
            <a:ext cx="373310" cy="373310"/>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dirty="0">
                <a:solidFill>
                  <a:prstClr val="white"/>
                </a:solidFill>
              </a:rPr>
              <a:t>3</a:t>
            </a:r>
            <a:endParaRPr lang="zh-CN" altLang="en-US" dirty="0">
              <a:solidFill>
                <a:prstClr val="white"/>
              </a:solidFill>
            </a:endParaRPr>
          </a:p>
        </p:txBody>
      </p:sp>
      <p:sp>
        <p:nvSpPr>
          <p:cNvPr id="59" name="椭圆 58"/>
          <p:cNvSpPr/>
          <p:nvPr/>
        </p:nvSpPr>
        <p:spPr>
          <a:xfrm>
            <a:off x="2339752" y="4069128"/>
            <a:ext cx="373310" cy="373310"/>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dirty="0">
                <a:solidFill>
                  <a:prstClr val="white"/>
                </a:solidFill>
              </a:rPr>
              <a:t>4</a:t>
            </a:r>
            <a:endParaRPr lang="zh-CN" altLang="en-US" dirty="0">
              <a:solidFill>
                <a:prstClr val="white"/>
              </a:solidFill>
            </a:endParaRPr>
          </a:p>
        </p:txBody>
      </p:sp>
      <p:grpSp>
        <p:nvGrpSpPr>
          <p:cNvPr id="60" name="组合 59"/>
          <p:cNvGrpSpPr/>
          <p:nvPr/>
        </p:nvGrpSpPr>
        <p:grpSpPr>
          <a:xfrm>
            <a:off x="3989631" y="1064722"/>
            <a:ext cx="858956" cy="858956"/>
            <a:chOff x="3989630" y="984316"/>
            <a:chExt cx="858956" cy="858956"/>
          </a:xfrm>
        </p:grpSpPr>
        <p:grpSp>
          <p:nvGrpSpPr>
            <p:cNvPr id="61" name="组合 60"/>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black"/>
                  </a:solidFill>
                </a:endParaRPr>
              </a:p>
            </p:txBody>
          </p:sp>
          <p:sp>
            <p:nvSpPr>
              <p:cNvPr id="66" name="椭圆 6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grpSp>
        <p:grpSp>
          <p:nvGrpSpPr>
            <p:cNvPr id="62" name="组合 54"/>
            <p:cNvGrpSpPr>
              <a:grpSpLocks noChangeAspect="1"/>
            </p:cNvGrpSpPr>
            <p:nvPr/>
          </p:nvGrpSpPr>
          <p:grpSpPr bwMode="auto">
            <a:xfrm>
              <a:off x="4230408" y="1145668"/>
              <a:ext cx="389996" cy="469766"/>
              <a:chOff x="3452849" y="2667439"/>
              <a:chExt cx="239345" cy="288607"/>
            </a:xfrm>
          </p:grpSpPr>
          <p:sp>
            <p:nvSpPr>
              <p:cNvPr id="63" name="Freeform 846"/>
              <p:cNvSpPr>
                <a:spLocks/>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0070C0"/>
              </a:solidFill>
              <a:ln>
                <a:noFill/>
              </a:ln>
            </p:spPr>
            <p:txBody>
              <a:bodyPr lIns="121920" tIns="60960" rIns="121920" bIns="60960"/>
              <a:lstStyle/>
              <a:p>
                <a:pPr defTabSz="914309">
                  <a:defRPr/>
                </a:pPr>
                <a:endParaRPr lang="zh-CN" altLang="en-US" sz="2489">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64" name="Freeform 847"/>
              <p:cNvSpPr>
                <a:spLocks/>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0070C0"/>
              </a:solidFill>
              <a:ln>
                <a:noFill/>
              </a:ln>
            </p:spPr>
            <p:txBody>
              <a:bodyPr lIns="121920" tIns="60960" rIns="121920" bIns="60960"/>
              <a:lstStyle/>
              <a:p>
                <a:pPr defTabSz="914309">
                  <a:defRPr/>
                </a:pPr>
                <a:endParaRPr lang="zh-CN" altLang="en-US" sz="2489">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67" name="组合 66"/>
          <p:cNvGrpSpPr/>
          <p:nvPr/>
        </p:nvGrpSpPr>
        <p:grpSpPr>
          <a:xfrm>
            <a:off x="4684713" y="1948341"/>
            <a:ext cx="858956" cy="858956"/>
            <a:chOff x="4684712" y="1948340"/>
            <a:chExt cx="858956" cy="858956"/>
          </a:xfrm>
        </p:grpSpPr>
        <p:grpSp>
          <p:nvGrpSpPr>
            <p:cNvPr id="68" name="组合 67"/>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black"/>
                  </a:solidFill>
                  <a:latin typeface="方正姚体" panose="02010601030101010101" pitchFamily="2" charset="-122"/>
                  <a:ea typeface="方正姚体" panose="02010601030101010101" pitchFamily="2" charset="-122"/>
                </a:endParaRPr>
              </a:p>
            </p:txBody>
          </p:sp>
          <p:sp>
            <p:nvSpPr>
              <p:cNvPr id="71" name="椭圆 7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latin typeface="方正姚体" panose="02010601030101010101" pitchFamily="2" charset="-122"/>
                  <a:ea typeface="方正姚体" panose="02010601030101010101" pitchFamily="2" charset="-122"/>
                </a:endParaRPr>
              </a:p>
            </p:txBody>
          </p:sp>
        </p:grpSp>
        <p:sp>
          <p:nvSpPr>
            <p:cNvPr id="69"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0070C0"/>
            </a:solidFill>
            <a:ln>
              <a:noFill/>
            </a:ln>
          </p:spPr>
          <p:txBody>
            <a:bodyPr lIns="121920" tIns="60960" rIns="121920" bIns="60960"/>
            <a:lstStyle/>
            <a:p>
              <a:pPr defTabSz="914309">
                <a:defRPr/>
              </a:pPr>
              <a:endParaRPr lang="zh-CN" altLang="en-US" sz="2489" dirty="0">
                <a:solidFill>
                  <a:prstClr val="black"/>
                </a:solidFill>
                <a:latin typeface="方正姚体" panose="02010601030101010101" pitchFamily="2" charset="-122"/>
                <a:ea typeface="方正姚体" panose="02010601030101010101" pitchFamily="2" charset="-122"/>
                <a:cs typeface="Arial" panose="020B0604020202020204" pitchFamily="34" charset="0"/>
              </a:endParaRPr>
            </a:p>
          </p:txBody>
        </p:sp>
      </p:grpSp>
      <p:grpSp>
        <p:nvGrpSpPr>
          <p:cNvPr id="72" name="组合 71"/>
          <p:cNvGrpSpPr/>
          <p:nvPr/>
        </p:nvGrpSpPr>
        <p:grpSpPr>
          <a:xfrm>
            <a:off x="4716016" y="2993953"/>
            <a:ext cx="858956" cy="858956"/>
            <a:chOff x="4716016" y="2993953"/>
            <a:chExt cx="858956" cy="858956"/>
          </a:xfrm>
        </p:grpSpPr>
        <p:grpSp>
          <p:nvGrpSpPr>
            <p:cNvPr id="73" name="组合 72"/>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black"/>
                  </a:solidFill>
                  <a:latin typeface="方正姚体" panose="02010601030101010101" pitchFamily="2" charset="-122"/>
                  <a:ea typeface="方正姚体" panose="02010601030101010101" pitchFamily="2" charset="-122"/>
                </a:endParaRPr>
              </a:p>
            </p:txBody>
          </p:sp>
          <p:sp>
            <p:nvSpPr>
              <p:cNvPr id="76" name="椭圆 7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latin typeface="方正姚体" panose="02010601030101010101" pitchFamily="2" charset="-122"/>
                  <a:ea typeface="方正姚体" panose="02010601030101010101" pitchFamily="2" charset="-122"/>
                </a:endParaRPr>
              </a:p>
            </p:txBody>
          </p:sp>
        </p:grpSp>
        <p:sp>
          <p:nvSpPr>
            <p:cNvPr id="74"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rgbClr val="0070C0"/>
            </a:solidFill>
            <a:ln>
              <a:noFill/>
            </a:ln>
          </p:spPr>
          <p:txBody>
            <a:bodyPr lIns="121920" tIns="60960" rIns="121920" bIns="60960"/>
            <a:lstStyle/>
            <a:p>
              <a:pPr defTabSz="914309">
                <a:defRPr/>
              </a:pPr>
              <a:endParaRPr lang="zh-CN" altLang="en-US" sz="2489">
                <a:solidFill>
                  <a:prstClr val="black"/>
                </a:solidFill>
                <a:latin typeface="方正姚体" panose="02010601030101010101" pitchFamily="2" charset="-122"/>
                <a:ea typeface="方正姚体" panose="02010601030101010101" pitchFamily="2" charset="-122"/>
                <a:cs typeface="Arial" panose="020B0604020202020204" pitchFamily="34" charset="0"/>
              </a:endParaRPr>
            </a:p>
          </p:txBody>
        </p:sp>
      </p:grpSp>
      <p:grpSp>
        <p:nvGrpSpPr>
          <p:cNvPr id="77" name="组合 76"/>
          <p:cNvGrpSpPr/>
          <p:nvPr/>
        </p:nvGrpSpPr>
        <p:grpSpPr>
          <a:xfrm>
            <a:off x="3996847" y="3864637"/>
            <a:ext cx="858956" cy="858956"/>
            <a:chOff x="3996846" y="3864636"/>
            <a:chExt cx="858956" cy="858956"/>
          </a:xfrm>
        </p:grpSpPr>
        <p:grpSp>
          <p:nvGrpSpPr>
            <p:cNvPr id="78" name="组合 77"/>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black"/>
                  </a:solidFill>
                </a:endParaRPr>
              </a:p>
            </p:txBody>
          </p:sp>
          <p:sp>
            <p:nvSpPr>
              <p:cNvPr id="81" name="椭圆 8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grpSp>
        <p:sp>
          <p:nvSpPr>
            <p:cNvPr id="79"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rgbClr val="0070C0"/>
            </a:solidFill>
            <a:ln>
              <a:noFill/>
            </a:ln>
          </p:spPr>
          <p:txBody>
            <a:bodyPr lIns="121920" tIns="60960" rIns="121920" bIns="60960"/>
            <a:lstStyle/>
            <a:p>
              <a:pPr defTabSz="914309">
                <a:defRPr/>
              </a:pPr>
              <a:endParaRPr lang="zh-CN" altLang="en-US" sz="2489">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82" name="矩形 81"/>
          <p:cNvSpPr/>
          <p:nvPr/>
        </p:nvSpPr>
        <p:spPr>
          <a:xfrm>
            <a:off x="5609455" y="1997066"/>
            <a:ext cx="1338810" cy="323157"/>
          </a:xfrm>
          <a:prstGeom prst="rect">
            <a:avLst/>
          </a:prstGeom>
        </p:spPr>
        <p:txBody>
          <a:bodyPr wrap="none" lIns="91431" tIns="45716" rIns="91431" bIns="45716">
            <a:spAutoFit/>
          </a:bodyPr>
          <a:lstStyle/>
          <a:p>
            <a:pPr fontAlgn="base">
              <a:spcBef>
                <a:spcPct val="0"/>
              </a:spcBef>
              <a:spcAft>
                <a:spcPct val="0"/>
              </a:spcAft>
            </a:pPr>
            <a:r>
              <a:rPr lang="zh-CN" altLang="en-US" sz="1500" b="1" dirty="0">
                <a:solidFill>
                  <a:srgbClr val="0070C0"/>
                </a:solidFill>
                <a:latin typeface="方正姚体" panose="02010601030101010101" pitchFamily="2" charset="-122"/>
                <a:ea typeface="方正姚体" panose="02010601030101010101" pitchFamily="2" charset="-122"/>
              </a:rPr>
              <a:t>整体规模较小</a:t>
            </a:r>
          </a:p>
        </p:txBody>
      </p:sp>
      <p:sp>
        <p:nvSpPr>
          <p:cNvPr id="83" name="矩形 47"/>
          <p:cNvSpPr>
            <a:spLocks noChangeArrowheads="1"/>
          </p:cNvSpPr>
          <p:nvPr/>
        </p:nvSpPr>
        <p:spPr bwMode="auto">
          <a:xfrm>
            <a:off x="5580112" y="2229794"/>
            <a:ext cx="3043238" cy="553990"/>
          </a:xfrm>
          <a:prstGeom prst="rect">
            <a:avLst/>
          </a:prstGeom>
          <a:noFill/>
          <a:ln>
            <a:noFill/>
          </a:ln>
        </p:spPr>
        <p:txBody>
          <a:bodyPr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fontAlgn="base">
              <a:lnSpc>
                <a:spcPct val="150000"/>
              </a:lnSpc>
              <a:spcAft>
                <a:spcPct val="0"/>
              </a:spcAft>
              <a:buFont typeface="Arial" charset="0"/>
              <a:buNone/>
            </a:pPr>
            <a:r>
              <a:rPr lang="zh-CN" altLang="en-US" sz="1000" dirty="0">
                <a:solidFill>
                  <a:schemeClr val="bg2">
                    <a:lumMod val="50000"/>
                  </a:schemeClr>
                </a:solidFill>
                <a:latin typeface="方正姚体" panose="02010601030101010101" pitchFamily="2" charset="-122"/>
                <a:ea typeface="方正姚体" panose="02010601030101010101" pitchFamily="2" charset="-122"/>
              </a:rPr>
              <a:t>点击输入简要文字内容，文字内容需概括精炼，不用多余的文字修饰，言简意赅的说明该项内容。</a:t>
            </a:r>
            <a:endParaRPr lang="en-US" altLang="zh-CN" sz="1000" dirty="0">
              <a:solidFill>
                <a:schemeClr val="bg2">
                  <a:lumMod val="50000"/>
                </a:schemeClr>
              </a:solidFill>
              <a:latin typeface="方正姚体" panose="02010601030101010101" pitchFamily="2" charset="-122"/>
              <a:ea typeface="方正姚体" panose="02010601030101010101" pitchFamily="2" charset="-122"/>
            </a:endParaRPr>
          </a:p>
        </p:txBody>
      </p:sp>
      <p:sp>
        <p:nvSpPr>
          <p:cNvPr id="84" name="矩形 83"/>
          <p:cNvSpPr/>
          <p:nvPr/>
        </p:nvSpPr>
        <p:spPr>
          <a:xfrm>
            <a:off x="5684014" y="3028041"/>
            <a:ext cx="1338810" cy="323157"/>
          </a:xfrm>
          <a:prstGeom prst="rect">
            <a:avLst/>
          </a:prstGeom>
        </p:spPr>
        <p:txBody>
          <a:bodyPr wrap="none" lIns="91431" tIns="45716" rIns="91431" bIns="45716">
            <a:spAutoFit/>
          </a:bodyPr>
          <a:lstStyle/>
          <a:p>
            <a:pPr fontAlgn="base">
              <a:spcBef>
                <a:spcPct val="0"/>
              </a:spcBef>
              <a:spcAft>
                <a:spcPct val="0"/>
              </a:spcAft>
            </a:pPr>
            <a:r>
              <a:rPr lang="zh-CN" altLang="en-US" sz="1500" b="1" dirty="0">
                <a:solidFill>
                  <a:srgbClr val="0070C0"/>
                </a:solidFill>
                <a:latin typeface="方正姚体" panose="02010601030101010101" pitchFamily="2" charset="-122"/>
                <a:ea typeface="方正姚体" panose="02010601030101010101" pitchFamily="2" charset="-122"/>
              </a:rPr>
              <a:t>市场占有率低</a:t>
            </a:r>
          </a:p>
        </p:txBody>
      </p:sp>
      <p:sp>
        <p:nvSpPr>
          <p:cNvPr id="85" name="矩形 47"/>
          <p:cNvSpPr>
            <a:spLocks noChangeArrowheads="1"/>
          </p:cNvSpPr>
          <p:nvPr/>
        </p:nvSpPr>
        <p:spPr bwMode="auto">
          <a:xfrm>
            <a:off x="5654671" y="3260769"/>
            <a:ext cx="3043238" cy="553990"/>
          </a:xfrm>
          <a:prstGeom prst="rect">
            <a:avLst/>
          </a:prstGeom>
          <a:noFill/>
          <a:ln>
            <a:noFill/>
          </a:ln>
        </p:spPr>
        <p:txBody>
          <a:bodyPr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fontAlgn="base">
              <a:lnSpc>
                <a:spcPct val="150000"/>
              </a:lnSpc>
              <a:spcAft>
                <a:spcPct val="0"/>
              </a:spcAft>
              <a:buFont typeface="Arial" charset="0"/>
              <a:buNone/>
            </a:pPr>
            <a:r>
              <a:rPr lang="zh-CN" altLang="en-US" sz="1000" dirty="0">
                <a:solidFill>
                  <a:schemeClr val="bg2">
                    <a:lumMod val="50000"/>
                  </a:schemeClr>
                </a:solidFill>
                <a:latin typeface="方正姚体" panose="02010601030101010101" pitchFamily="2" charset="-122"/>
                <a:ea typeface="方正姚体" panose="02010601030101010101" pitchFamily="2" charset="-122"/>
              </a:rPr>
              <a:t>点击输入简要文字内容，文字内容需概括精炼，不用多余的文字修饰，言简意赅的说明该项内容。</a:t>
            </a:r>
            <a:endParaRPr lang="en-US" altLang="zh-CN" sz="1000" dirty="0">
              <a:solidFill>
                <a:schemeClr val="bg2">
                  <a:lumMod val="50000"/>
                </a:schemeClr>
              </a:solidFill>
              <a:latin typeface="方正姚体" panose="02010601030101010101" pitchFamily="2" charset="-122"/>
              <a:ea typeface="方正姚体" panose="02010601030101010101" pitchFamily="2" charset="-122"/>
            </a:endParaRPr>
          </a:p>
        </p:txBody>
      </p:sp>
      <p:sp>
        <p:nvSpPr>
          <p:cNvPr id="86" name="矩形 85"/>
          <p:cNvSpPr/>
          <p:nvPr/>
        </p:nvSpPr>
        <p:spPr>
          <a:xfrm>
            <a:off x="5009018" y="3972460"/>
            <a:ext cx="1338810" cy="323157"/>
          </a:xfrm>
          <a:prstGeom prst="rect">
            <a:avLst/>
          </a:prstGeom>
        </p:spPr>
        <p:txBody>
          <a:bodyPr wrap="none" lIns="91431" tIns="45716" rIns="91431" bIns="45716">
            <a:spAutoFit/>
          </a:bodyPr>
          <a:lstStyle/>
          <a:p>
            <a:pPr fontAlgn="base">
              <a:spcBef>
                <a:spcPct val="0"/>
              </a:spcBef>
              <a:spcAft>
                <a:spcPct val="0"/>
              </a:spcAft>
            </a:pPr>
            <a:r>
              <a:rPr lang="zh-CN" altLang="en-US" sz="1500" b="1" dirty="0">
                <a:solidFill>
                  <a:srgbClr val="0070C0"/>
                </a:solidFill>
                <a:latin typeface="方正姚体" panose="02010601030101010101" pitchFamily="2" charset="-122"/>
                <a:ea typeface="方正姚体" panose="02010601030101010101" pitchFamily="2" charset="-122"/>
              </a:rPr>
              <a:t>市场认知度低</a:t>
            </a:r>
          </a:p>
        </p:txBody>
      </p:sp>
      <p:sp>
        <p:nvSpPr>
          <p:cNvPr id="87" name="矩形 47"/>
          <p:cNvSpPr>
            <a:spLocks noChangeArrowheads="1"/>
          </p:cNvSpPr>
          <p:nvPr/>
        </p:nvSpPr>
        <p:spPr bwMode="auto">
          <a:xfrm>
            <a:off x="4979676" y="4205188"/>
            <a:ext cx="3043238" cy="553990"/>
          </a:xfrm>
          <a:prstGeom prst="rect">
            <a:avLst/>
          </a:prstGeom>
          <a:noFill/>
          <a:ln>
            <a:noFill/>
          </a:ln>
        </p:spPr>
        <p:txBody>
          <a:bodyPr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fontAlgn="base">
              <a:lnSpc>
                <a:spcPct val="150000"/>
              </a:lnSpc>
              <a:spcAft>
                <a:spcPct val="0"/>
              </a:spcAft>
              <a:buFont typeface="Arial" charset="0"/>
              <a:buNone/>
            </a:pPr>
            <a:r>
              <a:rPr lang="zh-CN" altLang="en-US" sz="1000" dirty="0">
                <a:solidFill>
                  <a:schemeClr val="bg2">
                    <a:lumMod val="50000"/>
                  </a:schemeClr>
                </a:solidFill>
                <a:latin typeface="方正姚体" panose="02010601030101010101" pitchFamily="2" charset="-122"/>
                <a:ea typeface="方正姚体" panose="02010601030101010101" pitchFamily="2" charset="-122"/>
              </a:rPr>
              <a:t>点击输入简要文字内容，文字内容需概括精炼，不用多余的文字修饰，言简意赅的说明该项内容。</a:t>
            </a:r>
            <a:endParaRPr lang="en-US" altLang="zh-CN" sz="1000" dirty="0">
              <a:solidFill>
                <a:schemeClr val="bg2">
                  <a:lumMod val="50000"/>
                </a:schemeClr>
              </a:solidFill>
              <a:latin typeface="方正姚体" panose="02010601030101010101" pitchFamily="2" charset="-122"/>
              <a:ea typeface="方正姚体" panose="02010601030101010101" pitchFamily="2" charset="-122"/>
            </a:endParaRPr>
          </a:p>
        </p:txBody>
      </p:sp>
    </p:spTree>
    <p:extLst>
      <p:ext uri="{BB962C8B-B14F-4D97-AF65-F5344CB8AC3E}">
        <p14:creationId xmlns:p14="http://schemas.microsoft.com/office/powerpoint/2010/main" val="381946217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250"/>
                                      </p:stCondLst>
                                      <p:childTnLst>
                                        <p:set>
                                          <p:cBhvr>
                                            <p:cTn id="15" dur="1" fill="hold">
                                              <p:stCondLst>
                                                <p:cond delay="0"/>
                                              </p:stCondLst>
                                            </p:cTn>
                                            <p:tgtEl>
                                              <p:spTgt spid="53"/>
                                            </p:tgtEl>
                                            <p:attrNameLst>
                                              <p:attrName>style.visibility</p:attrName>
                                            </p:attrNameLst>
                                          </p:cBhvr>
                                          <p:to>
                                            <p:strVal val="visible"/>
                                          </p:to>
                                        </p:set>
                                        <p:anim calcmode="lin" valueType="num">
                                          <p:cBhvr>
                                            <p:cTn id="16" dur="400" fill="hold"/>
                                            <p:tgtEl>
                                              <p:spTgt spid="53"/>
                                            </p:tgtEl>
                                            <p:attrNameLst>
                                              <p:attrName>ppt_w</p:attrName>
                                            </p:attrNameLst>
                                          </p:cBhvr>
                                          <p:tavLst>
                                            <p:tav tm="0">
                                              <p:val>
                                                <p:fltVal val="0"/>
                                              </p:val>
                                            </p:tav>
                                            <p:tav tm="100000">
                                              <p:val>
                                                <p:strVal val="#ppt_w"/>
                                              </p:val>
                                            </p:tav>
                                          </p:tavLst>
                                        </p:anim>
                                        <p:anim calcmode="lin" valueType="num">
                                          <p:cBhvr>
                                            <p:cTn id="17" dur="400" fill="hold"/>
                                            <p:tgtEl>
                                              <p:spTgt spid="53"/>
                                            </p:tgtEl>
                                            <p:attrNameLst>
                                              <p:attrName>ppt_h</p:attrName>
                                            </p:attrNameLst>
                                          </p:cBhvr>
                                          <p:tavLst>
                                            <p:tav tm="0">
                                              <p:val>
                                                <p:fltVal val="0"/>
                                              </p:val>
                                            </p:tav>
                                            <p:tav tm="100000">
                                              <p:val>
                                                <p:strVal val="#ppt_h"/>
                                              </p:val>
                                            </p:tav>
                                          </p:tavLst>
                                        </p:anim>
                                        <p:animEffect transition="in" filter="fade">
                                          <p:cBhvr>
                                            <p:cTn id="18" dur="400"/>
                                            <p:tgtEl>
                                              <p:spTgt spid="53"/>
                                            </p:tgtEl>
                                          </p:cBhvr>
                                        </p:animEffect>
                                      </p:childTnLst>
                                    </p:cTn>
                                  </p:par>
                                </p:childTnLst>
                              </p:cTn>
                            </p:par>
                            <p:par>
                              <p:cTn id="19" fill="hold">
                                <p:stCondLst>
                                  <p:cond delay="1150"/>
                                </p:stCondLst>
                                <p:childTnLst>
                                  <p:par>
                                    <p:cTn id="20" presetID="22" presetClass="entr" presetSubtype="1" fill="hold"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up)">
                                          <p:cBhvr>
                                            <p:cTn id="22" dur="350"/>
                                            <p:tgtEl>
                                              <p:spTgt spid="4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500"/>
                                </p:stCondLst>
                                <p:childTnLst>
                                  <p:par>
                                    <p:cTn id="34" presetID="2" presetClass="entr" presetSubtype="2" fill="hold" nodeType="afterEffect" p14:presetBounceEnd="40000">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14:bounceEnd="40000">
                                          <p:cBhvr additive="base">
                                            <p:cTn id="36" dur="500" fill="hold"/>
                                            <p:tgtEl>
                                              <p:spTgt spid="60"/>
                                            </p:tgtEl>
                                            <p:attrNameLst>
                                              <p:attrName>ppt_x</p:attrName>
                                            </p:attrNameLst>
                                          </p:cBhvr>
                                          <p:tavLst>
                                            <p:tav tm="0">
                                              <p:val>
                                                <p:strVal val="1+#ppt_w/2"/>
                                              </p:val>
                                            </p:tav>
                                            <p:tav tm="100000">
                                              <p:val>
                                                <p:strVal val="#ppt_x"/>
                                              </p:val>
                                            </p:tav>
                                          </p:tavLst>
                                        </p:anim>
                                        <p:anim calcmode="lin" valueType="num" p14:bounceEnd="40000">
                                          <p:cBhvr additive="base">
                                            <p:cTn id="37" dur="500" fill="hold"/>
                                            <p:tgtEl>
                                              <p:spTgt spid="60"/>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left)">
                                          <p:cBhvr>
                                            <p:cTn id="41" dur="500"/>
                                            <p:tgtEl>
                                              <p:spTgt spid="51"/>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wipe(left)">
                                          <p:cBhvr>
                                            <p:cTn id="44" dur="500"/>
                                            <p:tgtEl>
                                              <p:spTgt spid="52"/>
                                            </p:tgtEl>
                                          </p:cBhvr>
                                        </p:animEffect>
                                      </p:childTnLst>
                                    </p:cTn>
                                  </p:par>
                                  <p:par>
                                    <p:cTn id="45" presetID="53" presetClass="entr" presetSubtype="16" fill="hold" grpId="0" nodeType="withEffect">
                                      <p:stCondLst>
                                        <p:cond delay="750"/>
                                      </p:stCondLst>
                                      <p:childTnLst>
                                        <p:set>
                                          <p:cBhvr>
                                            <p:cTn id="46" dur="1" fill="hold">
                                              <p:stCondLst>
                                                <p:cond delay="0"/>
                                              </p:stCondLst>
                                            </p:cTn>
                                            <p:tgtEl>
                                              <p:spTgt spid="57"/>
                                            </p:tgtEl>
                                            <p:attrNameLst>
                                              <p:attrName>style.visibility</p:attrName>
                                            </p:attrNameLst>
                                          </p:cBhvr>
                                          <p:to>
                                            <p:strVal val="visible"/>
                                          </p:to>
                                        </p:set>
                                        <p:anim calcmode="lin" valueType="num">
                                          <p:cBhvr>
                                            <p:cTn id="47" dur="500" fill="hold"/>
                                            <p:tgtEl>
                                              <p:spTgt spid="57"/>
                                            </p:tgtEl>
                                            <p:attrNameLst>
                                              <p:attrName>ppt_w</p:attrName>
                                            </p:attrNameLst>
                                          </p:cBhvr>
                                          <p:tavLst>
                                            <p:tav tm="0">
                                              <p:val>
                                                <p:fltVal val="0"/>
                                              </p:val>
                                            </p:tav>
                                            <p:tav tm="100000">
                                              <p:val>
                                                <p:strVal val="#ppt_w"/>
                                              </p:val>
                                            </p:tav>
                                          </p:tavLst>
                                        </p:anim>
                                        <p:anim calcmode="lin" valueType="num">
                                          <p:cBhvr>
                                            <p:cTn id="48" dur="500" fill="hold"/>
                                            <p:tgtEl>
                                              <p:spTgt spid="57"/>
                                            </p:tgtEl>
                                            <p:attrNameLst>
                                              <p:attrName>ppt_h</p:attrName>
                                            </p:attrNameLst>
                                          </p:cBhvr>
                                          <p:tavLst>
                                            <p:tav tm="0">
                                              <p:val>
                                                <p:fltVal val="0"/>
                                              </p:val>
                                            </p:tav>
                                            <p:tav tm="100000">
                                              <p:val>
                                                <p:strVal val="#ppt_h"/>
                                              </p:val>
                                            </p:tav>
                                          </p:tavLst>
                                        </p:anim>
                                        <p:animEffect transition="in" filter="fade">
                                          <p:cBhvr>
                                            <p:cTn id="49" dur="500"/>
                                            <p:tgtEl>
                                              <p:spTgt spid="57"/>
                                            </p:tgtEl>
                                          </p:cBhvr>
                                        </p:animEffect>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ipe(left)">
                                          <p:cBhvr>
                                            <p:cTn id="53" dur="500"/>
                                            <p:tgtEl>
                                              <p:spTgt spid="49"/>
                                            </p:tgtEl>
                                          </p:cBhvr>
                                        </p:animEffect>
                                      </p:childTnLst>
                                    </p:cTn>
                                  </p:par>
                                </p:childTnLst>
                              </p:cTn>
                            </p:par>
                            <p:par>
                              <p:cTn id="54" fill="hold">
                                <p:stCondLst>
                                  <p:cond delay="4750"/>
                                </p:stCondLst>
                                <p:childTnLst>
                                  <p:par>
                                    <p:cTn id="55" presetID="2" presetClass="entr" presetSubtype="2" fill="hold" nodeType="afterEffect" p14:presetBounceEnd="40000">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14:bounceEnd="40000">
                                          <p:cBhvr additive="base">
                                            <p:cTn id="57" dur="500" fill="hold"/>
                                            <p:tgtEl>
                                              <p:spTgt spid="67"/>
                                            </p:tgtEl>
                                            <p:attrNameLst>
                                              <p:attrName>ppt_x</p:attrName>
                                            </p:attrNameLst>
                                          </p:cBhvr>
                                          <p:tavLst>
                                            <p:tav tm="0">
                                              <p:val>
                                                <p:strVal val="1+#ppt_w/2"/>
                                              </p:val>
                                            </p:tav>
                                            <p:tav tm="100000">
                                              <p:val>
                                                <p:strVal val="#ppt_x"/>
                                              </p:val>
                                            </p:tav>
                                          </p:tavLst>
                                        </p:anim>
                                        <p:anim calcmode="lin" valueType="num" p14:bounceEnd="40000">
                                          <p:cBhvr additive="base">
                                            <p:cTn id="58" dur="500" fill="hold"/>
                                            <p:tgtEl>
                                              <p:spTgt spid="67"/>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22" presetClass="entr" presetSubtype="8" fill="hold" grpId="0" nodeType="after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wipe(left)">
                                          <p:cBhvr>
                                            <p:cTn id="62" dur="500"/>
                                            <p:tgtEl>
                                              <p:spTgt spid="82"/>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83"/>
                                            </p:tgtEl>
                                            <p:attrNameLst>
                                              <p:attrName>style.visibility</p:attrName>
                                            </p:attrNameLst>
                                          </p:cBhvr>
                                          <p:to>
                                            <p:strVal val="visible"/>
                                          </p:to>
                                        </p:set>
                                        <p:animEffect transition="in" filter="wipe(left)">
                                          <p:cBhvr>
                                            <p:cTn id="65" dur="500"/>
                                            <p:tgtEl>
                                              <p:spTgt spid="83"/>
                                            </p:tgtEl>
                                          </p:cBhvr>
                                        </p:animEffect>
                                      </p:childTnLst>
                                    </p:cTn>
                                  </p:par>
                                  <p:par>
                                    <p:cTn id="66" presetID="53" presetClass="entr" presetSubtype="16" fill="hold" grpId="0" nodeType="withEffect">
                                      <p:stCondLst>
                                        <p:cond delay="75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left)">
                                          <p:cBhvr>
                                            <p:cTn id="74" dur="500"/>
                                            <p:tgtEl>
                                              <p:spTgt spid="50"/>
                                            </p:tgtEl>
                                          </p:cBhvr>
                                        </p:animEffect>
                                      </p:childTnLst>
                                    </p:cTn>
                                  </p:par>
                                </p:childTnLst>
                              </p:cTn>
                            </p:par>
                            <p:par>
                              <p:cTn id="75" fill="hold">
                                <p:stCondLst>
                                  <p:cond delay="7000"/>
                                </p:stCondLst>
                                <p:childTnLst>
                                  <p:par>
                                    <p:cTn id="76" presetID="2" presetClass="entr" presetSubtype="2" fill="hold" nodeType="afterEffect" p14:presetBounceEnd="40000">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14:bounceEnd="40000">
                                          <p:cBhvr additive="base">
                                            <p:cTn id="78" dur="500" fill="hold"/>
                                            <p:tgtEl>
                                              <p:spTgt spid="72"/>
                                            </p:tgtEl>
                                            <p:attrNameLst>
                                              <p:attrName>ppt_x</p:attrName>
                                            </p:attrNameLst>
                                          </p:cBhvr>
                                          <p:tavLst>
                                            <p:tav tm="0">
                                              <p:val>
                                                <p:strVal val="1+#ppt_w/2"/>
                                              </p:val>
                                            </p:tav>
                                            <p:tav tm="100000">
                                              <p:val>
                                                <p:strVal val="#ppt_x"/>
                                              </p:val>
                                            </p:tav>
                                          </p:tavLst>
                                        </p:anim>
                                        <p:anim calcmode="lin" valueType="num" p14:bounceEnd="40000">
                                          <p:cBhvr additive="base">
                                            <p:cTn id="79" dur="500" fill="hold"/>
                                            <p:tgtEl>
                                              <p:spTgt spid="72"/>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22" presetClass="entr" presetSubtype="8"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left)">
                                          <p:cBhvr>
                                            <p:cTn id="83" dur="500"/>
                                            <p:tgtEl>
                                              <p:spTgt spid="84"/>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wipe(left)">
                                          <p:cBhvr>
                                            <p:cTn id="86" dur="500"/>
                                            <p:tgtEl>
                                              <p:spTgt spid="85"/>
                                            </p:tgtEl>
                                          </p:cBhvr>
                                        </p:animEffect>
                                      </p:childTnLst>
                                    </p:cTn>
                                  </p:par>
                                  <p:par>
                                    <p:cTn id="87" presetID="53" presetClass="entr" presetSubtype="16" fill="hold" grpId="0" nodeType="withEffect">
                                      <p:stCondLst>
                                        <p:cond delay="750"/>
                                      </p:stCondLst>
                                      <p:childTnLst>
                                        <p:set>
                                          <p:cBhvr>
                                            <p:cTn id="88" dur="1" fill="hold">
                                              <p:stCondLst>
                                                <p:cond delay="0"/>
                                              </p:stCondLst>
                                            </p:cTn>
                                            <p:tgtEl>
                                              <p:spTgt spid="59"/>
                                            </p:tgtEl>
                                            <p:attrNameLst>
                                              <p:attrName>style.visibility</p:attrName>
                                            </p:attrNameLst>
                                          </p:cBhvr>
                                          <p:to>
                                            <p:strVal val="visible"/>
                                          </p:to>
                                        </p:set>
                                        <p:anim calcmode="lin" valueType="num">
                                          <p:cBhvr>
                                            <p:cTn id="89" dur="500" fill="hold"/>
                                            <p:tgtEl>
                                              <p:spTgt spid="59"/>
                                            </p:tgtEl>
                                            <p:attrNameLst>
                                              <p:attrName>ppt_w</p:attrName>
                                            </p:attrNameLst>
                                          </p:cBhvr>
                                          <p:tavLst>
                                            <p:tav tm="0">
                                              <p:val>
                                                <p:fltVal val="0"/>
                                              </p:val>
                                            </p:tav>
                                            <p:tav tm="100000">
                                              <p:val>
                                                <p:strVal val="#ppt_w"/>
                                              </p:val>
                                            </p:tav>
                                          </p:tavLst>
                                        </p:anim>
                                        <p:anim calcmode="lin" valueType="num">
                                          <p:cBhvr>
                                            <p:cTn id="90" dur="500" fill="hold"/>
                                            <p:tgtEl>
                                              <p:spTgt spid="59"/>
                                            </p:tgtEl>
                                            <p:attrNameLst>
                                              <p:attrName>ppt_h</p:attrName>
                                            </p:attrNameLst>
                                          </p:cBhvr>
                                          <p:tavLst>
                                            <p:tav tm="0">
                                              <p:val>
                                                <p:fltVal val="0"/>
                                              </p:val>
                                            </p:tav>
                                            <p:tav tm="100000">
                                              <p:val>
                                                <p:strVal val="#ppt_h"/>
                                              </p:val>
                                            </p:tav>
                                          </p:tavLst>
                                        </p:anim>
                                        <p:animEffect transition="in" filter="fade">
                                          <p:cBhvr>
                                            <p:cTn id="91" dur="500"/>
                                            <p:tgtEl>
                                              <p:spTgt spid="59"/>
                                            </p:tgtEl>
                                          </p:cBhvr>
                                        </p:animEffect>
                                      </p:childTnLst>
                                    </p:cTn>
                                  </p:par>
                                </p:childTnLst>
                              </p:cTn>
                            </p:par>
                            <p:par>
                              <p:cTn id="92" fill="hold">
                                <p:stCondLst>
                                  <p:cond delay="8750"/>
                                </p:stCondLst>
                                <p:childTnLst>
                                  <p:par>
                                    <p:cTn id="93" presetID="22" presetClass="entr" presetSubtype="8" fill="hold" nodeType="after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wipe(left)">
                                          <p:cBhvr>
                                            <p:cTn id="95" dur="500"/>
                                            <p:tgtEl>
                                              <p:spTgt spid="48"/>
                                            </p:tgtEl>
                                          </p:cBhvr>
                                        </p:animEffect>
                                      </p:childTnLst>
                                    </p:cTn>
                                  </p:par>
                                </p:childTnLst>
                              </p:cTn>
                            </p:par>
                            <p:par>
                              <p:cTn id="96" fill="hold">
                                <p:stCondLst>
                                  <p:cond delay="9250"/>
                                </p:stCondLst>
                                <p:childTnLst>
                                  <p:par>
                                    <p:cTn id="97" presetID="2" presetClass="entr" presetSubtype="2" fill="hold" nodeType="afterEffect" p14:presetBounceEnd="40000">
                                      <p:stCondLst>
                                        <p:cond delay="0"/>
                                      </p:stCondLst>
                                      <p:childTnLst>
                                        <p:set>
                                          <p:cBhvr>
                                            <p:cTn id="98" dur="1" fill="hold">
                                              <p:stCondLst>
                                                <p:cond delay="0"/>
                                              </p:stCondLst>
                                            </p:cTn>
                                            <p:tgtEl>
                                              <p:spTgt spid="77"/>
                                            </p:tgtEl>
                                            <p:attrNameLst>
                                              <p:attrName>style.visibility</p:attrName>
                                            </p:attrNameLst>
                                          </p:cBhvr>
                                          <p:to>
                                            <p:strVal val="visible"/>
                                          </p:to>
                                        </p:set>
                                        <p:anim calcmode="lin" valueType="num" p14:bounceEnd="40000">
                                          <p:cBhvr additive="base">
                                            <p:cTn id="99" dur="500" fill="hold"/>
                                            <p:tgtEl>
                                              <p:spTgt spid="77"/>
                                            </p:tgtEl>
                                            <p:attrNameLst>
                                              <p:attrName>ppt_x</p:attrName>
                                            </p:attrNameLst>
                                          </p:cBhvr>
                                          <p:tavLst>
                                            <p:tav tm="0">
                                              <p:val>
                                                <p:strVal val="1+#ppt_w/2"/>
                                              </p:val>
                                            </p:tav>
                                            <p:tav tm="100000">
                                              <p:val>
                                                <p:strVal val="#ppt_x"/>
                                              </p:val>
                                            </p:tav>
                                          </p:tavLst>
                                        </p:anim>
                                        <p:anim calcmode="lin" valueType="num" p14:bounceEnd="40000">
                                          <p:cBhvr additive="base">
                                            <p:cTn id="100" dur="500" fill="hold"/>
                                            <p:tgtEl>
                                              <p:spTgt spid="77"/>
                                            </p:tgtEl>
                                            <p:attrNameLst>
                                              <p:attrName>ppt_y</p:attrName>
                                            </p:attrNameLst>
                                          </p:cBhvr>
                                          <p:tavLst>
                                            <p:tav tm="0">
                                              <p:val>
                                                <p:strVal val="#ppt_y"/>
                                              </p:val>
                                            </p:tav>
                                            <p:tav tm="100000">
                                              <p:val>
                                                <p:strVal val="#ppt_y"/>
                                              </p:val>
                                            </p:tav>
                                          </p:tavLst>
                                        </p:anim>
                                      </p:childTnLst>
                                    </p:cTn>
                                  </p:par>
                                </p:childTnLst>
                              </p:cTn>
                            </p:par>
                            <p:par>
                              <p:cTn id="101" fill="hold">
                                <p:stCondLst>
                                  <p:cond delay="9750"/>
                                </p:stCondLst>
                                <p:childTnLst>
                                  <p:par>
                                    <p:cTn id="102" presetID="22" presetClass="entr" presetSubtype="8" fill="hold" grpId="0" nodeType="afterEffect">
                                      <p:stCondLst>
                                        <p:cond delay="0"/>
                                      </p:stCondLst>
                                      <p:childTnLst>
                                        <p:set>
                                          <p:cBhvr>
                                            <p:cTn id="103" dur="1" fill="hold">
                                              <p:stCondLst>
                                                <p:cond delay="0"/>
                                              </p:stCondLst>
                                            </p:cTn>
                                            <p:tgtEl>
                                              <p:spTgt spid="86"/>
                                            </p:tgtEl>
                                            <p:attrNameLst>
                                              <p:attrName>style.visibility</p:attrName>
                                            </p:attrNameLst>
                                          </p:cBhvr>
                                          <p:to>
                                            <p:strVal val="visible"/>
                                          </p:to>
                                        </p:set>
                                        <p:animEffect transition="in" filter="wipe(left)">
                                          <p:cBhvr>
                                            <p:cTn id="104" dur="500"/>
                                            <p:tgtEl>
                                              <p:spTgt spid="86"/>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87"/>
                                            </p:tgtEl>
                                            <p:attrNameLst>
                                              <p:attrName>style.visibility</p:attrName>
                                            </p:attrNameLst>
                                          </p:cBhvr>
                                          <p:to>
                                            <p:strVal val="visible"/>
                                          </p:to>
                                        </p:set>
                                        <p:animEffect transition="in" filter="wipe(left)">
                                          <p:cBhvr>
                                            <p:cTn id="10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1" grpId="0"/>
          <p:bldP spid="52" grpId="0"/>
          <p:bldP spid="56" grpId="0" animBg="1"/>
          <p:bldP spid="57" grpId="0" animBg="1"/>
          <p:bldP spid="58" grpId="0" animBg="1"/>
          <p:bldP spid="59" grpId="0" animBg="1"/>
          <p:bldP spid="82" grpId="0"/>
          <p:bldP spid="83" grpId="0"/>
          <p:bldP spid="84" grpId="0"/>
          <p:bldP spid="85" grpId="0"/>
          <p:bldP spid="86" grpId="0"/>
          <p:bldP spid="8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250"/>
                                      </p:stCondLst>
                                      <p:childTnLst>
                                        <p:set>
                                          <p:cBhvr>
                                            <p:cTn id="15" dur="1" fill="hold">
                                              <p:stCondLst>
                                                <p:cond delay="0"/>
                                              </p:stCondLst>
                                            </p:cTn>
                                            <p:tgtEl>
                                              <p:spTgt spid="53"/>
                                            </p:tgtEl>
                                            <p:attrNameLst>
                                              <p:attrName>style.visibility</p:attrName>
                                            </p:attrNameLst>
                                          </p:cBhvr>
                                          <p:to>
                                            <p:strVal val="visible"/>
                                          </p:to>
                                        </p:set>
                                        <p:anim calcmode="lin" valueType="num">
                                          <p:cBhvr>
                                            <p:cTn id="16" dur="400" fill="hold"/>
                                            <p:tgtEl>
                                              <p:spTgt spid="53"/>
                                            </p:tgtEl>
                                            <p:attrNameLst>
                                              <p:attrName>ppt_w</p:attrName>
                                            </p:attrNameLst>
                                          </p:cBhvr>
                                          <p:tavLst>
                                            <p:tav tm="0">
                                              <p:val>
                                                <p:fltVal val="0"/>
                                              </p:val>
                                            </p:tav>
                                            <p:tav tm="100000">
                                              <p:val>
                                                <p:strVal val="#ppt_w"/>
                                              </p:val>
                                            </p:tav>
                                          </p:tavLst>
                                        </p:anim>
                                        <p:anim calcmode="lin" valueType="num">
                                          <p:cBhvr>
                                            <p:cTn id="17" dur="400" fill="hold"/>
                                            <p:tgtEl>
                                              <p:spTgt spid="53"/>
                                            </p:tgtEl>
                                            <p:attrNameLst>
                                              <p:attrName>ppt_h</p:attrName>
                                            </p:attrNameLst>
                                          </p:cBhvr>
                                          <p:tavLst>
                                            <p:tav tm="0">
                                              <p:val>
                                                <p:fltVal val="0"/>
                                              </p:val>
                                            </p:tav>
                                            <p:tav tm="100000">
                                              <p:val>
                                                <p:strVal val="#ppt_h"/>
                                              </p:val>
                                            </p:tav>
                                          </p:tavLst>
                                        </p:anim>
                                        <p:animEffect transition="in" filter="fade">
                                          <p:cBhvr>
                                            <p:cTn id="18" dur="400"/>
                                            <p:tgtEl>
                                              <p:spTgt spid="53"/>
                                            </p:tgtEl>
                                          </p:cBhvr>
                                        </p:animEffect>
                                      </p:childTnLst>
                                    </p:cTn>
                                  </p:par>
                                </p:childTnLst>
                              </p:cTn>
                            </p:par>
                            <p:par>
                              <p:cTn id="19" fill="hold">
                                <p:stCondLst>
                                  <p:cond delay="1150"/>
                                </p:stCondLst>
                                <p:childTnLst>
                                  <p:par>
                                    <p:cTn id="20" presetID="22" presetClass="entr" presetSubtype="1" fill="hold"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up)">
                                          <p:cBhvr>
                                            <p:cTn id="22" dur="350"/>
                                            <p:tgtEl>
                                              <p:spTgt spid="4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500"/>
                                </p:stCondLst>
                                <p:childTnLst>
                                  <p:par>
                                    <p:cTn id="34" presetID="2" presetClass="entr" presetSubtype="2"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additive="base">
                                            <p:cTn id="36" dur="500" fill="hold"/>
                                            <p:tgtEl>
                                              <p:spTgt spid="60"/>
                                            </p:tgtEl>
                                            <p:attrNameLst>
                                              <p:attrName>ppt_x</p:attrName>
                                            </p:attrNameLst>
                                          </p:cBhvr>
                                          <p:tavLst>
                                            <p:tav tm="0">
                                              <p:val>
                                                <p:strVal val="1+#ppt_w/2"/>
                                              </p:val>
                                            </p:tav>
                                            <p:tav tm="100000">
                                              <p:val>
                                                <p:strVal val="#ppt_x"/>
                                              </p:val>
                                            </p:tav>
                                          </p:tavLst>
                                        </p:anim>
                                        <p:anim calcmode="lin" valueType="num">
                                          <p:cBhvr additive="base">
                                            <p:cTn id="37" dur="500" fill="hold"/>
                                            <p:tgtEl>
                                              <p:spTgt spid="60"/>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left)">
                                          <p:cBhvr>
                                            <p:cTn id="41" dur="500"/>
                                            <p:tgtEl>
                                              <p:spTgt spid="51"/>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wipe(left)">
                                          <p:cBhvr>
                                            <p:cTn id="44" dur="500"/>
                                            <p:tgtEl>
                                              <p:spTgt spid="52"/>
                                            </p:tgtEl>
                                          </p:cBhvr>
                                        </p:animEffect>
                                      </p:childTnLst>
                                    </p:cTn>
                                  </p:par>
                                  <p:par>
                                    <p:cTn id="45" presetID="53" presetClass="entr" presetSubtype="16" fill="hold" grpId="0" nodeType="withEffect">
                                      <p:stCondLst>
                                        <p:cond delay="750"/>
                                      </p:stCondLst>
                                      <p:childTnLst>
                                        <p:set>
                                          <p:cBhvr>
                                            <p:cTn id="46" dur="1" fill="hold">
                                              <p:stCondLst>
                                                <p:cond delay="0"/>
                                              </p:stCondLst>
                                            </p:cTn>
                                            <p:tgtEl>
                                              <p:spTgt spid="57"/>
                                            </p:tgtEl>
                                            <p:attrNameLst>
                                              <p:attrName>style.visibility</p:attrName>
                                            </p:attrNameLst>
                                          </p:cBhvr>
                                          <p:to>
                                            <p:strVal val="visible"/>
                                          </p:to>
                                        </p:set>
                                        <p:anim calcmode="lin" valueType="num">
                                          <p:cBhvr>
                                            <p:cTn id="47" dur="500" fill="hold"/>
                                            <p:tgtEl>
                                              <p:spTgt spid="57"/>
                                            </p:tgtEl>
                                            <p:attrNameLst>
                                              <p:attrName>ppt_w</p:attrName>
                                            </p:attrNameLst>
                                          </p:cBhvr>
                                          <p:tavLst>
                                            <p:tav tm="0">
                                              <p:val>
                                                <p:fltVal val="0"/>
                                              </p:val>
                                            </p:tav>
                                            <p:tav tm="100000">
                                              <p:val>
                                                <p:strVal val="#ppt_w"/>
                                              </p:val>
                                            </p:tav>
                                          </p:tavLst>
                                        </p:anim>
                                        <p:anim calcmode="lin" valueType="num">
                                          <p:cBhvr>
                                            <p:cTn id="48" dur="500" fill="hold"/>
                                            <p:tgtEl>
                                              <p:spTgt spid="57"/>
                                            </p:tgtEl>
                                            <p:attrNameLst>
                                              <p:attrName>ppt_h</p:attrName>
                                            </p:attrNameLst>
                                          </p:cBhvr>
                                          <p:tavLst>
                                            <p:tav tm="0">
                                              <p:val>
                                                <p:fltVal val="0"/>
                                              </p:val>
                                            </p:tav>
                                            <p:tav tm="100000">
                                              <p:val>
                                                <p:strVal val="#ppt_h"/>
                                              </p:val>
                                            </p:tav>
                                          </p:tavLst>
                                        </p:anim>
                                        <p:animEffect transition="in" filter="fade">
                                          <p:cBhvr>
                                            <p:cTn id="49" dur="500"/>
                                            <p:tgtEl>
                                              <p:spTgt spid="57"/>
                                            </p:tgtEl>
                                          </p:cBhvr>
                                        </p:animEffect>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ipe(left)">
                                          <p:cBhvr>
                                            <p:cTn id="53" dur="500"/>
                                            <p:tgtEl>
                                              <p:spTgt spid="49"/>
                                            </p:tgtEl>
                                          </p:cBhvr>
                                        </p:animEffect>
                                      </p:childTnLst>
                                    </p:cTn>
                                  </p:par>
                                </p:childTnLst>
                              </p:cTn>
                            </p:par>
                            <p:par>
                              <p:cTn id="54" fill="hold">
                                <p:stCondLst>
                                  <p:cond delay="4750"/>
                                </p:stCondLst>
                                <p:childTnLst>
                                  <p:par>
                                    <p:cTn id="55" presetID="2" presetClass="entr" presetSubtype="2"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additive="base">
                                            <p:cTn id="57" dur="500" fill="hold"/>
                                            <p:tgtEl>
                                              <p:spTgt spid="67"/>
                                            </p:tgtEl>
                                            <p:attrNameLst>
                                              <p:attrName>ppt_x</p:attrName>
                                            </p:attrNameLst>
                                          </p:cBhvr>
                                          <p:tavLst>
                                            <p:tav tm="0">
                                              <p:val>
                                                <p:strVal val="1+#ppt_w/2"/>
                                              </p:val>
                                            </p:tav>
                                            <p:tav tm="100000">
                                              <p:val>
                                                <p:strVal val="#ppt_x"/>
                                              </p:val>
                                            </p:tav>
                                          </p:tavLst>
                                        </p:anim>
                                        <p:anim calcmode="lin" valueType="num">
                                          <p:cBhvr additive="base">
                                            <p:cTn id="58" dur="500" fill="hold"/>
                                            <p:tgtEl>
                                              <p:spTgt spid="67"/>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22" presetClass="entr" presetSubtype="8" fill="hold" grpId="0" nodeType="after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wipe(left)">
                                          <p:cBhvr>
                                            <p:cTn id="62" dur="500"/>
                                            <p:tgtEl>
                                              <p:spTgt spid="82"/>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83"/>
                                            </p:tgtEl>
                                            <p:attrNameLst>
                                              <p:attrName>style.visibility</p:attrName>
                                            </p:attrNameLst>
                                          </p:cBhvr>
                                          <p:to>
                                            <p:strVal val="visible"/>
                                          </p:to>
                                        </p:set>
                                        <p:animEffect transition="in" filter="wipe(left)">
                                          <p:cBhvr>
                                            <p:cTn id="65" dur="500"/>
                                            <p:tgtEl>
                                              <p:spTgt spid="83"/>
                                            </p:tgtEl>
                                          </p:cBhvr>
                                        </p:animEffect>
                                      </p:childTnLst>
                                    </p:cTn>
                                  </p:par>
                                  <p:par>
                                    <p:cTn id="66" presetID="53" presetClass="entr" presetSubtype="16" fill="hold" grpId="0" nodeType="withEffect">
                                      <p:stCondLst>
                                        <p:cond delay="75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left)">
                                          <p:cBhvr>
                                            <p:cTn id="74" dur="500"/>
                                            <p:tgtEl>
                                              <p:spTgt spid="50"/>
                                            </p:tgtEl>
                                          </p:cBhvr>
                                        </p:animEffect>
                                      </p:childTnLst>
                                    </p:cTn>
                                  </p:par>
                                </p:childTnLst>
                              </p:cTn>
                            </p:par>
                            <p:par>
                              <p:cTn id="75" fill="hold">
                                <p:stCondLst>
                                  <p:cond delay="7000"/>
                                </p:stCondLst>
                                <p:childTnLst>
                                  <p:par>
                                    <p:cTn id="76" presetID="2" presetClass="entr" presetSubtype="2" fill="hold"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1+#ppt_w/2"/>
                                              </p:val>
                                            </p:tav>
                                            <p:tav tm="100000">
                                              <p:val>
                                                <p:strVal val="#ppt_x"/>
                                              </p:val>
                                            </p:tav>
                                          </p:tavLst>
                                        </p:anim>
                                        <p:anim calcmode="lin" valueType="num">
                                          <p:cBhvr additive="base">
                                            <p:cTn id="79" dur="500" fill="hold"/>
                                            <p:tgtEl>
                                              <p:spTgt spid="72"/>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22" presetClass="entr" presetSubtype="8"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left)">
                                          <p:cBhvr>
                                            <p:cTn id="83" dur="500"/>
                                            <p:tgtEl>
                                              <p:spTgt spid="84"/>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wipe(left)">
                                          <p:cBhvr>
                                            <p:cTn id="86" dur="500"/>
                                            <p:tgtEl>
                                              <p:spTgt spid="85"/>
                                            </p:tgtEl>
                                          </p:cBhvr>
                                        </p:animEffect>
                                      </p:childTnLst>
                                    </p:cTn>
                                  </p:par>
                                  <p:par>
                                    <p:cTn id="87" presetID="53" presetClass="entr" presetSubtype="16" fill="hold" grpId="0" nodeType="withEffect">
                                      <p:stCondLst>
                                        <p:cond delay="750"/>
                                      </p:stCondLst>
                                      <p:childTnLst>
                                        <p:set>
                                          <p:cBhvr>
                                            <p:cTn id="88" dur="1" fill="hold">
                                              <p:stCondLst>
                                                <p:cond delay="0"/>
                                              </p:stCondLst>
                                            </p:cTn>
                                            <p:tgtEl>
                                              <p:spTgt spid="59"/>
                                            </p:tgtEl>
                                            <p:attrNameLst>
                                              <p:attrName>style.visibility</p:attrName>
                                            </p:attrNameLst>
                                          </p:cBhvr>
                                          <p:to>
                                            <p:strVal val="visible"/>
                                          </p:to>
                                        </p:set>
                                        <p:anim calcmode="lin" valueType="num">
                                          <p:cBhvr>
                                            <p:cTn id="89" dur="500" fill="hold"/>
                                            <p:tgtEl>
                                              <p:spTgt spid="59"/>
                                            </p:tgtEl>
                                            <p:attrNameLst>
                                              <p:attrName>ppt_w</p:attrName>
                                            </p:attrNameLst>
                                          </p:cBhvr>
                                          <p:tavLst>
                                            <p:tav tm="0">
                                              <p:val>
                                                <p:fltVal val="0"/>
                                              </p:val>
                                            </p:tav>
                                            <p:tav tm="100000">
                                              <p:val>
                                                <p:strVal val="#ppt_w"/>
                                              </p:val>
                                            </p:tav>
                                          </p:tavLst>
                                        </p:anim>
                                        <p:anim calcmode="lin" valueType="num">
                                          <p:cBhvr>
                                            <p:cTn id="90" dur="500" fill="hold"/>
                                            <p:tgtEl>
                                              <p:spTgt spid="59"/>
                                            </p:tgtEl>
                                            <p:attrNameLst>
                                              <p:attrName>ppt_h</p:attrName>
                                            </p:attrNameLst>
                                          </p:cBhvr>
                                          <p:tavLst>
                                            <p:tav tm="0">
                                              <p:val>
                                                <p:fltVal val="0"/>
                                              </p:val>
                                            </p:tav>
                                            <p:tav tm="100000">
                                              <p:val>
                                                <p:strVal val="#ppt_h"/>
                                              </p:val>
                                            </p:tav>
                                          </p:tavLst>
                                        </p:anim>
                                        <p:animEffect transition="in" filter="fade">
                                          <p:cBhvr>
                                            <p:cTn id="91" dur="500"/>
                                            <p:tgtEl>
                                              <p:spTgt spid="59"/>
                                            </p:tgtEl>
                                          </p:cBhvr>
                                        </p:animEffect>
                                      </p:childTnLst>
                                    </p:cTn>
                                  </p:par>
                                </p:childTnLst>
                              </p:cTn>
                            </p:par>
                            <p:par>
                              <p:cTn id="92" fill="hold">
                                <p:stCondLst>
                                  <p:cond delay="8750"/>
                                </p:stCondLst>
                                <p:childTnLst>
                                  <p:par>
                                    <p:cTn id="93" presetID="22" presetClass="entr" presetSubtype="8" fill="hold" nodeType="after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wipe(left)">
                                          <p:cBhvr>
                                            <p:cTn id="95" dur="500"/>
                                            <p:tgtEl>
                                              <p:spTgt spid="48"/>
                                            </p:tgtEl>
                                          </p:cBhvr>
                                        </p:animEffect>
                                      </p:childTnLst>
                                    </p:cTn>
                                  </p:par>
                                </p:childTnLst>
                              </p:cTn>
                            </p:par>
                            <p:par>
                              <p:cTn id="96" fill="hold">
                                <p:stCondLst>
                                  <p:cond delay="9250"/>
                                </p:stCondLst>
                                <p:childTnLst>
                                  <p:par>
                                    <p:cTn id="97" presetID="2" presetClass="entr" presetSubtype="2" fill="hold" nodeType="afterEffect">
                                      <p:stCondLst>
                                        <p:cond delay="0"/>
                                      </p:stCondLst>
                                      <p:childTnLst>
                                        <p:set>
                                          <p:cBhvr>
                                            <p:cTn id="98" dur="1" fill="hold">
                                              <p:stCondLst>
                                                <p:cond delay="0"/>
                                              </p:stCondLst>
                                            </p:cTn>
                                            <p:tgtEl>
                                              <p:spTgt spid="77"/>
                                            </p:tgtEl>
                                            <p:attrNameLst>
                                              <p:attrName>style.visibility</p:attrName>
                                            </p:attrNameLst>
                                          </p:cBhvr>
                                          <p:to>
                                            <p:strVal val="visible"/>
                                          </p:to>
                                        </p:set>
                                        <p:anim calcmode="lin" valueType="num">
                                          <p:cBhvr additive="base">
                                            <p:cTn id="99" dur="500" fill="hold"/>
                                            <p:tgtEl>
                                              <p:spTgt spid="77"/>
                                            </p:tgtEl>
                                            <p:attrNameLst>
                                              <p:attrName>ppt_x</p:attrName>
                                            </p:attrNameLst>
                                          </p:cBhvr>
                                          <p:tavLst>
                                            <p:tav tm="0">
                                              <p:val>
                                                <p:strVal val="1+#ppt_w/2"/>
                                              </p:val>
                                            </p:tav>
                                            <p:tav tm="100000">
                                              <p:val>
                                                <p:strVal val="#ppt_x"/>
                                              </p:val>
                                            </p:tav>
                                          </p:tavLst>
                                        </p:anim>
                                        <p:anim calcmode="lin" valueType="num">
                                          <p:cBhvr additive="base">
                                            <p:cTn id="100" dur="500" fill="hold"/>
                                            <p:tgtEl>
                                              <p:spTgt spid="77"/>
                                            </p:tgtEl>
                                            <p:attrNameLst>
                                              <p:attrName>ppt_y</p:attrName>
                                            </p:attrNameLst>
                                          </p:cBhvr>
                                          <p:tavLst>
                                            <p:tav tm="0">
                                              <p:val>
                                                <p:strVal val="#ppt_y"/>
                                              </p:val>
                                            </p:tav>
                                            <p:tav tm="100000">
                                              <p:val>
                                                <p:strVal val="#ppt_y"/>
                                              </p:val>
                                            </p:tav>
                                          </p:tavLst>
                                        </p:anim>
                                      </p:childTnLst>
                                    </p:cTn>
                                  </p:par>
                                </p:childTnLst>
                              </p:cTn>
                            </p:par>
                            <p:par>
                              <p:cTn id="101" fill="hold">
                                <p:stCondLst>
                                  <p:cond delay="9750"/>
                                </p:stCondLst>
                                <p:childTnLst>
                                  <p:par>
                                    <p:cTn id="102" presetID="22" presetClass="entr" presetSubtype="8" fill="hold" grpId="0" nodeType="afterEffect">
                                      <p:stCondLst>
                                        <p:cond delay="0"/>
                                      </p:stCondLst>
                                      <p:childTnLst>
                                        <p:set>
                                          <p:cBhvr>
                                            <p:cTn id="103" dur="1" fill="hold">
                                              <p:stCondLst>
                                                <p:cond delay="0"/>
                                              </p:stCondLst>
                                            </p:cTn>
                                            <p:tgtEl>
                                              <p:spTgt spid="86"/>
                                            </p:tgtEl>
                                            <p:attrNameLst>
                                              <p:attrName>style.visibility</p:attrName>
                                            </p:attrNameLst>
                                          </p:cBhvr>
                                          <p:to>
                                            <p:strVal val="visible"/>
                                          </p:to>
                                        </p:set>
                                        <p:animEffect transition="in" filter="wipe(left)">
                                          <p:cBhvr>
                                            <p:cTn id="104" dur="500"/>
                                            <p:tgtEl>
                                              <p:spTgt spid="86"/>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87"/>
                                            </p:tgtEl>
                                            <p:attrNameLst>
                                              <p:attrName>style.visibility</p:attrName>
                                            </p:attrNameLst>
                                          </p:cBhvr>
                                          <p:to>
                                            <p:strVal val="visible"/>
                                          </p:to>
                                        </p:set>
                                        <p:animEffect transition="in" filter="wipe(left)">
                                          <p:cBhvr>
                                            <p:cTn id="10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1" grpId="0"/>
          <p:bldP spid="52" grpId="0"/>
          <p:bldP spid="56" grpId="0" animBg="1"/>
          <p:bldP spid="57" grpId="0" animBg="1"/>
          <p:bldP spid="58" grpId="0" animBg="1"/>
          <p:bldP spid="59" grpId="0" animBg="1"/>
          <p:bldP spid="82" grpId="0"/>
          <p:bldP spid="83" grpId="0"/>
          <p:bldP spid="84" grpId="0"/>
          <p:bldP spid="85" grpId="0"/>
          <p:bldP spid="86" grpId="0"/>
          <p:bldP spid="87"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4590" y="222395"/>
            <a:ext cx="1505955" cy="861774"/>
          </a:xfrm>
          <a:prstGeom prst="rect">
            <a:avLst/>
          </a:prstGeom>
          <a:noFill/>
        </p:spPr>
        <p:txBody>
          <a:bodyPr wrap="square" lIns="0" tIns="0" rIns="0" bIns="0" rtlCol="0">
            <a:spAutoFit/>
          </a:bodyPr>
          <a:lstStyle/>
          <a:p>
            <a:pPr marL="0" lvl="1" algn="r"/>
            <a:r>
              <a:rPr lang="zh-CN" altLang="en-US" sz="2800" b="1" dirty="0">
                <a:solidFill>
                  <a:schemeClr val="bg2">
                    <a:lumMod val="50000"/>
                  </a:schemeClr>
                </a:solidFill>
                <a:latin typeface="方正姚体" panose="02010601030101010101" pitchFamily="2" charset="-122"/>
                <a:ea typeface="方正姚体" panose="02010601030101010101" pitchFamily="2" charset="-122"/>
              </a:rPr>
              <a:t>我们的</a:t>
            </a:r>
            <a:endParaRPr lang="en-US" altLang="zh-CN" sz="2800" b="1" dirty="0">
              <a:solidFill>
                <a:schemeClr val="bg2">
                  <a:lumMod val="50000"/>
                </a:schemeClr>
              </a:solidFill>
              <a:latin typeface="方正姚体" panose="02010601030101010101" pitchFamily="2" charset="-122"/>
              <a:ea typeface="方正姚体" panose="02010601030101010101" pitchFamily="2" charset="-122"/>
            </a:endParaRPr>
          </a:p>
          <a:p>
            <a:pPr marL="0" lvl="1" algn="r"/>
            <a:r>
              <a:rPr lang="zh-CN" altLang="en-US" sz="2800" b="1" dirty="0">
                <a:solidFill>
                  <a:schemeClr val="bg2">
                    <a:lumMod val="50000"/>
                  </a:schemeClr>
                </a:solidFill>
                <a:latin typeface="方正姚体" panose="02010601030101010101" pitchFamily="2" charset="-122"/>
                <a:ea typeface="方正姚体" panose="02010601030101010101" pitchFamily="2" charset="-122"/>
              </a:rPr>
              <a:t>优势</a:t>
            </a:r>
          </a:p>
        </p:txBody>
      </p:sp>
      <p:sp>
        <p:nvSpPr>
          <p:cNvPr id="3" name="文本框 2"/>
          <p:cNvSpPr txBox="1"/>
          <p:nvPr/>
        </p:nvSpPr>
        <p:spPr>
          <a:xfrm>
            <a:off x="1972760" y="353655"/>
            <a:ext cx="2843153" cy="184666"/>
          </a:xfrm>
          <a:prstGeom prst="rect">
            <a:avLst/>
          </a:prstGeom>
          <a:noFill/>
        </p:spPr>
        <p:txBody>
          <a:bodyPr wrap="square" lIns="0" tIns="0" rIns="0" bIns="0" rtlCol="0">
            <a:spAutoFit/>
          </a:bodyPr>
          <a:lstStyle/>
          <a:p>
            <a:pPr marL="0" lvl="1"/>
            <a:r>
              <a:rPr lang="en-US" altLang="zh-CN" sz="1200" dirty="0">
                <a:solidFill>
                  <a:srgbClr val="0070C0"/>
                </a:solidFill>
                <a:latin typeface="微软雅黑" pitchFamily="34" charset="-122"/>
                <a:ea typeface="微软雅黑" pitchFamily="34" charset="-122"/>
              </a:rPr>
              <a:t>ADVANTAGE</a:t>
            </a:r>
            <a:endParaRPr lang="zh-CN" altLang="en-US" sz="1200" dirty="0">
              <a:solidFill>
                <a:srgbClr val="0070C0"/>
              </a:solidFill>
              <a:latin typeface="微软雅黑" pitchFamily="34" charset="-122"/>
              <a:ea typeface="微软雅黑" pitchFamily="34" charset="-122"/>
            </a:endParaRPr>
          </a:p>
        </p:txBody>
      </p:sp>
      <p:sp>
        <p:nvSpPr>
          <p:cNvPr id="43" name="等腰三角形 42"/>
          <p:cNvSpPr/>
          <p:nvPr/>
        </p:nvSpPr>
        <p:spPr>
          <a:xfrm rot="7294826">
            <a:off x="3878432" y="1232192"/>
            <a:ext cx="294256" cy="1041113"/>
          </a:xfrm>
          <a:prstGeom prst="triangle">
            <a:avLst/>
          </a:prstGeom>
          <a:gradFill flip="none" rotWithShape="1">
            <a:gsLst>
              <a:gs pos="0">
                <a:schemeClr val="tx1">
                  <a:alpha val="31000"/>
                </a:schemeClr>
              </a:gs>
              <a:gs pos="100000">
                <a:schemeClr val="tx1">
                  <a:alpha val="0"/>
                </a:schemeClr>
              </a:gs>
            </a:gsLst>
            <a:lin ang="2700000" scaled="1"/>
            <a:tileRect/>
          </a:gradFill>
          <a:ln>
            <a:noFill/>
          </a:ln>
        </p:spPr>
        <p:txBody>
          <a:bodyPr wrap="none" anchor="ctr"/>
          <a:lstStyle/>
          <a:p>
            <a:endParaRPr lang="zh-CN" altLang="en-US" sz="1350">
              <a:ea typeface="华文细黑" pitchFamily="2" charset="-122"/>
            </a:endParaRPr>
          </a:p>
        </p:txBody>
      </p:sp>
      <p:sp>
        <p:nvSpPr>
          <p:cNvPr id="44" name="等腰三角形 43"/>
          <p:cNvSpPr/>
          <p:nvPr/>
        </p:nvSpPr>
        <p:spPr>
          <a:xfrm rot="7601584">
            <a:off x="3121170" y="1949264"/>
            <a:ext cx="294256" cy="1041113"/>
          </a:xfrm>
          <a:prstGeom prst="triangle">
            <a:avLst/>
          </a:prstGeom>
          <a:gradFill flip="none" rotWithShape="1">
            <a:gsLst>
              <a:gs pos="0">
                <a:schemeClr val="tx1">
                  <a:alpha val="31000"/>
                </a:schemeClr>
              </a:gs>
              <a:gs pos="100000">
                <a:schemeClr val="tx1">
                  <a:alpha val="0"/>
                </a:schemeClr>
              </a:gs>
            </a:gsLst>
            <a:lin ang="2700000" scaled="1"/>
            <a:tileRect/>
          </a:gradFill>
          <a:ln>
            <a:noFill/>
          </a:ln>
        </p:spPr>
        <p:txBody>
          <a:bodyPr wrap="none" anchor="ctr"/>
          <a:lstStyle/>
          <a:p>
            <a:endParaRPr lang="zh-CN" altLang="en-US" sz="1350">
              <a:ea typeface="华文细黑" pitchFamily="2" charset="-122"/>
            </a:endParaRPr>
          </a:p>
        </p:txBody>
      </p:sp>
      <p:sp>
        <p:nvSpPr>
          <p:cNvPr id="45" name="菱形 7"/>
          <p:cNvSpPr/>
          <p:nvPr/>
        </p:nvSpPr>
        <p:spPr>
          <a:xfrm>
            <a:off x="2924252" y="1259016"/>
            <a:ext cx="1545564" cy="772783"/>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tx1">
                  <a:lumMod val="65000"/>
                  <a:lumOff val="35000"/>
                </a:schemeClr>
              </a:gs>
              <a:gs pos="51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菱形 7"/>
          <p:cNvSpPr/>
          <p:nvPr/>
        </p:nvSpPr>
        <p:spPr>
          <a:xfrm flipV="1">
            <a:off x="2924252" y="2031799"/>
            <a:ext cx="1545564" cy="772783"/>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bg1">
                  <a:lumMod val="65000"/>
                </a:schemeClr>
              </a:gs>
              <a:gs pos="51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TextBox 29"/>
          <p:cNvSpPr txBox="1"/>
          <p:nvPr/>
        </p:nvSpPr>
        <p:spPr>
          <a:xfrm>
            <a:off x="2924252" y="1994125"/>
            <a:ext cx="1545564" cy="276999"/>
          </a:xfrm>
          <a:prstGeom prst="rect">
            <a:avLst/>
          </a:prstGeom>
          <a:noFill/>
        </p:spPr>
        <p:txBody>
          <a:bodyPr wrap="square" rtlCol="0">
            <a:spAutoFit/>
          </a:bodyPr>
          <a:lstStyle/>
          <a:p>
            <a:pPr algn="ctr"/>
            <a:r>
              <a:rPr lang="zh-CN" altLang="en-US" sz="1200" b="1" dirty="0">
                <a:solidFill>
                  <a:schemeClr val="bg2">
                    <a:lumMod val="50000"/>
                  </a:schemeClr>
                </a:solidFill>
                <a:latin typeface="方正姚体" panose="02010601030101010101" pitchFamily="2" charset="-122"/>
                <a:ea typeface="方正姚体" panose="02010601030101010101" pitchFamily="2" charset="-122"/>
              </a:rPr>
              <a:t>强大的执行力</a:t>
            </a:r>
          </a:p>
        </p:txBody>
      </p:sp>
      <p:sp>
        <p:nvSpPr>
          <p:cNvPr id="48" name="等腰三角形 47"/>
          <p:cNvSpPr/>
          <p:nvPr/>
        </p:nvSpPr>
        <p:spPr>
          <a:xfrm rot="7294826">
            <a:off x="5426048" y="1232192"/>
            <a:ext cx="294256" cy="1041113"/>
          </a:xfrm>
          <a:prstGeom prst="triangle">
            <a:avLst/>
          </a:prstGeom>
          <a:gradFill flip="none" rotWithShape="1">
            <a:gsLst>
              <a:gs pos="0">
                <a:schemeClr val="tx1">
                  <a:alpha val="31000"/>
                </a:schemeClr>
              </a:gs>
              <a:gs pos="100000">
                <a:schemeClr val="tx1">
                  <a:alpha val="0"/>
                </a:schemeClr>
              </a:gs>
            </a:gsLst>
            <a:lin ang="2700000" scaled="1"/>
            <a:tileRect/>
          </a:gradFill>
          <a:ln>
            <a:noFill/>
          </a:ln>
        </p:spPr>
        <p:txBody>
          <a:bodyPr wrap="none" anchor="ctr"/>
          <a:lstStyle/>
          <a:p>
            <a:endParaRPr lang="zh-CN" altLang="en-US" sz="1350">
              <a:ea typeface="华文细黑" pitchFamily="2" charset="-122"/>
            </a:endParaRPr>
          </a:p>
        </p:txBody>
      </p:sp>
      <p:sp>
        <p:nvSpPr>
          <p:cNvPr id="49" name="等腰三角形 48"/>
          <p:cNvSpPr/>
          <p:nvPr/>
        </p:nvSpPr>
        <p:spPr>
          <a:xfrm rot="7601584">
            <a:off x="4668786" y="1949264"/>
            <a:ext cx="294256" cy="1041113"/>
          </a:xfrm>
          <a:prstGeom prst="triangle">
            <a:avLst/>
          </a:prstGeom>
          <a:gradFill flip="none" rotWithShape="1">
            <a:gsLst>
              <a:gs pos="0">
                <a:schemeClr val="tx1">
                  <a:alpha val="31000"/>
                </a:schemeClr>
              </a:gs>
              <a:gs pos="100000">
                <a:schemeClr val="tx1">
                  <a:alpha val="0"/>
                </a:schemeClr>
              </a:gs>
            </a:gsLst>
            <a:lin ang="2700000" scaled="1"/>
            <a:tileRect/>
          </a:gradFill>
          <a:ln>
            <a:noFill/>
          </a:ln>
        </p:spPr>
        <p:txBody>
          <a:bodyPr wrap="none" anchor="ctr"/>
          <a:lstStyle/>
          <a:p>
            <a:endParaRPr lang="zh-CN" altLang="en-US" sz="1350">
              <a:ea typeface="华文细黑" pitchFamily="2" charset="-122"/>
            </a:endParaRPr>
          </a:p>
        </p:txBody>
      </p:sp>
      <p:sp>
        <p:nvSpPr>
          <p:cNvPr id="50" name="菱形 7"/>
          <p:cNvSpPr/>
          <p:nvPr/>
        </p:nvSpPr>
        <p:spPr>
          <a:xfrm>
            <a:off x="4471868" y="1259016"/>
            <a:ext cx="1545564" cy="772783"/>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tx1">
                  <a:lumMod val="65000"/>
                  <a:lumOff val="35000"/>
                </a:schemeClr>
              </a:gs>
              <a:gs pos="51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1" name="菱形 7"/>
          <p:cNvSpPr/>
          <p:nvPr/>
        </p:nvSpPr>
        <p:spPr>
          <a:xfrm flipV="1">
            <a:off x="4471868" y="2031799"/>
            <a:ext cx="1545564" cy="772783"/>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bg1">
                  <a:lumMod val="65000"/>
                </a:schemeClr>
              </a:gs>
              <a:gs pos="51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TextBox 36"/>
          <p:cNvSpPr txBox="1"/>
          <p:nvPr/>
        </p:nvSpPr>
        <p:spPr>
          <a:xfrm>
            <a:off x="4471868" y="1994124"/>
            <a:ext cx="1545564" cy="461665"/>
          </a:xfrm>
          <a:prstGeom prst="rect">
            <a:avLst/>
          </a:prstGeom>
          <a:noFill/>
        </p:spPr>
        <p:txBody>
          <a:bodyPr wrap="square" rtlCol="0">
            <a:spAutoFit/>
          </a:bodyPr>
          <a:lstStyle/>
          <a:p>
            <a:pPr algn="ctr"/>
            <a:r>
              <a:rPr lang="zh-CN" altLang="en-US" sz="1200" b="1" dirty="0">
                <a:solidFill>
                  <a:schemeClr val="bg2">
                    <a:lumMod val="50000"/>
                  </a:schemeClr>
                </a:solidFill>
                <a:latin typeface="方正姚体" panose="02010601030101010101" pitchFamily="2" charset="-122"/>
                <a:ea typeface="方正姚体" panose="02010601030101010101" pitchFamily="2" charset="-122"/>
              </a:rPr>
              <a:t>对该项目的深</a:t>
            </a:r>
            <a:endParaRPr lang="en-US" altLang="zh-CN" sz="1200" b="1" dirty="0">
              <a:solidFill>
                <a:schemeClr val="bg2">
                  <a:lumMod val="50000"/>
                </a:schemeClr>
              </a:solidFill>
              <a:latin typeface="方正姚体" panose="02010601030101010101" pitchFamily="2" charset="-122"/>
              <a:ea typeface="方正姚体" panose="02010601030101010101" pitchFamily="2" charset="-122"/>
            </a:endParaRPr>
          </a:p>
          <a:p>
            <a:pPr algn="ctr"/>
            <a:r>
              <a:rPr lang="zh-CN" altLang="en-US" sz="1200" b="1" dirty="0">
                <a:solidFill>
                  <a:schemeClr val="bg2">
                    <a:lumMod val="50000"/>
                  </a:schemeClr>
                </a:solidFill>
                <a:latin typeface="方正姚体" panose="02010601030101010101" pitchFamily="2" charset="-122"/>
                <a:ea typeface="方正姚体" panose="02010601030101010101" pitchFamily="2" charset="-122"/>
              </a:rPr>
              <a:t>刻理解</a:t>
            </a:r>
          </a:p>
        </p:txBody>
      </p:sp>
      <p:sp>
        <p:nvSpPr>
          <p:cNvPr id="53" name="等腰三角形 52"/>
          <p:cNvSpPr/>
          <p:nvPr/>
        </p:nvSpPr>
        <p:spPr>
          <a:xfrm rot="7294826">
            <a:off x="3878432" y="2787778"/>
            <a:ext cx="294256" cy="1041113"/>
          </a:xfrm>
          <a:prstGeom prst="triangle">
            <a:avLst/>
          </a:prstGeom>
          <a:gradFill flip="none" rotWithShape="1">
            <a:gsLst>
              <a:gs pos="0">
                <a:schemeClr val="tx1">
                  <a:alpha val="31000"/>
                </a:schemeClr>
              </a:gs>
              <a:gs pos="100000">
                <a:schemeClr val="tx1">
                  <a:alpha val="0"/>
                </a:schemeClr>
              </a:gs>
            </a:gsLst>
            <a:lin ang="2700000" scaled="1"/>
            <a:tileRect/>
          </a:gradFill>
          <a:ln>
            <a:noFill/>
          </a:ln>
        </p:spPr>
        <p:txBody>
          <a:bodyPr wrap="none" anchor="ctr"/>
          <a:lstStyle/>
          <a:p>
            <a:endParaRPr lang="zh-CN" altLang="en-US" sz="1350">
              <a:ea typeface="华文细黑" pitchFamily="2" charset="-122"/>
            </a:endParaRPr>
          </a:p>
        </p:txBody>
      </p:sp>
      <p:sp>
        <p:nvSpPr>
          <p:cNvPr id="54" name="等腰三角形 53"/>
          <p:cNvSpPr/>
          <p:nvPr/>
        </p:nvSpPr>
        <p:spPr>
          <a:xfrm rot="7601584">
            <a:off x="3121170" y="3504850"/>
            <a:ext cx="294256" cy="1041113"/>
          </a:xfrm>
          <a:prstGeom prst="triangle">
            <a:avLst/>
          </a:prstGeom>
          <a:gradFill flip="none" rotWithShape="1">
            <a:gsLst>
              <a:gs pos="0">
                <a:schemeClr val="tx1">
                  <a:alpha val="31000"/>
                </a:schemeClr>
              </a:gs>
              <a:gs pos="100000">
                <a:schemeClr val="tx1">
                  <a:alpha val="0"/>
                </a:schemeClr>
              </a:gs>
            </a:gsLst>
            <a:lin ang="2700000" scaled="1"/>
            <a:tileRect/>
          </a:gradFill>
          <a:ln>
            <a:noFill/>
          </a:ln>
        </p:spPr>
        <p:txBody>
          <a:bodyPr wrap="none" anchor="ctr"/>
          <a:lstStyle/>
          <a:p>
            <a:endParaRPr lang="zh-CN" altLang="en-US" sz="1350">
              <a:ea typeface="华文细黑" pitchFamily="2" charset="-122"/>
            </a:endParaRPr>
          </a:p>
        </p:txBody>
      </p:sp>
      <p:sp>
        <p:nvSpPr>
          <p:cNvPr id="55" name="菱形 7"/>
          <p:cNvSpPr/>
          <p:nvPr/>
        </p:nvSpPr>
        <p:spPr>
          <a:xfrm>
            <a:off x="2924252" y="2814602"/>
            <a:ext cx="1545564" cy="772783"/>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tx1">
                  <a:lumMod val="65000"/>
                  <a:lumOff val="35000"/>
                </a:schemeClr>
              </a:gs>
              <a:gs pos="51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6" name="菱形 7"/>
          <p:cNvSpPr/>
          <p:nvPr/>
        </p:nvSpPr>
        <p:spPr>
          <a:xfrm flipV="1">
            <a:off x="2924252" y="3587385"/>
            <a:ext cx="1545564" cy="772783"/>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bg1">
                  <a:lumMod val="65000"/>
                </a:schemeClr>
              </a:gs>
              <a:gs pos="51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7" name="TextBox 67"/>
          <p:cNvSpPr txBox="1"/>
          <p:nvPr/>
        </p:nvSpPr>
        <p:spPr>
          <a:xfrm>
            <a:off x="2924252" y="3549710"/>
            <a:ext cx="1545564" cy="276999"/>
          </a:xfrm>
          <a:prstGeom prst="rect">
            <a:avLst/>
          </a:prstGeom>
          <a:noFill/>
        </p:spPr>
        <p:txBody>
          <a:bodyPr wrap="square" rtlCol="0">
            <a:spAutoFit/>
          </a:bodyPr>
          <a:lstStyle/>
          <a:p>
            <a:pPr algn="ctr"/>
            <a:r>
              <a:rPr lang="zh-CN" altLang="en-US" sz="1200" b="1" dirty="0">
                <a:solidFill>
                  <a:schemeClr val="bg2">
                    <a:lumMod val="50000"/>
                  </a:schemeClr>
                </a:solidFill>
                <a:latin typeface="方正姚体" panose="02010601030101010101" pitchFamily="2" charset="-122"/>
                <a:ea typeface="方正姚体" panose="02010601030101010101" pitchFamily="2" charset="-122"/>
              </a:rPr>
              <a:t>精准的营销能力</a:t>
            </a:r>
          </a:p>
        </p:txBody>
      </p:sp>
      <p:sp>
        <p:nvSpPr>
          <p:cNvPr id="58" name="等腰三角形 57"/>
          <p:cNvSpPr/>
          <p:nvPr/>
        </p:nvSpPr>
        <p:spPr>
          <a:xfrm rot="7294826">
            <a:off x="5426048" y="2787778"/>
            <a:ext cx="294256" cy="1041113"/>
          </a:xfrm>
          <a:prstGeom prst="triangle">
            <a:avLst/>
          </a:prstGeom>
          <a:gradFill flip="none" rotWithShape="1">
            <a:gsLst>
              <a:gs pos="0">
                <a:schemeClr val="tx1">
                  <a:alpha val="31000"/>
                </a:schemeClr>
              </a:gs>
              <a:gs pos="100000">
                <a:schemeClr val="tx1">
                  <a:alpha val="0"/>
                </a:schemeClr>
              </a:gs>
            </a:gsLst>
            <a:lin ang="2700000" scaled="1"/>
            <a:tileRect/>
          </a:gradFill>
          <a:ln>
            <a:noFill/>
          </a:ln>
        </p:spPr>
        <p:txBody>
          <a:bodyPr wrap="none" anchor="ctr"/>
          <a:lstStyle/>
          <a:p>
            <a:endParaRPr lang="zh-CN" altLang="en-US" sz="1350">
              <a:ea typeface="华文细黑" pitchFamily="2" charset="-122"/>
            </a:endParaRPr>
          </a:p>
        </p:txBody>
      </p:sp>
      <p:sp>
        <p:nvSpPr>
          <p:cNvPr id="59" name="等腰三角形 58"/>
          <p:cNvSpPr/>
          <p:nvPr/>
        </p:nvSpPr>
        <p:spPr>
          <a:xfrm rot="7601584">
            <a:off x="4668786" y="3504850"/>
            <a:ext cx="294256" cy="1041113"/>
          </a:xfrm>
          <a:prstGeom prst="triangle">
            <a:avLst/>
          </a:prstGeom>
          <a:gradFill flip="none" rotWithShape="1">
            <a:gsLst>
              <a:gs pos="0">
                <a:schemeClr val="tx1">
                  <a:alpha val="31000"/>
                </a:schemeClr>
              </a:gs>
              <a:gs pos="100000">
                <a:schemeClr val="tx1">
                  <a:alpha val="0"/>
                </a:schemeClr>
              </a:gs>
            </a:gsLst>
            <a:lin ang="2700000" scaled="1"/>
            <a:tileRect/>
          </a:gradFill>
          <a:ln>
            <a:noFill/>
          </a:ln>
        </p:spPr>
        <p:txBody>
          <a:bodyPr wrap="none" anchor="ctr"/>
          <a:lstStyle/>
          <a:p>
            <a:endParaRPr lang="zh-CN" altLang="en-US" sz="1350">
              <a:ea typeface="华文细黑" pitchFamily="2" charset="-122"/>
            </a:endParaRPr>
          </a:p>
        </p:txBody>
      </p:sp>
      <p:sp>
        <p:nvSpPr>
          <p:cNvPr id="60" name="菱形 7"/>
          <p:cNvSpPr/>
          <p:nvPr/>
        </p:nvSpPr>
        <p:spPr>
          <a:xfrm>
            <a:off x="4471868" y="2814602"/>
            <a:ext cx="1545564" cy="772783"/>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tx1">
                  <a:lumMod val="65000"/>
                  <a:lumOff val="35000"/>
                </a:schemeClr>
              </a:gs>
              <a:gs pos="51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1" name="菱形 7"/>
          <p:cNvSpPr/>
          <p:nvPr/>
        </p:nvSpPr>
        <p:spPr>
          <a:xfrm flipV="1">
            <a:off x="4471868" y="3587385"/>
            <a:ext cx="1545564" cy="772783"/>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bg1">
                  <a:lumMod val="65000"/>
                </a:schemeClr>
              </a:gs>
              <a:gs pos="51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2" name="TextBox 61"/>
          <p:cNvSpPr txBox="1"/>
          <p:nvPr/>
        </p:nvSpPr>
        <p:spPr>
          <a:xfrm>
            <a:off x="4471868" y="3549710"/>
            <a:ext cx="1545564" cy="461665"/>
          </a:xfrm>
          <a:prstGeom prst="rect">
            <a:avLst/>
          </a:prstGeom>
          <a:noFill/>
        </p:spPr>
        <p:txBody>
          <a:bodyPr wrap="square" rtlCol="0">
            <a:spAutoFit/>
          </a:bodyPr>
          <a:lstStyle/>
          <a:p>
            <a:pPr algn="ctr"/>
            <a:r>
              <a:rPr lang="zh-CN" altLang="en-US" sz="1200" b="1" dirty="0">
                <a:solidFill>
                  <a:schemeClr val="bg2">
                    <a:lumMod val="50000"/>
                  </a:schemeClr>
                </a:solidFill>
                <a:latin typeface="方正姚体" panose="02010601030101010101" pitchFamily="2" charset="-122"/>
                <a:ea typeface="方正姚体" panose="02010601030101010101" pitchFamily="2" charset="-122"/>
              </a:rPr>
              <a:t>丰富的产品运营经验</a:t>
            </a:r>
          </a:p>
        </p:txBody>
      </p:sp>
      <p:sp>
        <p:nvSpPr>
          <p:cNvPr id="63" name="Freeform 9"/>
          <p:cNvSpPr>
            <a:spLocks noEditPoints="1"/>
          </p:cNvSpPr>
          <p:nvPr/>
        </p:nvSpPr>
        <p:spPr bwMode="auto">
          <a:xfrm>
            <a:off x="5077866" y="3169315"/>
            <a:ext cx="333567" cy="286265"/>
          </a:xfrm>
          <a:custGeom>
            <a:avLst/>
            <a:gdLst>
              <a:gd name="T0" fmla="*/ 236 w 409"/>
              <a:gd name="T1" fmla="*/ 98 h 351"/>
              <a:gd name="T2" fmla="*/ 242 w 409"/>
              <a:gd name="T3" fmla="*/ 110 h 351"/>
              <a:gd name="T4" fmla="*/ 263 w 409"/>
              <a:gd name="T5" fmla="*/ 149 h 351"/>
              <a:gd name="T6" fmla="*/ 257 w 409"/>
              <a:gd name="T7" fmla="*/ 223 h 351"/>
              <a:gd name="T8" fmla="*/ 240 w 409"/>
              <a:gd name="T9" fmla="*/ 243 h 351"/>
              <a:gd name="T10" fmla="*/ 234 w 409"/>
              <a:gd name="T11" fmla="*/ 255 h 351"/>
              <a:gd name="T12" fmla="*/ 220 w 409"/>
              <a:gd name="T13" fmla="*/ 253 h 351"/>
              <a:gd name="T14" fmla="*/ 218 w 409"/>
              <a:gd name="T15" fmla="*/ 241 h 351"/>
              <a:gd name="T16" fmla="*/ 238 w 409"/>
              <a:gd name="T17" fmla="*/ 203 h 351"/>
              <a:gd name="T18" fmla="*/ 232 w 409"/>
              <a:gd name="T19" fmla="*/ 129 h 351"/>
              <a:gd name="T20" fmla="*/ 216 w 409"/>
              <a:gd name="T21" fmla="*/ 106 h 351"/>
              <a:gd name="T22" fmla="*/ 224 w 409"/>
              <a:gd name="T23" fmla="*/ 96 h 351"/>
              <a:gd name="T24" fmla="*/ 168 w 409"/>
              <a:gd name="T25" fmla="*/ 303 h 351"/>
              <a:gd name="T26" fmla="*/ 0 w 409"/>
              <a:gd name="T27" fmla="*/ 127 h 351"/>
              <a:gd name="T28" fmla="*/ 285 w 409"/>
              <a:gd name="T29" fmla="*/ 48 h 351"/>
              <a:gd name="T30" fmla="*/ 297 w 409"/>
              <a:gd name="T31" fmla="*/ 54 h 351"/>
              <a:gd name="T32" fmla="*/ 307 w 409"/>
              <a:gd name="T33" fmla="*/ 72 h 351"/>
              <a:gd name="T34" fmla="*/ 335 w 409"/>
              <a:gd name="T35" fmla="*/ 139 h 351"/>
              <a:gd name="T36" fmla="*/ 327 w 409"/>
              <a:gd name="T37" fmla="*/ 241 h 351"/>
              <a:gd name="T38" fmla="*/ 301 w 409"/>
              <a:gd name="T39" fmla="*/ 289 h 351"/>
              <a:gd name="T40" fmla="*/ 293 w 409"/>
              <a:gd name="T41" fmla="*/ 301 h 351"/>
              <a:gd name="T42" fmla="*/ 281 w 409"/>
              <a:gd name="T43" fmla="*/ 303 h 351"/>
              <a:gd name="T44" fmla="*/ 273 w 409"/>
              <a:gd name="T45" fmla="*/ 291 h 351"/>
              <a:gd name="T46" fmla="*/ 293 w 409"/>
              <a:gd name="T47" fmla="*/ 263 h 351"/>
              <a:gd name="T48" fmla="*/ 313 w 409"/>
              <a:gd name="T49" fmla="*/ 175 h 351"/>
              <a:gd name="T50" fmla="*/ 293 w 409"/>
              <a:gd name="T51" fmla="*/ 86 h 351"/>
              <a:gd name="T52" fmla="*/ 273 w 409"/>
              <a:gd name="T53" fmla="*/ 60 h 351"/>
              <a:gd name="T54" fmla="*/ 281 w 409"/>
              <a:gd name="T55" fmla="*/ 48 h 351"/>
              <a:gd name="T56" fmla="*/ 345 w 409"/>
              <a:gd name="T57" fmla="*/ 0 h 351"/>
              <a:gd name="T58" fmla="*/ 353 w 409"/>
              <a:gd name="T59" fmla="*/ 12 h 351"/>
              <a:gd name="T60" fmla="*/ 375 w 409"/>
              <a:gd name="T61" fmla="*/ 40 h 351"/>
              <a:gd name="T62" fmla="*/ 407 w 409"/>
              <a:gd name="T63" fmla="*/ 131 h 351"/>
              <a:gd name="T64" fmla="*/ 399 w 409"/>
              <a:gd name="T65" fmla="*/ 257 h 351"/>
              <a:gd name="T66" fmla="*/ 365 w 409"/>
              <a:gd name="T67" fmla="*/ 327 h 351"/>
              <a:gd name="T68" fmla="*/ 353 w 409"/>
              <a:gd name="T69" fmla="*/ 345 h 351"/>
              <a:gd name="T70" fmla="*/ 341 w 409"/>
              <a:gd name="T71" fmla="*/ 351 h 351"/>
              <a:gd name="T72" fmla="*/ 331 w 409"/>
              <a:gd name="T73" fmla="*/ 345 h 351"/>
              <a:gd name="T74" fmla="*/ 341 w 409"/>
              <a:gd name="T75" fmla="*/ 327 h 351"/>
              <a:gd name="T76" fmla="*/ 375 w 409"/>
              <a:gd name="T77" fmla="*/ 257 h 351"/>
              <a:gd name="T78" fmla="*/ 383 w 409"/>
              <a:gd name="T79" fmla="*/ 131 h 351"/>
              <a:gd name="T80" fmla="*/ 351 w 409"/>
              <a:gd name="T81" fmla="*/ 40 h 351"/>
              <a:gd name="T82" fmla="*/ 329 w 409"/>
              <a:gd name="T83" fmla="*/ 12 h 351"/>
              <a:gd name="T84" fmla="*/ 337 w 409"/>
              <a:gd name="T85"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9" h="351">
                <a:moveTo>
                  <a:pt x="228" y="94"/>
                </a:moveTo>
                <a:lnTo>
                  <a:pt x="234" y="96"/>
                </a:lnTo>
                <a:lnTo>
                  <a:pt x="236" y="98"/>
                </a:lnTo>
                <a:lnTo>
                  <a:pt x="240" y="102"/>
                </a:lnTo>
                <a:lnTo>
                  <a:pt x="240" y="106"/>
                </a:lnTo>
                <a:lnTo>
                  <a:pt x="242" y="110"/>
                </a:lnTo>
                <a:lnTo>
                  <a:pt x="248" y="116"/>
                </a:lnTo>
                <a:lnTo>
                  <a:pt x="257" y="129"/>
                </a:lnTo>
                <a:lnTo>
                  <a:pt x="263" y="149"/>
                </a:lnTo>
                <a:lnTo>
                  <a:pt x="265" y="175"/>
                </a:lnTo>
                <a:lnTo>
                  <a:pt x="263" y="203"/>
                </a:lnTo>
                <a:lnTo>
                  <a:pt x="257" y="223"/>
                </a:lnTo>
                <a:lnTo>
                  <a:pt x="248" y="235"/>
                </a:lnTo>
                <a:lnTo>
                  <a:pt x="242" y="241"/>
                </a:lnTo>
                <a:lnTo>
                  <a:pt x="240" y="243"/>
                </a:lnTo>
                <a:lnTo>
                  <a:pt x="240" y="249"/>
                </a:lnTo>
                <a:lnTo>
                  <a:pt x="236" y="253"/>
                </a:lnTo>
                <a:lnTo>
                  <a:pt x="234" y="255"/>
                </a:lnTo>
                <a:lnTo>
                  <a:pt x="228" y="255"/>
                </a:lnTo>
                <a:lnTo>
                  <a:pt x="224" y="255"/>
                </a:lnTo>
                <a:lnTo>
                  <a:pt x="220" y="253"/>
                </a:lnTo>
                <a:lnTo>
                  <a:pt x="218" y="249"/>
                </a:lnTo>
                <a:lnTo>
                  <a:pt x="216" y="243"/>
                </a:lnTo>
                <a:lnTo>
                  <a:pt x="218" y="241"/>
                </a:lnTo>
                <a:lnTo>
                  <a:pt x="224" y="235"/>
                </a:lnTo>
                <a:lnTo>
                  <a:pt x="232" y="223"/>
                </a:lnTo>
                <a:lnTo>
                  <a:pt x="238" y="203"/>
                </a:lnTo>
                <a:lnTo>
                  <a:pt x="240" y="175"/>
                </a:lnTo>
                <a:lnTo>
                  <a:pt x="238" y="149"/>
                </a:lnTo>
                <a:lnTo>
                  <a:pt x="232" y="129"/>
                </a:lnTo>
                <a:lnTo>
                  <a:pt x="224" y="116"/>
                </a:lnTo>
                <a:lnTo>
                  <a:pt x="218" y="110"/>
                </a:lnTo>
                <a:lnTo>
                  <a:pt x="216" y="106"/>
                </a:lnTo>
                <a:lnTo>
                  <a:pt x="218" y="102"/>
                </a:lnTo>
                <a:lnTo>
                  <a:pt x="220" y="98"/>
                </a:lnTo>
                <a:lnTo>
                  <a:pt x="224" y="96"/>
                </a:lnTo>
                <a:lnTo>
                  <a:pt x="228" y="94"/>
                </a:lnTo>
                <a:close/>
                <a:moveTo>
                  <a:pt x="168" y="56"/>
                </a:moveTo>
                <a:lnTo>
                  <a:pt x="168" y="303"/>
                </a:lnTo>
                <a:lnTo>
                  <a:pt x="72" y="231"/>
                </a:lnTo>
                <a:lnTo>
                  <a:pt x="0" y="231"/>
                </a:lnTo>
                <a:lnTo>
                  <a:pt x="0" y="127"/>
                </a:lnTo>
                <a:lnTo>
                  <a:pt x="72" y="127"/>
                </a:lnTo>
                <a:lnTo>
                  <a:pt x="168" y="56"/>
                </a:lnTo>
                <a:close/>
                <a:moveTo>
                  <a:pt x="285" y="48"/>
                </a:moveTo>
                <a:lnTo>
                  <a:pt x="289" y="48"/>
                </a:lnTo>
                <a:lnTo>
                  <a:pt x="293" y="50"/>
                </a:lnTo>
                <a:lnTo>
                  <a:pt x="297" y="54"/>
                </a:lnTo>
                <a:lnTo>
                  <a:pt x="297" y="60"/>
                </a:lnTo>
                <a:lnTo>
                  <a:pt x="301" y="62"/>
                </a:lnTo>
                <a:lnTo>
                  <a:pt x="307" y="72"/>
                </a:lnTo>
                <a:lnTo>
                  <a:pt x="317" y="86"/>
                </a:lnTo>
                <a:lnTo>
                  <a:pt x="327" y="110"/>
                </a:lnTo>
                <a:lnTo>
                  <a:pt x="335" y="139"/>
                </a:lnTo>
                <a:lnTo>
                  <a:pt x="337" y="175"/>
                </a:lnTo>
                <a:lnTo>
                  <a:pt x="335" y="213"/>
                </a:lnTo>
                <a:lnTo>
                  <a:pt x="327" y="241"/>
                </a:lnTo>
                <a:lnTo>
                  <a:pt x="317" y="263"/>
                </a:lnTo>
                <a:lnTo>
                  <a:pt x="307" y="279"/>
                </a:lnTo>
                <a:lnTo>
                  <a:pt x="301" y="289"/>
                </a:lnTo>
                <a:lnTo>
                  <a:pt x="297" y="291"/>
                </a:lnTo>
                <a:lnTo>
                  <a:pt x="297" y="297"/>
                </a:lnTo>
                <a:lnTo>
                  <a:pt x="293" y="301"/>
                </a:lnTo>
                <a:lnTo>
                  <a:pt x="289" y="303"/>
                </a:lnTo>
                <a:lnTo>
                  <a:pt x="285" y="303"/>
                </a:lnTo>
                <a:lnTo>
                  <a:pt x="281" y="303"/>
                </a:lnTo>
                <a:lnTo>
                  <a:pt x="277" y="301"/>
                </a:lnTo>
                <a:lnTo>
                  <a:pt x="275" y="297"/>
                </a:lnTo>
                <a:lnTo>
                  <a:pt x="273" y="291"/>
                </a:lnTo>
                <a:lnTo>
                  <a:pt x="277" y="289"/>
                </a:lnTo>
                <a:lnTo>
                  <a:pt x="283" y="279"/>
                </a:lnTo>
                <a:lnTo>
                  <a:pt x="293" y="263"/>
                </a:lnTo>
                <a:lnTo>
                  <a:pt x="303" y="241"/>
                </a:lnTo>
                <a:lnTo>
                  <a:pt x="311" y="213"/>
                </a:lnTo>
                <a:lnTo>
                  <a:pt x="313" y="175"/>
                </a:lnTo>
                <a:lnTo>
                  <a:pt x="311" y="139"/>
                </a:lnTo>
                <a:lnTo>
                  <a:pt x="303" y="110"/>
                </a:lnTo>
                <a:lnTo>
                  <a:pt x="293" y="86"/>
                </a:lnTo>
                <a:lnTo>
                  <a:pt x="283" y="72"/>
                </a:lnTo>
                <a:lnTo>
                  <a:pt x="277" y="62"/>
                </a:lnTo>
                <a:lnTo>
                  <a:pt x="273" y="60"/>
                </a:lnTo>
                <a:lnTo>
                  <a:pt x="275" y="54"/>
                </a:lnTo>
                <a:lnTo>
                  <a:pt x="277" y="50"/>
                </a:lnTo>
                <a:lnTo>
                  <a:pt x="281" y="48"/>
                </a:lnTo>
                <a:lnTo>
                  <a:pt x="285" y="48"/>
                </a:lnTo>
                <a:close/>
                <a:moveTo>
                  <a:pt x="341" y="0"/>
                </a:moveTo>
                <a:lnTo>
                  <a:pt x="345" y="0"/>
                </a:lnTo>
                <a:lnTo>
                  <a:pt x="349" y="2"/>
                </a:lnTo>
                <a:lnTo>
                  <a:pt x="353" y="6"/>
                </a:lnTo>
                <a:lnTo>
                  <a:pt x="353" y="12"/>
                </a:lnTo>
                <a:lnTo>
                  <a:pt x="357" y="14"/>
                </a:lnTo>
                <a:lnTo>
                  <a:pt x="365" y="24"/>
                </a:lnTo>
                <a:lnTo>
                  <a:pt x="375" y="40"/>
                </a:lnTo>
                <a:lnTo>
                  <a:pt x="387" y="64"/>
                </a:lnTo>
                <a:lnTo>
                  <a:pt x="399" y="94"/>
                </a:lnTo>
                <a:lnTo>
                  <a:pt x="407" y="131"/>
                </a:lnTo>
                <a:lnTo>
                  <a:pt x="409" y="175"/>
                </a:lnTo>
                <a:lnTo>
                  <a:pt x="407" y="221"/>
                </a:lnTo>
                <a:lnTo>
                  <a:pt x="399" y="257"/>
                </a:lnTo>
                <a:lnTo>
                  <a:pt x="387" y="287"/>
                </a:lnTo>
                <a:lnTo>
                  <a:pt x="375" y="311"/>
                </a:lnTo>
                <a:lnTo>
                  <a:pt x="365" y="327"/>
                </a:lnTo>
                <a:lnTo>
                  <a:pt x="357" y="337"/>
                </a:lnTo>
                <a:lnTo>
                  <a:pt x="353" y="339"/>
                </a:lnTo>
                <a:lnTo>
                  <a:pt x="353" y="345"/>
                </a:lnTo>
                <a:lnTo>
                  <a:pt x="349" y="349"/>
                </a:lnTo>
                <a:lnTo>
                  <a:pt x="345" y="351"/>
                </a:lnTo>
                <a:lnTo>
                  <a:pt x="341" y="351"/>
                </a:lnTo>
                <a:lnTo>
                  <a:pt x="337" y="351"/>
                </a:lnTo>
                <a:lnTo>
                  <a:pt x="333" y="349"/>
                </a:lnTo>
                <a:lnTo>
                  <a:pt x="331" y="345"/>
                </a:lnTo>
                <a:lnTo>
                  <a:pt x="329" y="339"/>
                </a:lnTo>
                <a:lnTo>
                  <a:pt x="333" y="337"/>
                </a:lnTo>
                <a:lnTo>
                  <a:pt x="341" y="327"/>
                </a:lnTo>
                <a:lnTo>
                  <a:pt x="351" y="311"/>
                </a:lnTo>
                <a:lnTo>
                  <a:pt x="363" y="287"/>
                </a:lnTo>
                <a:lnTo>
                  <a:pt x="375" y="257"/>
                </a:lnTo>
                <a:lnTo>
                  <a:pt x="383" y="221"/>
                </a:lnTo>
                <a:lnTo>
                  <a:pt x="385" y="175"/>
                </a:lnTo>
                <a:lnTo>
                  <a:pt x="383" y="131"/>
                </a:lnTo>
                <a:lnTo>
                  <a:pt x="375" y="94"/>
                </a:lnTo>
                <a:lnTo>
                  <a:pt x="363" y="64"/>
                </a:lnTo>
                <a:lnTo>
                  <a:pt x="351" y="40"/>
                </a:lnTo>
                <a:lnTo>
                  <a:pt x="341" y="24"/>
                </a:lnTo>
                <a:lnTo>
                  <a:pt x="333" y="14"/>
                </a:lnTo>
                <a:lnTo>
                  <a:pt x="329" y="12"/>
                </a:lnTo>
                <a:lnTo>
                  <a:pt x="331" y="6"/>
                </a:lnTo>
                <a:lnTo>
                  <a:pt x="333" y="2"/>
                </a:lnTo>
                <a:lnTo>
                  <a:pt x="337" y="0"/>
                </a:lnTo>
                <a:lnTo>
                  <a:pt x="341" y="0"/>
                </a:lnTo>
                <a:close/>
              </a:path>
            </a:pathLst>
          </a:custGeom>
          <a:solidFill>
            <a:srgbClr val="0070C0"/>
          </a:solid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zh-CN" altLang="en-US" sz="1350"/>
          </a:p>
        </p:txBody>
      </p:sp>
      <p:sp>
        <p:nvSpPr>
          <p:cNvPr id="64" name="Freeform 29"/>
          <p:cNvSpPr>
            <a:spLocks noEditPoints="1"/>
          </p:cNvSpPr>
          <p:nvPr/>
        </p:nvSpPr>
        <p:spPr bwMode="auto">
          <a:xfrm>
            <a:off x="3533920" y="1624332"/>
            <a:ext cx="326227" cy="325412"/>
          </a:xfrm>
          <a:custGeom>
            <a:avLst/>
            <a:gdLst>
              <a:gd name="T0" fmla="*/ 288 w 400"/>
              <a:gd name="T1" fmla="*/ 104 h 399"/>
              <a:gd name="T2" fmla="*/ 192 w 400"/>
              <a:gd name="T3" fmla="*/ 315 h 399"/>
              <a:gd name="T4" fmla="*/ 192 w 400"/>
              <a:gd name="T5" fmla="*/ 199 h 399"/>
              <a:gd name="T6" fmla="*/ 76 w 400"/>
              <a:gd name="T7" fmla="*/ 199 h 399"/>
              <a:gd name="T8" fmla="*/ 288 w 400"/>
              <a:gd name="T9" fmla="*/ 104 h 399"/>
              <a:gd name="T10" fmla="*/ 200 w 400"/>
              <a:gd name="T11" fmla="*/ 16 h 399"/>
              <a:gd name="T12" fmla="*/ 158 w 400"/>
              <a:gd name="T13" fmla="*/ 20 h 399"/>
              <a:gd name="T14" fmla="*/ 118 w 400"/>
              <a:gd name="T15" fmla="*/ 34 h 399"/>
              <a:gd name="T16" fmla="*/ 84 w 400"/>
              <a:gd name="T17" fmla="*/ 56 h 399"/>
              <a:gd name="T18" fmla="*/ 56 w 400"/>
              <a:gd name="T19" fmla="*/ 84 h 399"/>
              <a:gd name="T20" fmla="*/ 34 w 400"/>
              <a:gd name="T21" fmla="*/ 118 h 399"/>
              <a:gd name="T22" fmla="*/ 20 w 400"/>
              <a:gd name="T23" fmla="*/ 157 h 399"/>
              <a:gd name="T24" fmla="*/ 16 w 400"/>
              <a:gd name="T25" fmla="*/ 199 h 399"/>
              <a:gd name="T26" fmla="*/ 20 w 400"/>
              <a:gd name="T27" fmla="*/ 243 h 399"/>
              <a:gd name="T28" fmla="*/ 34 w 400"/>
              <a:gd name="T29" fmla="*/ 281 h 399"/>
              <a:gd name="T30" fmla="*/ 56 w 400"/>
              <a:gd name="T31" fmla="*/ 315 h 399"/>
              <a:gd name="T32" fmla="*/ 84 w 400"/>
              <a:gd name="T33" fmla="*/ 343 h 399"/>
              <a:gd name="T34" fmla="*/ 118 w 400"/>
              <a:gd name="T35" fmla="*/ 365 h 399"/>
              <a:gd name="T36" fmla="*/ 158 w 400"/>
              <a:gd name="T37" fmla="*/ 379 h 399"/>
              <a:gd name="T38" fmla="*/ 200 w 400"/>
              <a:gd name="T39" fmla="*/ 383 h 399"/>
              <a:gd name="T40" fmla="*/ 242 w 400"/>
              <a:gd name="T41" fmla="*/ 379 h 399"/>
              <a:gd name="T42" fmla="*/ 280 w 400"/>
              <a:gd name="T43" fmla="*/ 365 h 399"/>
              <a:gd name="T44" fmla="*/ 314 w 400"/>
              <a:gd name="T45" fmla="*/ 343 h 399"/>
              <a:gd name="T46" fmla="*/ 342 w 400"/>
              <a:gd name="T47" fmla="*/ 315 h 399"/>
              <a:gd name="T48" fmla="*/ 364 w 400"/>
              <a:gd name="T49" fmla="*/ 281 h 399"/>
              <a:gd name="T50" fmla="*/ 378 w 400"/>
              <a:gd name="T51" fmla="*/ 243 h 399"/>
              <a:gd name="T52" fmla="*/ 384 w 400"/>
              <a:gd name="T53" fmla="*/ 199 h 399"/>
              <a:gd name="T54" fmla="*/ 378 w 400"/>
              <a:gd name="T55" fmla="*/ 157 h 399"/>
              <a:gd name="T56" fmla="*/ 364 w 400"/>
              <a:gd name="T57" fmla="*/ 118 h 399"/>
              <a:gd name="T58" fmla="*/ 342 w 400"/>
              <a:gd name="T59" fmla="*/ 84 h 399"/>
              <a:gd name="T60" fmla="*/ 314 w 400"/>
              <a:gd name="T61" fmla="*/ 56 h 399"/>
              <a:gd name="T62" fmla="*/ 280 w 400"/>
              <a:gd name="T63" fmla="*/ 34 h 399"/>
              <a:gd name="T64" fmla="*/ 242 w 400"/>
              <a:gd name="T65" fmla="*/ 20 h 399"/>
              <a:gd name="T66" fmla="*/ 200 w 400"/>
              <a:gd name="T67" fmla="*/ 16 h 399"/>
              <a:gd name="T68" fmla="*/ 200 w 400"/>
              <a:gd name="T69" fmla="*/ 0 h 399"/>
              <a:gd name="T70" fmla="*/ 246 w 400"/>
              <a:gd name="T71" fmla="*/ 4 h 399"/>
              <a:gd name="T72" fmla="*/ 288 w 400"/>
              <a:gd name="T73" fmla="*/ 20 h 399"/>
              <a:gd name="T74" fmla="*/ 324 w 400"/>
              <a:gd name="T75" fmla="*/ 44 h 399"/>
              <a:gd name="T76" fmla="*/ 356 w 400"/>
              <a:gd name="T77" fmla="*/ 74 h 399"/>
              <a:gd name="T78" fmla="*/ 378 w 400"/>
              <a:gd name="T79" fmla="*/ 112 h 399"/>
              <a:gd name="T80" fmla="*/ 394 w 400"/>
              <a:gd name="T81" fmla="*/ 155 h 399"/>
              <a:gd name="T82" fmla="*/ 400 w 400"/>
              <a:gd name="T83" fmla="*/ 199 h 399"/>
              <a:gd name="T84" fmla="*/ 394 w 400"/>
              <a:gd name="T85" fmla="*/ 245 h 399"/>
              <a:gd name="T86" fmla="*/ 378 w 400"/>
              <a:gd name="T87" fmla="*/ 287 h 399"/>
              <a:gd name="T88" fmla="*/ 356 w 400"/>
              <a:gd name="T89" fmla="*/ 325 h 399"/>
              <a:gd name="T90" fmla="*/ 324 w 400"/>
              <a:gd name="T91" fmla="*/ 355 h 399"/>
              <a:gd name="T92" fmla="*/ 288 w 400"/>
              <a:gd name="T93" fmla="*/ 379 h 399"/>
              <a:gd name="T94" fmla="*/ 246 w 400"/>
              <a:gd name="T95" fmla="*/ 395 h 399"/>
              <a:gd name="T96" fmla="*/ 200 w 400"/>
              <a:gd name="T97" fmla="*/ 399 h 399"/>
              <a:gd name="T98" fmla="*/ 154 w 400"/>
              <a:gd name="T99" fmla="*/ 395 h 399"/>
              <a:gd name="T100" fmla="*/ 112 w 400"/>
              <a:gd name="T101" fmla="*/ 379 h 399"/>
              <a:gd name="T102" fmla="*/ 74 w 400"/>
              <a:gd name="T103" fmla="*/ 355 h 399"/>
              <a:gd name="T104" fmla="*/ 44 w 400"/>
              <a:gd name="T105" fmla="*/ 325 h 399"/>
              <a:gd name="T106" fmla="*/ 20 w 400"/>
              <a:gd name="T107" fmla="*/ 287 h 399"/>
              <a:gd name="T108" fmla="*/ 4 w 400"/>
              <a:gd name="T109" fmla="*/ 245 h 399"/>
              <a:gd name="T110" fmla="*/ 0 w 400"/>
              <a:gd name="T111" fmla="*/ 199 h 399"/>
              <a:gd name="T112" fmla="*/ 4 w 400"/>
              <a:gd name="T113" fmla="*/ 155 h 399"/>
              <a:gd name="T114" fmla="*/ 20 w 400"/>
              <a:gd name="T115" fmla="*/ 112 h 399"/>
              <a:gd name="T116" fmla="*/ 44 w 400"/>
              <a:gd name="T117" fmla="*/ 74 h 399"/>
              <a:gd name="T118" fmla="*/ 74 w 400"/>
              <a:gd name="T119" fmla="*/ 44 h 399"/>
              <a:gd name="T120" fmla="*/ 112 w 400"/>
              <a:gd name="T121" fmla="*/ 20 h 399"/>
              <a:gd name="T122" fmla="*/ 154 w 400"/>
              <a:gd name="T123" fmla="*/ 4 h 399"/>
              <a:gd name="T124" fmla="*/ 200 w 400"/>
              <a:gd name="T125"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0" h="399">
                <a:moveTo>
                  <a:pt x="288" y="104"/>
                </a:moveTo>
                <a:lnTo>
                  <a:pt x="192" y="315"/>
                </a:lnTo>
                <a:lnTo>
                  <a:pt x="192" y="199"/>
                </a:lnTo>
                <a:lnTo>
                  <a:pt x="76" y="199"/>
                </a:lnTo>
                <a:lnTo>
                  <a:pt x="288" y="104"/>
                </a:lnTo>
                <a:close/>
                <a:moveTo>
                  <a:pt x="200" y="16"/>
                </a:moveTo>
                <a:lnTo>
                  <a:pt x="158" y="20"/>
                </a:lnTo>
                <a:lnTo>
                  <a:pt x="118" y="34"/>
                </a:lnTo>
                <a:lnTo>
                  <a:pt x="84" y="56"/>
                </a:lnTo>
                <a:lnTo>
                  <a:pt x="56" y="84"/>
                </a:lnTo>
                <a:lnTo>
                  <a:pt x="34" y="118"/>
                </a:lnTo>
                <a:lnTo>
                  <a:pt x="20" y="157"/>
                </a:lnTo>
                <a:lnTo>
                  <a:pt x="16" y="199"/>
                </a:lnTo>
                <a:lnTo>
                  <a:pt x="20" y="243"/>
                </a:lnTo>
                <a:lnTo>
                  <a:pt x="34" y="281"/>
                </a:lnTo>
                <a:lnTo>
                  <a:pt x="56" y="315"/>
                </a:lnTo>
                <a:lnTo>
                  <a:pt x="84" y="343"/>
                </a:lnTo>
                <a:lnTo>
                  <a:pt x="118" y="365"/>
                </a:lnTo>
                <a:lnTo>
                  <a:pt x="158" y="379"/>
                </a:lnTo>
                <a:lnTo>
                  <a:pt x="200" y="383"/>
                </a:lnTo>
                <a:lnTo>
                  <a:pt x="242" y="379"/>
                </a:lnTo>
                <a:lnTo>
                  <a:pt x="280" y="365"/>
                </a:lnTo>
                <a:lnTo>
                  <a:pt x="314" y="343"/>
                </a:lnTo>
                <a:lnTo>
                  <a:pt x="342" y="315"/>
                </a:lnTo>
                <a:lnTo>
                  <a:pt x="364" y="281"/>
                </a:lnTo>
                <a:lnTo>
                  <a:pt x="378" y="243"/>
                </a:lnTo>
                <a:lnTo>
                  <a:pt x="384" y="199"/>
                </a:lnTo>
                <a:lnTo>
                  <a:pt x="378" y="157"/>
                </a:lnTo>
                <a:lnTo>
                  <a:pt x="364" y="118"/>
                </a:lnTo>
                <a:lnTo>
                  <a:pt x="342" y="84"/>
                </a:lnTo>
                <a:lnTo>
                  <a:pt x="314" y="56"/>
                </a:lnTo>
                <a:lnTo>
                  <a:pt x="280" y="34"/>
                </a:lnTo>
                <a:lnTo>
                  <a:pt x="242" y="20"/>
                </a:lnTo>
                <a:lnTo>
                  <a:pt x="200" y="16"/>
                </a:lnTo>
                <a:close/>
                <a:moveTo>
                  <a:pt x="200" y="0"/>
                </a:moveTo>
                <a:lnTo>
                  <a:pt x="246" y="4"/>
                </a:lnTo>
                <a:lnTo>
                  <a:pt x="288" y="20"/>
                </a:lnTo>
                <a:lnTo>
                  <a:pt x="324" y="44"/>
                </a:lnTo>
                <a:lnTo>
                  <a:pt x="356" y="74"/>
                </a:lnTo>
                <a:lnTo>
                  <a:pt x="378" y="112"/>
                </a:lnTo>
                <a:lnTo>
                  <a:pt x="394" y="155"/>
                </a:lnTo>
                <a:lnTo>
                  <a:pt x="400" y="199"/>
                </a:lnTo>
                <a:lnTo>
                  <a:pt x="394" y="245"/>
                </a:lnTo>
                <a:lnTo>
                  <a:pt x="378" y="287"/>
                </a:lnTo>
                <a:lnTo>
                  <a:pt x="356" y="325"/>
                </a:lnTo>
                <a:lnTo>
                  <a:pt x="324" y="355"/>
                </a:lnTo>
                <a:lnTo>
                  <a:pt x="288" y="379"/>
                </a:lnTo>
                <a:lnTo>
                  <a:pt x="246" y="395"/>
                </a:lnTo>
                <a:lnTo>
                  <a:pt x="200" y="399"/>
                </a:lnTo>
                <a:lnTo>
                  <a:pt x="154" y="395"/>
                </a:lnTo>
                <a:lnTo>
                  <a:pt x="112" y="379"/>
                </a:lnTo>
                <a:lnTo>
                  <a:pt x="74" y="355"/>
                </a:lnTo>
                <a:lnTo>
                  <a:pt x="44" y="325"/>
                </a:lnTo>
                <a:lnTo>
                  <a:pt x="20" y="287"/>
                </a:lnTo>
                <a:lnTo>
                  <a:pt x="4" y="245"/>
                </a:lnTo>
                <a:lnTo>
                  <a:pt x="0" y="199"/>
                </a:lnTo>
                <a:lnTo>
                  <a:pt x="4" y="155"/>
                </a:lnTo>
                <a:lnTo>
                  <a:pt x="20" y="112"/>
                </a:lnTo>
                <a:lnTo>
                  <a:pt x="44" y="74"/>
                </a:lnTo>
                <a:lnTo>
                  <a:pt x="74" y="44"/>
                </a:lnTo>
                <a:lnTo>
                  <a:pt x="112" y="20"/>
                </a:lnTo>
                <a:lnTo>
                  <a:pt x="154" y="4"/>
                </a:lnTo>
                <a:lnTo>
                  <a:pt x="200" y="0"/>
                </a:lnTo>
                <a:close/>
              </a:path>
            </a:pathLst>
          </a:custGeom>
          <a:solidFill>
            <a:srgbClr val="0070C0"/>
          </a:solid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zh-CN" altLang="en-US" sz="1350"/>
          </a:p>
        </p:txBody>
      </p:sp>
      <p:sp>
        <p:nvSpPr>
          <p:cNvPr id="65" name="Freeform 34"/>
          <p:cNvSpPr>
            <a:spLocks noEditPoints="1"/>
          </p:cNvSpPr>
          <p:nvPr/>
        </p:nvSpPr>
        <p:spPr bwMode="auto">
          <a:xfrm>
            <a:off x="3523726" y="3169315"/>
            <a:ext cx="346616" cy="346616"/>
          </a:xfrm>
          <a:custGeom>
            <a:avLst/>
            <a:gdLst>
              <a:gd name="T0" fmla="*/ 221 w 425"/>
              <a:gd name="T1" fmla="*/ 349 h 425"/>
              <a:gd name="T2" fmla="*/ 225 w 425"/>
              <a:gd name="T3" fmla="*/ 413 h 425"/>
              <a:gd name="T4" fmla="*/ 217 w 425"/>
              <a:gd name="T5" fmla="*/ 423 h 425"/>
              <a:gd name="T6" fmla="*/ 205 w 425"/>
              <a:gd name="T7" fmla="*/ 421 h 425"/>
              <a:gd name="T8" fmla="*/ 201 w 425"/>
              <a:gd name="T9" fmla="*/ 357 h 425"/>
              <a:gd name="T10" fmla="*/ 209 w 425"/>
              <a:gd name="T11" fmla="*/ 345 h 425"/>
              <a:gd name="T12" fmla="*/ 113 w 425"/>
              <a:gd name="T13" fmla="*/ 304 h 425"/>
              <a:gd name="T14" fmla="*/ 121 w 425"/>
              <a:gd name="T15" fmla="*/ 316 h 425"/>
              <a:gd name="T16" fmla="*/ 77 w 425"/>
              <a:gd name="T17" fmla="*/ 365 h 425"/>
              <a:gd name="T18" fmla="*/ 65 w 425"/>
              <a:gd name="T19" fmla="*/ 367 h 425"/>
              <a:gd name="T20" fmla="*/ 57 w 425"/>
              <a:gd name="T21" fmla="*/ 357 h 425"/>
              <a:gd name="T22" fmla="*/ 101 w 425"/>
              <a:gd name="T23" fmla="*/ 308 h 425"/>
              <a:gd name="T24" fmla="*/ 315 w 425"/>
              <a:gd name="T25" fmla="*/ 302 h 425"/>
              <a:gd name="T26" fmla="*/ 363 w 425"/>
              <a:gd name="T27" fmla="*/ 345 h 425"/>
              <a:gd name="T28" fmla="*/ 365 w 425"/>
              <a:gd name="T29" fmla="*/ 359 h 425"/>
              <a:gd name="T30" fmla="*/ 355 w 425"/>
              <a:gd name="T31" fmla="*/ 367 h 425"/>
              <a:gd name="T32" fmla="*/ 307 w 425"/>
              <a:gd name="T33" fmla="*/ 322 h 425"/>
              <a:gd name="T34" fmla="*/ 303 w 425"/>
              <a:gd name="T35" fmla="*/ 310 h 425"/>
              <a:gd name="T36" fmla="*/ 315 w 425"/>
              <a:gd name="T37" fmla="*/ 302 h 425"/>
              <a:gd name="T38" fmla="*/ 417 w 425"/>
              <a:gd name="T39" fmla="*/ 200 h 425"/>
              <a:gd name="T40" fmla="*/ 425 w 425"/>
              <a:gd name="T41" fmla="*/ 212 h 425"/>
              <a:gd name="T42" fmla="*/ 417 w 425"/>
              <a:gd name="T43" fmla="*/ 224 h 425"/>
              <a:gd name="T44" fmla="*/ 351 w 425"/>
              <a:gd name="T45" fmla="*/ 224 h 425"/>
              <a:gd name="T46" fmla="*/ 345 w 425"/>
              <a:gd name="T47" fmla="*/ 212 h 425"/>
              <a:gd name="T48" fmla="*/ 351 w 425"/>
              <a:gd name="T49" fmla="*/ 200 h 425"/>
              <a:gd name="T50" fmla="*/ 69 w 425"/>
              <a:gd name="T51" fmla="*/ 200 h 425"/>
              <a:gd name="T52" fmla="*/ 81 w 425"/>
              <a:gd name="T53" fmla="*/ 208 h 425"/>
              <a:gd name="T54" fmla="*/ 77 w 425"/>
              <a:gd name="T55" fmla="*/ 220 h 425"/>
              <a:gd name="T56" fmla="*/ 12 w 425"/>
              <a:gd name="T57" fmla="*/ 224 h 425"/>
              <a:gd name="T58" fmla="*/ 0 w 425"/>
              <a:gd name="T59" fmla="*/ 216 h 425"/>
              <a:gd name="T60" fmla="*/ 4 w 425"/>
              <a:gd name="T61" fmla="*/ 204 h 425"/>
              <a:gd name="T62" fmla="*/ 213 w 425"/>
              <a:gd name="T63" fmla="*/ 144 h 425"/>
              <a:gd name="T64" fmla="*/ 151 w 425"/>
              <a:gd name="T65" fmla="*/ 186 h 425"/>
              <a:gd name="T66" fmla="*/ 165 w 425"/>
              <a:gd name="T67" fmla="*/ 260 h 425"/>
              <a:gd name="T68" fmla="*/ 239 w 425"/>
              <a:gd name="T69" fmla="*/ 274 h 425"/>
              <a:gd name="T70" fmla="*/ 281 w 425"/>
              <a:gd name="T71" fmla="*/ 212 h 425"/>
              <a:gd name="T72" fmla="*/ 239 w 425"/>
              <a:gd name="T73" fmla="*/ 150 h 425"/>
              <a:gd name="T74" fmla="*/ 241 w 425"/>
              <a:gd name="T75" fmla="*/ 124 h 425"/>
              <a:gd name="T76" fmla="*/ 301 w 425"/>
              <a:gd name="T77" fmla="*/ 182 h 425"/>
              <a:gd name="T78" fmla="*/ 287 w 425"/>
              <a:gd name="T79" fmla="*/ 266 h 425"/>
              <a:gd name="T80" fmla="*/ 213 w 425"/>
              <a:gd name="T81" fmla="*/ 304 h 425"/>
              <a:gd name="T82" fmla="*/ 139 w 425"/>
              <a:gd name="T83" fmla="*/ 266 h 425"/>
              <a:gd name="T84" fmla="*/ 125 w 425"/>
              <a:gd name="T85" fmla="*/ 182 h 425"/>
              <a:gd name="T86" fmla="*/ 183 w 425"/>
              <a:gd name="T87" fmla="*/ 124 h 425"/>
              <a:gd name="T88" fmla="*/ 357 w 425"/>
              <a:gd name="T89" fmla="*/ 62 h 425"/>
              <a:gd name="T90" fmla="*/ 365 w 425"/>
              <a:gd name="T91" fmla="*/ 72 h 425"/>
              <a:gd name="T92" fmla="*/ 321 w 425"/>
              <a:gd name="T93" fmla="*/ 120 h 425"/>
              <a:gd name="T94" fmla="*/ 309 w 425"/>
              <a:gd name="T95" fmla="*/ 124 h 425"/>
              <a:gd name="T96" fmla="*/ 301 w 425"/>
              <a:gd name="T97" fmla="*/ 112 h 425"/>
              <a:gd name="T98" fmla="*/ 345 w 425"/>
              <a:gd name="T99" fmla="*/ 64 h 425"/>
              <a:gd name="T100" fmla="*/ 71 w 425"/>
              <a:gd name="T101" fmla="*/ 58 h 425"/>
              <a:gd name="T102" fmla="*/ 119 w 425"/>
              <a:gd name="T103" fmla="*/ 102 h 425"/>
              <a:gd name="T104" fmla="*/ 123 w 425"/>
              <a:gd name="T105" fmla="*/ 114 h 425"/>
              <a:gd name="T106" fmla="*/ 111 w 425"/>
              <a:gd name="T107" fmla="*/ 122 h 425"/>
              <a:gd name="T108" fmla="*/ 63 w 425"/>
              <a:gd name="T109" fmla="*/ 80 h 425"/>
              <a:gd name="T110" fmla="*/ 61 w 425"/>
              <a:gd name="T111" fmla="*/ 66 h 425"/>
              <a:gd name="T112" fmla="*/ 71 w 425"/>
              <a:gd name="T113" fmla="*/ 58 h 425"/>
              <a:gd name="T114" fmla="*/ 221 w 425"/>
              <a:gd name="T115" fmla="*/ 4 h 425"/>
              <a:gd name="T116" fmla="*/ 225 w 425"/>
              <a:gd name="T117" fmla="*/ 68 h 425"/>
              <a:gd name="T118" fmla="*/ 217 w 425"/>
              <a:gd name="T119" fmla="*/ 80 h 425"/>
              <a:gd name="T120" fmla="*/ 205 w 425"/>
              <a:gd name="T121" fmla="*/ 76 h 425"/>
              <a:gd name="T122" fmla="*/ 201 w 425"/>
              <a:gd name="T123" fmla="*/ 12 h 425"/>
              <a:gd name="T124" fmla="*/ 209 w 425"/>
              <a:gd name="T125" fmla="*/ 2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5" h="425">
                <a:moveTo>
                  <a:pt x="213" y="345"/>
                </a:moveTo>
                <a:lnTo>
                  <a:pt x="217" y="345"/>
                </a:lnTo>
                <a:lnTo>
                  <a:pt x="221" y="349"/>
                </a:lnTo>
                <a:lnTo>
                  <a:pt x="223" y="353"/>
                </a:lnTo>
                <a:lnTo>
                  <a:pt x="225" y="357"/>
                </a:lnTo>
                <a:lnTo>
                  <a:pt x="225" y="413"/>
                </a:lnTo>
                <a:lnTo>
                  <a:pt x="223" y="417"/>
                </a:lnTo>
                <a:lnTo>
                  <a:pt x="221" y="421"/>
                </a:lnTo>
                <a:lnTo>
                  <a:pt x="217" y="423"/>
                </a:lnTo>
                <a:lnTo>
                  <a:pt x="213" y="425"/>
                </a:lnTo>
                <a:lnTo>
                  <a:pt x="209" y="423"/>
                </a:lnTo>
                <a:lnTo>
                  <a:pt x="205" y="421"/>
                </a:lnTo>
                <a:lnTo>
                  <a:pt x="201" y="417"/>
                </a:lnTo>
                <a:lnTo>
                  <a:pt x="201" y="413"/>
                </a:lnTo>
                <a:lnTo>
                  <a:pt x="201" y="357"/>
                </a:lnTo>
                <a:lnTo>
                  <a:pt x="201" y="353"/>
                </a:lnTo>
                <a:lnTo>
                  <a:pt x="205" y="349"/>
                </a:lnTo>
                <a:lnTo>
                  <a:pt x="209" y="345"/>
                </a:lnTo>
                <a:lnTo>
                  <a:pt x="213" y="345"/>
                </a:lnTo>
                <a:close/>
                <a:moveTo>
                  <a:pt x="109" y="304"/>
                </a:moveTo>
                <a:lnTo>
                  <a:pt x="113" y="304"/>
                </a:lnTo>
                <a:lnTo>
                  <a:pt x="117" y="308"/>
                </a:lnTo>
                <a:lnTo>
                  <a:pt x="119" y="312"/>
                </a:lnTo>
                <a:lnTo>
                  <a:pt x="121" y="316"/>
                </a:lnTo>
                <a:lnTo>
                  <a:pt x="119" y="320"/>
                </a:lnTo>
                <a:lnTo>
                  <a:pt x="117" y="324"/>
                </a:lnTo>
                <a:lnTo>
                  <a:pt x="77" y="365"/>
                </a:lnTo>
                <a:lnTo>
                  <a:pt x="73" y="367"/>
                </a:lnTo>
                <a:lnTo>
                  <a:pt x="69" y="369"/>
                </a:lnTo>
                <a:lnTo>
                  <a:pt x="65" y="367"/>
                </a:lnTo>
                <a:lnTo>
                  <a:pt x="61" y="365"/>
                </a:lnTo>
                <a:lnTo>
                  <a:pt x="57" y="361"/>
                </a:lnTo>
                <a:lnTo>
                  <a:pt x="57" y="357"/>
                </a:lnTo>
                <a:lnTo>
                  <a:pt x="57" y="353"/>
                </a:lnTo>
                <a:lnTo>
                  <a:pt x="61" y="349"/>
                </a:lnTo>
                <a:lnTo>
                  <a:pt x="101" y="308"/>
                </a:lnTo>
                <a:lnTo>
                  <a:pt x="105" y="304"/>
                </a:lnTo>
                <a:lnTo>
                  <a:pt x="109" y="304"/>
                </a:lnTo>
                <a:close/>
                <a:moveTo>
                  <a:pt x="315" y="302"/>
                </a:moveTo>
                <a:lnTo>
                  <a:pt x="319" y="302"/>
                </a:lnTo>
                <a:lnTo>
                  <a:pt x="323" y="306"/>
                </a:lnTo>
                <a:lnTo>
                  <a:pt x="363" y="345"/>
                </a:lnTo>
                <a:lnTo>
                  <a:pt x="365" y="349"/>
                </a:lnTo>
                <a:lnTo>
                  <a:pt x="367" y="355"/>
                </a:lnTo>
                <a:lnTo>
                  <a:pt x="365" y="359"/>
                </a:lnTo>
                <a:lnTo>
                  <a:pt x="363" y="363"/>
                </a:lnTo>
                <a:lnTo>
                  <a:pt x="359" y="365"/>
                </a:lnTo>
                <a:lnTo>
                  <a:pt x="355" y="367"/>
                </a:lnTo>
                <a:lnTo>
                  <a:pt x="349" y="365"/>
                </a:lnTo>
                <a:lnTo>
                  <a:pt x="345" y="363"/>
                </a:lnTo>
                <a:lnTo>
                  <a:pt x="307" y="322"/>
                </a:lnTo>
                <a:lnTo>
                  <a:pt x="303" y="318"/>
                </a:lnTo>
                <a:lnTo>
                  <a:pt x="303" y="314"/>
                </a:lnTo>
                <a:lnTo>
                  <a:pt x="303" y="310"/>
                </a:lnTo>
                <a:lnTo>
                  <a:pt x="307" y="306"/>
                </a:lnTo>
                <a:lnTo>
                  <a:pt x="309" y="302"/>
                </a:lnTo>
                <a:lnTo>
                  <a:pt x="315" y="302"/>
                </a:lnTo>
                <a:close/>
                <a:moveTo>
                  <a:pt x="357" y="200"/>
                </a:moveTo>
                <a:lnTo>
                  <a:pt x="413" y="200"/>
                </a:lnTo>
                <a:lnTo>
                  <a:pt x="417" y="200"/>
                </a:lnTo>
                <a:lnTo>
                  <a:pt x="421" y="204"/>
                </a:lnTo>
                <a:lnTo>
                  <a:pt x="423" y="208"/>
                </a:lnTo>
                <a:lnTo>
                  <a:pt x="425" y="212"/>
                </a:lnTo>
                <a:lnTo>
                  <a:pt x="423" y="216"/>
                </a:lnTo>
                <a:lnTo>
                  <a:pt x="421" y="220"/>
                </a:lnTo>
                <a:lnTo>
                  <a:pt x="417" y="224"/>
                </a:lnTo>
                <a:lnTo>
                  <a:pt x="413" y="224"/>
                </a:lnTo>
                <a:lnTo>
                  <a:pt x="357" y="224"/>
                </a:lnTo>
                <a:lnTo>
                  <a:pt x="351" y="224"/>
                </a:lnTo>
                <a:lnTo>
                  <a:pt x="349" y="220"/>
                </a:lnTo>
                <a:lnTo>
                  <a:pt x="345" y="216"/>
                </a:lnTo>
                <a:lnTo>
                  <a:pt x="345" y="212"/>
                </a:lnTo>
                <a:lnTo>
                  <a:pt x="345" y="208"/>
                </a:lnTo>
                <a:lnTo>
                  <a:pt x="349" y="204"/>
                </a:lnTo>
                <a:lnTo>
                  <a:pt x="351" y="200"/>
                </a:lnTo>
                <a:lnTo>
                  <a:pt x="357" y="200"/>
                </a:lnTo>
                <a:close/>
                <a:moveTo>
                  <a:pt x="12" y="200"/>
                </a:moveTo>
                <a:lnTo>
                  <a:pt x="69" y="200"/>
                </a:lnTo>
                <a:lnTo>
                  <a:pt x="73" y="200"/>
                </a:lnTo>
                <a:lnTo>
                  <a:pt x="77" y="204"/>
                </a:lnTo>
                <a:lnTo>
                  <a:pt x="81" y="208"/>
                </a:lnTo>
                <a:lnTo>
                  <a:pt x="81" y="212"/>
                </a:lnTo>
                <a:lnTo>
                  <a:pt x="81" y="216"/>
                </a:lnTo>
                <a:lnTo>
                  <a:pt x="77" y="220"/>
                </a:lnTo>
                <a:lnTo>
                  <a:pt x="73" y="224"/>
                </a:lnTo>
                <a:lnTo>
                  <a:pt x="69" y="224"/>
                </a:lnTo>
                <a:lnTo>
                  <a:pt x="12" y="224"/>
                </a:lnTo>
                <a:lnTo>
                  <a:pt x="8" y="224"/>
                </a:lnTo>
                <a:lnTo>
                  <a:pt x="4" y="220"/>
                </a:lnTo>
                <a:lnTo>
                  <a:pt x="0" y="216"/>
                </a:lnTo>
                <a:lnTo>
                  <a:pt x="0" y="212"/>
                </a:lnTo>
                <a:lnTo>
                  <a:pt x="0" y="208"/>
                </a:lnTo>
                <a:lnTo>
                  <a:pt x="4" y="204"/>
                </a:lnTo>
                <a:lnTo>
                  <a:pt x="8" y="200"/>
                </a:lnTo>
                <a:lnTo>
                  <a:pt x="12" y="200"/>
                </a:lnTo>
                <a:close/>
                <a:moveTo>
                  <a:pt x="213" y="144"/>
                </a:moveTo>
                <a:lnTo>
                  <a:pt x="187" y="150"/>
                </a:lnTo>
                <a:lnTo>
                  <a:pt x="165" y="164"/>
                </a:lnTo>
                <a:lnTo>
                  <a:pt x="151" y="186"/>
                </a:lnTo>
                <a:lnTo>
                  <a:pt x="145" y="212"/>
                </a:lnTo>
                <a:lnTo>
                  <a:pt x="151" y="238"/>
                </a:lnTo>
                <a:lnTo>
                  <a:pt x="165" y="260"/>
                </a:lnTo>
                <a:lnTo>
                  <a:pt x="187" y="274"/>
                </a:lnTo>
                <a:lnTo>
                  <a:pt x="213" y="280"/>
                </a:lnTo>
                <a:lnTo>
                  <a:pt x="239" y="274"/>
                </a:lnTo>
                <a:lnTo>
                  <a:pt x="261" y="260"/>
                </a:lnTo>
                <a:lnTo>
                  <a:pt x="275" y="238"/>
                </a:lnTo>
                <a:lnTo>
                  <a:pt x="281" y="212"/>
                </a:lnTo>
                <a:lnTo>
                  <a:pt x="275" y="186"/>
                </a:lnTo>
                <a:lnTo>
                  <a:pt x="261" y="164"/>
                </a:lnTo>
                <a:lnTo>
                  <a:pt x="239" y="150"/>
                </a:lnTo>
                <a:lnTo>
                  <a:pt x="213" y="144"/>
                </a:lnTo>
                <a:close/>
                <a:moveTo>
                  <a:pt x="213" y="120"/>
                </a:moveTo>
                <a:lnTo>
                  <a:pt x="241" y="124"/>
                </a:lnTo>
                <a:lnTo>
                  <a:pt x="267" y="138"/>
                </a:lnTo>
                <a:lnTo>
                  <a:pt x="287" y="158"/>
                </a:lnTo>
                <a:lnTo>
                  <a:pt x="301" y="182"/>
                </a:lnTo>
                <a:lnTo>
                  <a:pt x="305" y="212"/>
                </a:lnTo>
                <a:lnTo>
                  <a:pt x="301" y="242"/>
                </a:lnTo>
                <a:lnTo>
                  <a:pt x="287" y="266"/>
                </a:lnTo>
                <a:lnTo>
                  <a:pt x="267" y="286"/>
                </a:lnTo>
                <a:lnTo>
                  <a:pt x="241" y="300"/>
                </a:lnTo>
                <a:lnTo>
                  <a:pt x="213" y="304"/>
                </a:lnTo>
                <a:lnTo>
                  <a:pt x="183" y="300"/>
                </a:lnTo>
                <a:lnTo>
                  <a:pt x="159" y="286"/>
                </a:lnTo>
                <a:lnTo>
                  <a:pt x="139" y="266"/>
                </a:lnTo>
                <a:lnTo>
                  <a:pt x="125" y="242"/>
                </a:lnTo>
                <a:lnTo>
                  <a:pt x="121" y="212"/>
                </a:lnTo>
                <a:lnTo>
                  <a:pt x="125" y="182"/>
                </a:lnTo>
                <a:lnTo>
                  <a:pt x="139" y="158"/>
                </a:lnTo>
                <a:lnTo>
                  <a:pt x="159" y="138"/>
                </a:lnTo>
                <a:lnTo>
                  <a:pt x="183" y="124"/>
                </a:lnTo>
                <a:lnTo>
                  <a:pt x="213" y="120"/>
                </a:lnTo>
                <a:close/>
                <a:moveTo>
                  <a:pt x="353" y="60"/>
                </a:moveTo>
                <a:lnTo>
                  <a:pt x="357" y="62"/>
                </a:lnTo>
                <a:lnTo>
                  <a:pt x="361" y="64"/>
                </a:lnTo>
                <a:lnTo>
                  <a:pt x="363" y="68"/>
                </a:lnTo>
                <a:lnTo>
                  <a:pt x="365" y="72"/>
                </a:lnTo>
                <a:lnTo>
                  <a:pt x="363" y="76"/>
                </a:lnTo>
                <a:lnTo>
                  <a:pt x="361" y="80"/>
                </a:lnTo>
                <a:lnTo>
                  <a:pt x="321" y="120"/>
                </a:lnTo>
                <a:lnTo>
                  <a:pt x="317" y="124"/>
                </a:lnTo>
                <a:lnTo>
                  <a:pt x="313" y="124"/>
                </a:lnTo>
                <a:lnTo>
                  <a:pt x="309" y="124"/>
                </a:lnTo>
                <a:lnTo>
                  <a:pt x="305" y="120"/>
                </a:lnTo>
                <a:lnTo>
                  <a:pt x="301" y="116"/>
                </a:lnTo>
                <a:lnTo>
                  <a:pt x="301" y="112"/>
                </a:lnTo>
                <a:lnTo>
                  <a:pt x="301" y="108"/>
                </a:lnTo>
                <a:lnTo>
                  <a:pt x="305" y="104"/>
                </a:lnTo>
                <a:lnTo>
                  <a:pt x="345" y="64"/>
                </a:lnTo>
                <a:lnTo>
                  <a:pt x="349" y="62"/>
                </a:lnTo>
                <a:lnTo>
                  <a:pt x="353" y="60"/>
                </a:lnTo>
                <a:close/>
                <a:moveTo>
                  <a:pt x="71" y="58"/>
                </a:moveTo>
                <a:lnTo>
                  <a:pt x="77" y="60"/>
                </a:lnTo>
                <a:lnTo>
                  <a:pt x="81" y="62"/>
                </a:lnTo>
                <a:lnTo>
                  <a:pt x="119" y="102"/>
                </a:lnTo>
                <a:lnTo>
                  <a:pt x="123" y="106"/>
                </a:lnTo>
                <a:lnTo>
                  <a:pt x="123" y="110"/>
                </a:lnTo>
                <a:lnTo>
                  <a:pt x="123" y="114"/>
                </a:lnTo>
                <a:lnTo>
                  <a:pt x="119" y="118"/>
                </a:lnTo>
                <a:lnTo>
                  <a:pt x="115" y="122"/>
                </a:lnTo>
                <a:lnTo>
                  <a:pt x="111" y="122"/>
                </a:lnTo>
                <a:lnTo>
                  <a:pt x="107" y="122"/>
                </a:lnTo>
                <a:lnTo>
                  <a:pt x="103" y="118"/>
                </a:lnTo>
                <a:lnTo>
                  <a:pt x="63" y="80"/>
                </a:lnTo>
                <a:lnTo>
                  <a:pt x="61" y="76"/>
                </a:lnTo>
                <a:lnTo>
                  <a:pt x="59" y="70"/>
                </a:lnTo>
                <a:lnTo>
                  <a:pt x="61" y="66"/>
                </a:lnTo>
                <a:lnTo>
                  <a:pt x="63" y="62"/>
                </a:lnTo>
                <a:lnTo>
                  <a:pt x="67" y="60"/>
                </a:lnTo>
                <a:lnTo>
                  <a:pt x="71" y="58"/>
                </a:lnTo>
                <a:close/>
                <a:moveTo>
                  <a:pt x="213" y="0"/>
                </a:moveTo>
                <a:lnTo>
                  <a:pt x="217" y="2"/>
                </a:lnTo>
                <a:lnTo>
                  <a:pt x="221" y="4"/>
                </a:lnTo>
                <a:lnTo>
                  <a:pt x="223" y="8"/>
                </a:lnTo>
                <a:lnTo>
                  <a:pt x="225" y="12"/>
                </a:lnTo>
                <a:lnTo>
                  <a:pt x="225" y="68"/>
                </a:lnTo>
                <a:lnTo>
                  <a:pt x="223" y="72"/>
                </a:lnTo>
                <a:lnTo>
                  <a:pt x="221" y="76"/>
                </a:lnTo>
                <a:lnTo>
                  <a:pt x="217" y="80"/>
                </a:lnTo>
                <a:lnTo>
                  <a:pt x="213" y="80"/>
                </a:lnTo>
                <a:lnTo>
                  <a:pt x="209" y="80"/>
                </a:lnTo>
                <a:lnTo>
                  <a:pt x="205" y="76"/>
                </a:lnTo>
                <a:lnTo>
                  <a:pt x="201" y="72"/>
                </a:lnTo>
                <a:lnTo>
                  <a:pt x="201" y="68"/>
                </a:lnTo>
                <a:lnTo>
                  <a:pt x="201" y="12"/>
                </a:lnTo>
                <a:lnTo>
                  <a:pt x="201" y="8"/>
                </a:lnTo>
                <a:lnTo>
                  <a:pt x="205" y="4"/>
                </a:lnTo>
                <a:lnTo>
                  <a:pt x="209" y="2"/>
                </a:lnTo>
                <a:lnTo>
                  <a:pt x="213" y="0"/>
                </a:lnTo>
                <a:close/>
              </a:path>
            </a:pathLst>
          </a:custGeom>
          <a:solidFill>
            <a:srgbClr val="0070C0"/>
          </a:solid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zh-CN" altLang="en-US" sz="1350"/>
          </a:p>
        </p:txBody>
      </p:sp>
      <p:sp>
        <p:nvSpPr>
          <p:cNvPr id="66" name="Freeform 47"/>
          <p:cNvSpPr>
            <a:spLocks noEditPoints="1"/>
          </p:cNvSpPr>
          <p:nvPr/>
        </p:nvSpPr>
        <p:spPr bwMode="auto">
          <a:xfrm>
            <a:off x="5081536" y="1624332"/>
            <a:ext cx="326227" cy="327043"/>
          </a:xfrm>
          <a:custGeom>
            <a:avLst/>
            <a:gdLst>
              <a:gd name="T0" fmla="*/ 216 w 400"/>
              <a:gd name="T1" fmla="*/ 240 h 401"/>
              <a:gd name="T2" fmla="*/ 200 w 400"/>
              <a:gd name="T3" fmla="*/ 224 h 401"/>
              <a:gd name="T4" fmla="*/ 158 w 400"/>
              <a:gd name="T5" fmla="*/ 70 h 401"/>
              <a:gd name="T6" fmla="*/ 64 w 400"/>
              <a:gd name="T7" fmla="*/ 142 h 401"/>
              <a:gd name="T8" fmla="*/ 50 w 400"/>
              <a:gd name="T9" fmla="*/ 262 h 401"/>
              <a:gd name="T10" fmla="*/ 120 w 400"/>
              <a:gd name="T11" fmla="*/ 355 h 401"/>
              <a:gd name="T12" fmla="*/ 240 w 400"/>
              <a:gd name="T13" fmla="*/ 371 h 401"/>
              <a:gd name="T14" fmla="*/ 334 w 400"/>
              <a:gd name="T15" fmla="*/ 298 h 401"/>
              <a:gd name="T16" fmla="*/ 350 w 400"/>
              <a:gd name="T17" fmla="*/ 178 h 401"/>
              <a:gd name="T18" fmla="*/ 278 w 400"/>
              <a:gd name="T19" fmla="*/ 86 h 401"/>
              <a:gd name="T20" fmla="*/ 200 w 400"/>
              <a:gd name="T21" fmla="*/ 48 h 401"/>
              <a:gd name="T22" fmla="*/ 320 w 400"/>
              <a:gd name="T23" fmla="*/ 98 h 401"/>
              <a:gd name="T24" fmla="*/ 372 w 400"/>
              <a:gd name="T25" fmla="*/ 220 h 401"/>
              <a:gd name="T26" fmla="*/ 320 w 400"/>
              <a:gd name="T27" fmla="*/ 343 h 401"/>
              <a:gd name="T28" fmla="*/ 308 w 400"/>
              <a:gd name="T29" fmla="*/ 353 h 401"/>
              <a:gd name="T30" fmla="*/ 200 w 400"/>
              <a:gd name="T31" fmla="*/ 393 h 401"/>
              <a:gd name="T32" fmla="*/ 90 w 400"/>
              <a:gd name="T33" fmla="*/ 353 h 401"/>
              <a:gd name="T34" fmla="*/ 78 w 400"/>
              <a:gd name="T35" fmla="*/ 343 h 401"/>
              <a:gd name="T36" fmla="*/ 28 w 400"/>
              <a:gd name="T37" fmla="*/ 220 h 401"/>
              <a:gd name="T38" fmla="*/ 78 w 400"/>
              <a:gd name="T39" fmla="*/ 98 h 401"/>
              <a:gd name="T40" fmla="*/ 200 w 400"/>
              <a:gd name="T41" fmla="*/ 48 h 401"/>
              <a:gd name="T42" fmla="*/ 302 w 400"/>
              <a:gd name="T43" fmla="*/ 18 h 401"/>
              <a:gd name="T44" fmla="*/ 292 w 400"/>
              <a:gd name="T45" fmla="*/ 22 h 401"/>
              <a:gd name="T46" fmla="*/ 380 w 400"/>
              <a:gd name="T47" fmla="*/ 96 h 401"/>
              <a:gd name="T48" fmla="*/ 382 w 400"/>
              <a:gd name="T49" fmla="*/ 88 h 401"/>
              <a:gd name="T50" fmla="*/ 368 w 400"/>
              <a:gd name="T51" fmla="*/ 40 h 401"/>
              <a:gd name="T52" fmla="*/ 320 w 400"/>
              <a:gd name="T53" fmla="*/ 16 h 401"/>
              <a:gd name="T54" fmla="*/ 46 w 400"/>
              <a:gd name="T55" fmla="*/ 26 h 401"/>
              <a:gd name="T56" fmla="*/ 16 w 400"/>
              <a:gd name="T57" fmla="*/ 80 h 401"/>
              <a:gd name="T58" fmla="*/ 20 w 400"/>
              <a:gd name="T59" fmla="*/ 96 h 401"/>
              <a:gd name="T60" fmla="*/ 108 w 400"/>
              <a:gd name="T61" fmla="*/ 24 h 401"/>
              <a:gd name="T62" fmla="*/ 102 w 400"/>
              <a:gd name="T63" fmla="*/ 20 h 401"/>
              <a:gd name="T64" fmla="*/ 80 w 400"/>
              <a:gd name="T65" fmla="*/ 16 h 401"/>
              <a:gd name="T66" fmla="*/ 364 w 400"/>
              <a:gd name="T67" fmla="*/ 14 h 401"/>
              <a:gd name="T68" fmla="*/ 398 w 400"/>
              <a:gd name="T69" fmla="*/ 64 h 401"/>
              <a:gd name="T70" fmla="*/ 394 w 400"/>
              <a:gd name="T71" fmla="*/ 110 h 401"/>
              <a:gd name="T72" fmla="*/ 264 w 400"/>
              <a:gd name="T73" fmla="*/ 20 h 401"/>
              <a:gd name="T74" fmla="*/ 286 w 400"/>
              <a:gd name="T75" fmla="*/ 8 h 401"/>
              <a:gd name="T76" fmla="*/ 80 w 400"/>
              <a:gd name="T77" fmla="*/ 0 h 401"/>
              <a:gd name="T78" fmla="*/ 126 w 400"/>
              <a:gd name="T79" fmla="*/ 14 h 401"/>
              <a:gd name="T80" fmla="*/ 12 w 400"/>
              <a:gd name="T81" fmla="*/ 124 h 401"/>
              <a:gd name="T82" fmla="*/ 2 w 400"/>
              <a:gd name="T83" fmla="*/ 96 h 401"/>
              <a:gd name="T84" fmla="*/ 8 w 400"/>
              <a:gd name="T85" fmla="*/ 46 h 401"/>
              <a:gd name="T86" fmla="*/ 54 w 400"/>
              <a:gd name="T87" fmla="*/ 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0" h="401">
                <a:moveTo>
                  <a:pt x="200" y="96"/>
                </a:moveTo>
                <a:lnTo>
                  <a:pt x="216" y="96"/>
                </a:lnTo>
                <a:lnTo>
                  <a:pt x="216" y="240"/>
                </a:lnTo>
                <a:lnTo>
                  <a:pt x="120" y="240"/>
                </a:lnTo>
                <a:lnTo>
                  <a:pt x="120" y="224"/>
                </a:lnTo>
                <a:lnTo>
                  <a:pt x="200" y="224"/>
                </a:lnTo>
                <a:lnTo>
                  <a:pt x="200" y="96"/>
                </a:lnTo>
                <a:close/>
                <a:moveTo>
                  <a:pt x="200" y="64"/>
                </a:moveTo>
                <a:lnTo>
                  <a:pt x="158" y="70"/>
                </a:lnTo>
                <a:lnTo>
                  <a:pt x="120" y="86"/>
                </a:lnTo>
                <a:lnTo>
                  <a:pt x="90" y="110"/>
                </a:lnTo>
                <a:lnTo>
                  <a:pt x="64" y="142"/>
                </a:lnTo>
                <a:lnTo>
                  <a:pt x="50" y="178"/>
                </a:lnTo>
                <a:lnTo>
                  <a:pt x="44" y="220"/>
                </a:lnTo>
                <a:lnTo>
                  <a:pt x="50" y="262"/>
                </a:lnTo>
                <a:lnTo>
                  <a:pt x="64" y="298"/>
                </a:lnTo>
                <a:lnTo>
                  <a:pt x="90" y="331"/>
                </a:lnTo>
                <a:lnTo>
                  <a:pt x="120" y="355"/>
                </a:lnTo>
                <a:lnTo>
                  <a:pt x="158" y="371"/>
                </a:lnTo>
                <a:lnTo>
                  <a:pt x="200" y="377"/>
                </a:lnTo>
                <a:lnTo>
                  <a:pt x="240" y="371"/>
                </a:lnTo>
                <a:lnTo>
                  <a:pt x="278" y="355"/>
                </a:lnTo>
                <a:lnTo>
                  <a:pt x="310" y="331"/>
                </a:lnTo>
                <a:lnTo>
                  <a:pt x="334" y="298"/>
                </a:lnTo>
                <a:lnTo>
                  <a:pt x="350" y="262"/>
                </a:lnTo>
                <a:lnTo>
                  <a:pt x="356" y="220"/>
                </a:lnTo>
                <a:lnTo>
                  <a:pt x="350" y="178"/>
                </a:lnTo>
                <a:lnTo>
                  <a:pt x="334" y="142"/>
                </a:lnTo>
                <a:lnTo>
                  <a:pt x="310" y="110"/>
                </a:lnTo>
                <a:lnTo>
                  <a:pt x="278" y="86"/>
                </a:lnTo>
                <a:lnTo>
                  <a:pt x="240" y="70"/>
                </a:lnTo>
                <a:lnTo>
                  <a:pt x="200" y="64"/>
                </a:lnTo>
                <a:close/>
                <a:moveTo>
                  <a:pt x="200" y="48"/>
                </a:moveTo>
                <a:lnTo>
                  <a:pt x="246" y="54"/>
                </a:lnTo>
                <a:lnTo>
                  <a:pt x="286" y="72"/>
                </a:lnTo>
                <a:lnTo>
                  <a:pt x="320" y="98"/>
                </a:lnTo>
                <a:lnTo>
                  <a:pt x="348" y="134"/>
                </a:lnTo>
                <a:lnTo>
                  <a:pt x="366" y="174"/>
                </a:lnTo>
                <a:lnTo>
                  <a:pt x="372" y="220"/>
                </a:lnTo>
                <a:lnTo>
                  <a:pt x="366" y="266"/>
                </a:lnTo>
                <a:lnTo>
                  <a:pt x="348" y="306"/>
                </a:lnTo>
                <a:lnTo>
                  <a:pt x="320" y="343"/>
                </a:lnTo>
                <a:lnTo>
                  <a:pt x="368" y="389"/>
                </a:lnTo>
                <a:lnTo>
                  <a:pt x="356" y="401"/>
                </a:lnTo>
                <a:lnTo>
                  <a:pt x="308" y="353"/>
                </a:lnTo>
                <a:lnTo>
                  <a:pt x="276" y="375"/>
                </a:lnTo>
                <a:lnTo>
                  <a:pt x="240" y="389"/>
                </a:lnTo>
                <a:lnTo>
                  <a:pt x="200" y="393"/>
                </a:lnTo>
                <a:lnTo>
                  <a:pt x="160" y="389"/>
                </a:lnTo>
                <a:lnTo>
                  <a:pt x="122" y="375"/>
                </a:lnTo>
                <a:lnTo>
                  <a:pt x="90" y="353"/>
                </a:lnTo>
                <a:lnTo>
                  <a:pt x="44" y="399"/>
                </a:lnTo>
                <a:lnTo>
                  <a:pt x="32" y="389"/>
                </a:lnTo>
                <a:lnTo>
                  <a:pt x="78" y="343"/>
                </a:lnTo>
                <a:lnTo>
                  <a:pt x="52" y="306"/>
                </a:lnTo>
                <a:lnTo>
                  <a:pt x="34" y="266"/>
                </a:lnTo>
                <a:lnTo>
                  <a:pt x="28" y="220"/>
                </a:lnTo>
                <a:lnTo>
                  <a:pt x="34" y="174"/>
                </a:lnTo>
                <a:lnTo>
                  <a:pt x="52" y="134"/>
                </a:lnTo>
                <a:lnTo>
                  <a:pt x="78" y="98"/>
                </a:lnTo>
                <a:lnTo>
                  <a:pt x="112" y="72"/>
                </a:lnTo>
                <a:lnTo>
                  <a:pt x="154" y="54"/>
                </a:lnTo>
                <a:lnTo>
                  <a:pt x="200" y="48"/>
                </a:lnTo>
                <a:close/>
                <a:moveTo>
                  <a:pt x="320" y="16"/>
                </a:moveTo>
                <a:lnTo>
                  <a:pt x="310" y="16"/>
                </a:lnTo>
                <a:lnTo>
                  <a:pt x="302" y="18"/>
                </a:lnTo>
                <a:lnTo>
                  <a:pt x="298" y="20"/>
                </a:lnTo>
                <a:lnTo>
                  <a:pt x="294" y="22"/>
                </a:lnTo>
                <a:lnTo>
                  <a:pt x="292" y="22"/>
                </a:lnTo>
                <a:lnTo>
                  <a:pt x="292" y="24"/>
                </a:lnTo>
                <a:lnTo>
                  <a:pt x="292" y="24"/>
                </a:lnTo>
                <a:lnTo>
                  <a:pt x="380" y="96"/>
                </a:lnTo>
                <a:lnTo>
                  <a:pt x="380" y="96"/>
                </a:lnTo>
                <a:lnTo>
                  <a:pt x="382" y="92"/>
                </a:lnTo>
                <a:lnTo>
                  <a:pt x="382" y="88"/>
                </a:lnTo>
                <a:lnTo>
                  <a:pt x="384" y="80"/>
                </a:lnTo>
                <a:lnTo>
                  <a:pt x="380" y="58"/>
                </a:lnTo>
                <a:lnTo>
                  <a:pt x="368" y="40"/>
                </a:lnTo>
                <a:lnTo>
                  <a:pt x="352" y="26"/>
                </a:lnTo>
                <a:lnTo>
                  <a:pt x="336" y="18"/>
                </a:lnTo>
                <a:lnTo>
                  <a:pt x="320" y="16"/>
                </a:lnTo>
                <a:close/>
                <a:moveTo>
                  <a:pt x="80" y="16"/>
                </a:moveTo>
                <a:lnTo>
                  <a:pt x="64" y="18"/>
                </a:lnTo>
                <a:lnTo>
                  <a:pt x="46" y="26"/>
                </a:lnTo>
                <a:lnTo>
                  <a:pt x="30" y="40"/>
                </a:lnTo>
                <a:lnTo>
                  <a:pt x="20" y="58"/>
                </a:lnTo>
                <a:lnTo>
                  <a:pt x="16" y="80"/>
                </a:lnTo>
                <a:lnTo>
                  <a:pt x="16" y="88"/>
                </a:lnTo>
                <a:lnTo>
                  <a:pt x="18" y="92"/>
                </a:lnTo>
                <a:lnTo>
                  <a:pt x="20" y="96"/>
                </a:lnTo>
                <a:lnTo>
                  <a:pt x="20" y="96"/>
                </a:lnTo>
                <a:lnTo>
                  <a:pt x="108" y="24"/>
                </a:lnTo>
                <a:lnTo>
                  <a:pt x="108" y="24"/>
                </a:lnTo>
                <a:lnTo>
                  <a:pt x="106" y="22"/>
                </a:lnTo>
                <a:lnTo>
                  <a:pt x="104" y="22"/>
                </a:lnTo>
                <a:lnTo>
                  <a:pt x="102" y="20"/>
                </a:lnTo>
                <a:lnTo>
                  <a:pt x="96" y="18"/>
                </a:lnTo>
                <a:lnTo>
                  <a:pt x="90" y="16"/>
                </a:lnTo>
                <a:lnTo>
                  <a:pt x="80" y="16"/>
                </a:lnTo>
                <a:close/>
                <a:moveTo>
                  <a:pt x="320" y="0"/>
                </a:moveTo>
                <a:lnTo>
                  <a:pt x="344" y="4"/>
                </a:lnTo>
                <a:lnTo>
                  <a:pt x="364" y="14"/>
                </a:lnTo>
                <a:lnTo>
                  <a:pt x="380" y="28"/>
                </a:lnTo>
                <a:lnTo>
                  <a:pt x="390" y="46"/>
                </a:lnTo>
                <a:lnTo>
                  <a:pt x="398" y="64"/>
                </a:lnTo>
                <a:lnTo>
                  <a:pt x="400" y="80"/>
                </a:lnTo>
                <a:lnTo>
                  <a:pt x="398" y="96"/>
                </a:lnTo>
                <a:lnTo>
                  <a:pt x="394" y="110"/>
                </a:lnTo>
                <a:lnTo>
                  <a:pt x="390" y="120"/>
                </a:lnTo>
                <a:lnTo>
                  <a:pt x="388" y="124"/>
                </a:lnTo>
                <a:lnTo>
                  <a:pt x="264" y="20"/>
                </a:lnTo>
                <a:lnTo>
                  <a:pt x="266" y="18"/>
                </a:lnTo>
                <a:lnTo>
                  <a:pt x="274" y="14"/>
                </a:lnTo>
                <a:lnTo>
                  <a:pt x="286" y="8"/>
                </a:lnTo>
                <a:lnTo>
                  <a:pt x="302" y="2"/>
                </a:lnTo>
                <a:lnTo>
                  <a:pt x="320" y="0"/>
                </a:lnTo>
                <a:close/>
                <a:moveTo>
                  <a:pt x="80" y="0"/>
                </a:moveTo>
                <a:lnTo>
                  <a:pt x="98" y="2"/>
                </a:lnTo>
                <a:lnTo>
                  <a:pt x="114" y="8"/>
                </a:lnTo>
                <a:lnTo>
                  <a:pt x="126" y="14"/>
                </a:lnTo>
                <a:lnTo>
                  <a:pt x="132" y="18"/>
                </a:lnTo>
                <a:lnTo>
                  <a:pt x="136" y="20"/>
                </a:lnTo>
                <a:lnTo>
                  <a:pt x="12" y="124"/>
                </a:lnTo>
                <a:lnTo>
                  <a:pt x="10" y="120"/>
                </a:lnTo>
                <a:lnTo>
                  <a:pt x="6" y="110"/>
                </a:lnTo>
                <a:lnTo>
                  <a:pt x="2" y="96"/>
                </a:lnTo>
                <a:lnTo>
                  <a:pt x="0" y="80"/>
                </a:lnTo>
                <a:lnTo>
                  <a:pt x="2" y="64"/>
                </a:lnTo>
                <a:lnTo>
                  <a:pt x="8" y="46"/>
                </a:lnTo>
                <a:lnTo>
                  <a:pt x="18" y="28"/>
                </a:lnTo>
                <a:lnTo>
                  <a:pt x="34" y="14"/>
                </a:lnTo>
                <a:lnTo>
                  <a:pt x="54" y="4"/>
                </a:lnTo>
                <a:lnTo>
                  <a:pt x="80" y="0"/>
                </a:lnTo>
                <a:close/>
              </a:path>
            </a:pathLst>
          </a:custGeom>
          <a:solidFill>
            <a:srgbClr val="0070C0"/>
          </a:solid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zh-CN" altLang="en-US" sz="1350"/>
          </a:p>
        </p:txBody>
      </p:sp>
      <p:sp>
        <p:nvSpPr>
          <p:cNvPr id="67" name="TextBox 78"/>
          <p:cNvSpPr txBox="1"/>
          <p:nvPr/>
        </p:nvSpPr>
        <p:spPr>
          <a:xfrm>
            <a:off x="3697033" y="2561873"/>
            <a:ext cx="1547617" cy="507831"/>
          </a:xfrm>
          <a:prstGeom prst="rect">
            <a:avLst/>
          </a:prstGeom>
          <a:noFill/>
        </p:spPr>
        <p:txBody>
          <a:bodyPr wrap="square" rtlCol="0">
            <a:spAutoFit/>
          </a:bodyPr>
          <a:lstStyle/>
          <a:p>
            <a:pPr algn="ctr"/>
            <a:r>
              <a:rPr lang="zh-CN" altLang="en-US" sz="2700" b="1" dirty="0">
                <a:solidFill>
                  <a:srgbClr val="0070C0"/>
                </a:solidFill>
                <a:latin typeface="方正姚体" panose="02010601030101010101" pitchFamily="2" charset="-122"/>
                <a:ea typeface="方正姚体" panose="02010601030101010101" pitchFamily="2" charset="-122"/>
              </a:rPr>
              <a:t>优势</a:t>
            </a:r>
          </a:p>
        </p:txBody>
      </p:sp>
      <p:sp>
        <p:nvSpPr>
          <p:cNvPr id="68" name="TextBox 79"/>
          <p:cNvSpPr txBox="1"/>
          <p:nvPr/>
        </p:nvSpPr>
        <p:spPr>
          <a:xfrm>
            <a:off x="344590" y="1314397"/>
            <a:ext cx="2579663" cy="923330"/>
          </a:xfrm>
          <a:prstGeom prst="rect">
            <a:avLst/>
          </a:prstGeom>
          <a:noFill/>
        </p:spPr>
        <p:txBody>
          <a:bodyPr wrap="square" rtlCol="0">
            <a:spAutoFit/>
          </a:bodyPr>
          <a:lstStyle/>
          <a:p>
            <a:pPr>
              <a:lnSpc>
                <a:spcPct val="150000"/>
              </a:lnSpc>
            </a:pPr>
            <a:r>
              <a:rPr lang="zh-CN" altLang="en-US" sz="1200" dirty="0">
                <a:solidFill>
                  <a:schemeClr val="bg2">
                    <a:lumMod val="50000"/>
                  </a:schemeClr>
                </a:solidFill>
                <a:latin typeface="方正姚体" panose="02010601030101010101" pitchFamily="2" charset="-122"/>
                <a:ea typeface="方正姚体" panose="02010601030101010101" pitchFamily="2" charset="-122"/>
              </a:rPr>
              <a:t>单击此处添加文本单击此处添加文本单击此处添加文本单击此处添加文本</a:t>
            </a:r>
          </a:p>
        </p:txBody>
      </p:sp>
      <p:sp>
        <p:nvSpPr>
          <p:cNvPr id="69" name="TextBox 80"/>
          <p:cNvSpPr txBox="1"/>
          <p:nvPr/>
        </p:nvSpPr>
        <p:spPr>
          <a:xfrm>
            <a:off x="6017432" y="1314397"/>
            <a:ext cx="2655922" cy="646331"/>
          </a:xfrm>
          <a:prstGeom prst="rect">
            <a:avLst/>
          </a:prstGeom>
          <a:noFill/>
        </p:spPr>
        <p:txBody>
          <a:bodyPr wrap="square" rtlCol="0">
            <a:spAutoFit/>
          </a:bodyPr>
          <a:lstStyle/>
          <a:p>
            <a:pPr>
              <a:lnSpc>
                <a:spcPct val="150000"/>
              </a:lnSpc>
            </a:pPr>
            <a:r>
              <a:rPr lang="zh-CN" altLang="en-US" sz="1200" dirty="0">
                <a:solidFill>
                  <a:schemeClr val="bg2">
                    <a:lumMod val="50000"/>
                  </a:schemeClr>
                </a:solidFill>
                <a:latin typeface="方正姚体" panose="02010601030101010101" pitchFamily="2" charset="-122"/>
                <a:ea typeface="方正姚体" panose="02010601030101010101" pitchFamily="2" charset="-122"/>
              </a:rPr>
              <a:t>单击此处添加文本单击此处添加文本单击此处添加文本单击此处添加文本</a:t>
            </a:r>
          </a:p>
        </p:txBody>
      </p:sp>
      <p:sp>
        <p:nvSpPr>
          <p:cNvPr id="70" name="TextBox 81"/>
          <p:cNvSpPr txBox="1"/>
          <p:nvPr/>
        </p:nvSpPr>
        <p:spPr>
          <a:xfrm>
            <a:off x="344590" y="3626277"/>
            <a:ext cx="2579663" cy="923330"/>
          </a:xfrm>
          <a:prstGeom prst="rect">
            <a:avLst/>
          </a:prstGeom>
          <a:noFill/>
        </p:spPr>
        <p:txBody>
          <a:bodyPr wrap="square" rtlCol="0">
            <a:spAutoFit/>
          </a:bodyPr>
          <a:lstStyle/>
          <a:p>
            <a:pPr>
              <a:lnSpc>
                <a:spcPct val="150000"/>
              </a:lnSpc>
            </a:pPr>
            <a:r>
              <a:rPr lang="zh-CN" altLang="en-US" sz="1200" dirty="0">
                <a:solidFill>
                  <a:schemeClr val="bg2">
                    <a:lumMod val="50000"/>
                  </a:schemeClr>
                </a:solidFill>
                <a:latin typeface="方正姚体" panose="02010601030101010101" pitchFamily="2" charset="-122"/>
                <a:ea typeface="方正姚体" panose="02010601030101010101" pitchFamily="2" charset="-122"/>
              </a:rPr>
              <a:t>单击此处添加文本单击此处添加文本单击此处添加文本单击此处添加文本</a:t>
            </a:r>
          </a:p>
        </p:txBody>
      </p:sp>
      <p:sp>
        <p:nvSpPr>
          <p:cNvPr id="71" name="TextBox 82"/>
          <p:cNvSpPr txBox="1"/>
          <p:nvPr/>
        </p:nvSpPr>
        <p:spPr>
          <a:xfrm>
            <a:off x="6017432" y="3626277"/>
            <a:ext cx="2655922" cy="646331"/>
          </a:xfrm>
          <a:prstGeom prst="rect">
            <a:avLst/>
          </a:prstGeom>
          <a:noFill/>
        </p:spPr>
        <p:txBody>
          <a:bodyPr wrap="square" rtlCol="0">
            <a:spAutoFit/>
          </a:bodyPr>
          <a:lstStyle/>
          <a:p>
            <a:pPr>
              <a:lnSpc>
                <a:spcPct val="150000"/>
              </a:lnSpc>
            </a:pPr>
            <a:r>
              <a:rPr lang="zh-CN" altLang="en-US" sz="1200" dirty="0">
                <a:solidFill>
                  <a:schemeClr val="bg2">
                    <a:lumMod val="50000"/>
                  </a:schemeClr>
                </a:solidFill>
                <a:latin typeface="方正姚体" panose="02010601030101010101" pitchFamily="2" charset="-122"/>
                <a:ea typeface="方正姚体" panose="02010601030101010101" pitchFamily="2" charset="-122"/>
              </a:rPr>
              <a:t>单击此处添加文本单击此处添加文本单击此处添加文本单击此处添加文本</a:t>
            </a:r>
          </a:p>
        </p:txBody>
      </p:sp>
    </p:spTree>
    <p:extLst>
      <p:ext uri="{BB962C8B-B14F-4D97-AF65-F5344CB8AC3E}">
        <p14:creationId xmlns:p14="http://schemas.microsoft.com/office/powerpoint/2010/main" val="161708934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p:cTn id="20" dur="500" fill="hold"/>
                                        <p:tgtEl>
                                          <p:spTgt spid="44"/>
                                        </p:tgtEl>
                                        <p:attrNameLst>
                                          <p:attrName>ppt_w</p:attrName>
                                        </p:attrNameLst>
                                      </p:cBhvr>
                                      <p:tavLst>
                                        <p:tav tm="0">
                                          <p:val>
                                            <p:fltVal val="0"/>
                                          </p:val>
                                        </p:tav>
                                        <p:tav tm="100000">
                                          <p:val>
                                            <p:strVal val="#ppt_w"/>
                                          </p:val>
                                        </p:tav>
                                      </p:tavLst>
                                    </p:anim>
                                    <p:anim calcmode="lin" valueType="num">
                                      <p:cBhvr>
                                        <p:cTn id="21" dur="500" fill="hold"/>
                                        <p:tgtEl>
                                          <p:spTgt spid="44"/>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p:cTn id="24" dur="500" fill="hold"/>
                                        <p:tgtEl>
                                          <p:spTgt spid="45"/>
                                        </p:tgtEl>
                                        <p:attrNameLst>
                                          <p:attrName>ppt_w</p:attrName>
                                        </p:attrNameLst>
                                      </p:cBhvr>
                                      <p:tavLst>
                                        <p:tav tm="0">
                                          <p:val>
                                            <p:fltVal val="0"/>
                                          </p:val>
                                        </p:tav>
                                        <p:tav tm="100000">
                                          <p:val>
                                            <p:strVal val="#ppt_w"/>
                                          </p:val>
                                        </p:tav>
                                      </p:tavLst>
                                    </p:anim>
                                    <p:anim calcmode="lin" valueType="num">
                                      <p:cBhvr>
                                        <p:cTn id="25" dur="500" fill="hold"/>
                                        <p:tgtEl>
                                          <p:spTgt spid="45"/>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p:cTn id="28" dur="500" fill="hold"/>
                                        <p:tgtEl>
                                          <p:spTgt spid="46"/>
                                        </p:tgtEl>
                                        <p:attrNameLst>
                                          <p:attrName>ppt_w</p:attrName>
                                        </p:attrNameLst>
                                      </p:cBhvr>
                                      <p:tavLst>
                                        <p:tav tm="0">
                                          <p:val>
                                            <p:fltVal val="0"/>
                                          </p:val>
                                        </p:tav>
                                        <p:tav tm="100000">
                                          <p:val>
                                            <p:strVal val="#ppt_w"/>
                                          </p:val>
                                        </p:tav>
                                      </p:tavLst>
                                    </p:anim>
                                    <p:anim calcmode="lin" valueType="num">
                                      <p:cBhvr>
                                        <p:cTn id="29" dur="500" fill="hold"/>
                                        <p:tgtEl>
                                          <p:spTgt spid="46"/>
                                        </p:tgtEl>
                                        <p:attrNameLst>
                                          <p:attrName>ppt_h</p:attrName>
                                        </p:attrNameLst>
                                      </p:cBhvr>
                                      <p:tavLst>
                                        <p:tav tm="0">
                                          <p:val>
                                            <p:fltVal val="0"/>
                                          </p:val>
                                        </p:tav>
                                        <p:tav tm="100000">
                                          <p:val>
                                            <p:strVal val="#ppt_h"/>
                                          </p:val>
                                        </p:tav>
                                      </p:tavLst>
                                    </p:anim>
                                  </p:childTnLst>
                                </p:cTn>
                              </p:par>
                              <p:par>
                                <p:cTn id="30" presetID="23" presetClass="entr" presetSubtype="16"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p:cTn id="32" dur="500" fill="hold"/>
                                        <p:tgtEl>
                                          <p:spTgt spid="47"/>
                                        </p:tgtEl>
                                        <p:attrNameLst>
                                          <p:attrName>ppt_w</p:attrName>
                                        </p:attrNameLst>
                                      </p:cBhvr>
                                      <p:tavLst>
                                        <p:tav tm="0">
                                          <p:val>
                                            <p:fltVal val="0"/>
                                          </p:val>
                                        </p:tav>
                                        <p:tav tm="100000">
                                          <p:val>
                                            <p:strVal val="#ppt_w"/>
                                          </p:val>
                                        </p:tav>
                                      </p:tavLst>
                                    </p:anim>
                                    <p:anim calcmode="lin" valueType="num">
                                      <p:cBhvr>
                                        <p:cTn id="33" dur="500" fill="hold"/>
                                        <p:tgtEl>
                                          <p:spTgt spid="4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48"/>
                                        </p:tgtEl>
                                        <p:attrNameLst>
                                          <p:attrName>style.visibility</p:attrName>
                                        </p:attrNameLst>
                                      </p:cBhvr>
                                      <p:to>
                                        <p:strVal val="visible"/>
                                      </p:to>
                                    </p:set>
                                    <p:anim calcmode="lin" valueType="num">
                                      <p:cBhvr>
                                        <p:cTn id="36" dur="500" fill="hold"/>
                                        <p:tgtEl>
                                          <p:spTgt spid="48"/>
                                        </p:tgtEl>
                                        <p:attrNameLst>
                                          <p:attrName>ppt_w</p:attrName>
                                        </p:attrNameLst>
                                      </p:cBhvr>
                                      <p:tavLst>
                                        <p:tav tm="0">
                                          <p:val>
                                            <p:fltVal val="0"/>
                                          </p:val>
                                        </p:tav>
                                        <p:tav tm="100000">
                                          <p:val>
                                            <p:strVal val="#ppt_w"/>
                                          </p:val>
                                        </p:tav>
                                      </p:tavLst>
                                    </p:anim>
                                    <p:anim calcmode="lin" valueType="num">
                                      <p:cBhvr>
                                        <p:cTn id="37" dur="500" fill="hold"/>
                                        <p:tgtEl>
                                          <p:spTgt spid="48"/>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49"/>
                                        </p:tgtEl>
                                        <p:attrNameLst>
                                          <p:attrName>style.visibility</p:attrName>
                                        </p:attrNameLst>
                                      </p:cBhvr>
                                      <p:to>
                                        <p:strVal val="visible"/>
                                      </p:to>
                                    </p:set>
                                    <p:anim calcmode="lin" valueType="num">
                                      <p:cBhvr>
                                        <p:cTn id="40" dur="500" fill="hold"/>
                                        <p:tgtEl>
                                          <p:spTgt spid="49"/>
                                        </p:tgtEl>
                                        <p:attrNameLst>
                                          <p:attrName>ppt_w</p:attrName>
                                        </p:attrNameLst>
                                      </p:cBhvr>
                                      <p:tavLst>
                                        <p:tav tm="0">
                                          <p:val>
                                            <p:fltVal val="0"/>
                                          </p:val>
                                        </p:tav>
                                        <p:tav tm="100000">
                                          <p:val>
                                            <p:strVal val="#ppt_w"/>
                                          </p:val>
                                        </p:tav>
                                      </p:tavLst>
                                    </p:anim>
                                    <p:anim calcmode="lin" valueType="num">
                                      <p:cBhvr>
                                        <p:cTn id="41" dur="500" fill="hold"/>
                                        <p:tgtEl>
                                          <p:spTgt spid="49"/>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p:cTn id="44" dur="500" fill="hold"/>
                                        <p:tgtEl>
                                          <p:spTgt spid="50"/>
                                        </p:tgtEl>
                                        <p:attrNameLst>
                                          <p:attrName>ppt_w</p:attrName>
                                        </p:attrNameLst>
                                      </p:cBhvr>
                                      <p:tavLst>
                                        <p:tav tm="0">
                                          <p:val>
                                            <p:fltVal val="0"/>
                                          </p:val>
                                        </p:tav>
                                        <p:tav tm="100000">
                                          <p:val>
                                            <p:strVal val="#ppt_w"/>
                                          </p:val>
                                        </p:tav>
                                      </p:tavLst>
                                    </p:anim>
                                    <p:anim calcmode="lin" valueType="num">
                                      <p:cBhvr>
                                        <p:cTn id="45" dur="500" fill="hold"/>
                                        <p:tgtEl>
                                          <p:spTgt spid="50"/>
                                        </p:tgtEl>
                                        <p:attrNameLst>
                                          <p:attrName>ppt_h</p:attrName>
                                        </p:attrNameLst>
                                      </p:cBhvr>
                                      <p:tavLst>
                                        <p:tav tm="0">
                                          <p:val>
                                            <p:fltVal val="0"/>
                                          </p:val>
                                        </p:tav>
                                        <p:tav tm="100000">
                                          <p:val>
                                            <p:strVal val="#ppt_h"/>
                                          </p:val>
                                        </p:tav>
                                      </p:tavLst>
                                    </p:anim>
                                  </p:childTnLst>
                                </p:cTn>
                              </p:par>
                              <p:par>
                                <p:cTn id="46" presetID="23" presetClass="entr" presetSubtype="16" fill="hold" grpId="0" nodeType="withEffect">
                                  <p:stCondLst>
                                    <p:cond delay="0"/>
                                  </p:stCondLst>
                                  <p:childTnLst>
                                    <p:set>
                                      <p:cBhvr>
                                        <p:cTn id="47" dur="1" fill="hold">
                                          <p:stCondLst>
                                            <p:cond delay="0"/>
                                          </p:stCondLst>
                                        </p:cTn>
                                        <p:tgtEl>
                                          <p:spTgt spid="51"/>
                                        </p:tgtEl>
                                        <p:attrNameLst>
                                          <p:attrName>style.visibility</p:attrName>
                                        </p:attrNameLst>
                                      </p:cBhvr>
                                      <p:to>
                                        <p:strVal val="visible"/>
                                      </p:to>
                                    </p:set>
                                    <p:anim calcmode="lin" valueType="num">
                                      <p:cBhvr>
                                        <p:cTn id="48" dur="500" fill="hold"/>
                                        <p:tgtEl>
                                          <p:spTgt spid="51"/>
                                        </p:tgtEl>
                                        <p:attrNameLst>
                                          <p:attrName>ppt_w</p:attrName>
                                        </p:attrNameLst>
                                      </p:cBhvr>
                                      <p:tavLst>
                                        <p:tav tm="0">
                                          <p:val>
                                            <p:fltVal val="0"/>
                                          </p:val>
                                        </p:tav>
                                        <p:tav tm="100000">
                                          <p:val>
                                            <p:strVal val="#ppt_w"/>
                                          </p:val>
                                        </p:tav>
                                      </p:tavLst>
                                    </p:anim>
                                    <p:anim calcmode="lin" valueType="num">
                                      <p:cBhvr>
                                        <p:cTn id="49" dur="500" fill="hold"/>
                                        <p:tgtEl>
                                          <p:spTgt spid="51"/>
                                        </p:tgtEl>
                                        <p:attrNameLst>
                                          <p:attrName>ppt_h</p:attrName>
                                        </p:attrNameLst>
                                      </p:cBhvr>
                                      <p:tavLst>
                                        <p:tav tm="0">
                                          <p:val>
                                            <p:fltVal val="0"/>
                                          </p:val>
                                        </p:tav>
                                        <p:tav tm="100000">
                                          <p:val>
                                            <p:strVal val="#ppt_h"/>
                                          </p:val>
                                        </p:tav>
                                      </p:tavLst>
                                    </p:anim>
                                  </p:childTnLst>
                                </p:cTn>
                              </p:par>
                              <p:par>
                                <p:cTn id="50" presetID="23" presetClass="entr" presetSubtype="16"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childTnLst>
                                </p:cTn>
                              </p:par>
                              <p:par>
                                <p:cTn id="54" presetID="23" presetClass="entr" presetSubtype="16" fill="hold" grpId="0" nodeType="with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childTnLst>
                                </p:cTn>
                              </p:par>
                              <p:par>
                                <p:cTn id="58" presetID="23" presetClass="entr" presetSubtype="16" fill="hold" grpId="0" nodeType="withEffect">
                                  <p:stCondLst>
                                    <p:cond delay="0"/>
                                  </p:stCondLst>
                                  <p:childTnLst>
                                    <p:set>
                                      <p:cBhvr>
                                        <p:cTn id="59" dur="1" fill="hold">
                                          <p:stCondLst>
                                            <p:cond delay="0"/>
                                          </p:stCondLst>
                                        </p:cTn>
                                        <p:tgtEl>
                                          <p:spTgt spid="54"/>
                                        </p:tgtEl>
                                        <p:attrNameLst>
                                          <p:attrName>style.visibility</p:attrName>
                                        </p:attrNameLst>
                                      </p:cBhvr>
                                      <p:to>
                                        <p:strVal val="visible"/>
                                      </p:to>
                                    </p:set>
                                    <p:anim calcmode="lin" valueType="num">
                                      <p:cBhvr>
                                        <p:cTn id="60" dur="500" fill="hold"/>
                                        <p:tgtEl>
                                          <p:spTgt spid="54"/>
                                        </p:tgtEl>
                                        <p:attrNameLst>
                                          <p:attrName>ppt_w</p:attrName>
                                        </p:attrNameLst>
                                      </p:cBhvr>
                                      <p:tavLst>
                                        <p:tav tm="0">
                                          <p:val>
                                            <p:fltVal val="0"/>
                                          </p:val>
                                        </p:tav>
                                        <p:tav tm="100000">
                                          <p:val>
                                            <p:strVal val="#ppt_w"/>
                                          </p:val>
                                        </p:tav>
                                      </p:tavLst>
                                    </p:anim>
                                    <p:anim calcmode="lin" valueType="num">
                                      <p:cBhvr>
                                        <p:cTn id="61" dur="500" fill="hold"/>
                                        <p:tgtEl>
                                          <p:spTgt spid="54"/>
                                        </p:tgtEl>
                                        <p:attrNameLst>
                                          <p:attrName>ppt_h</p:attrName>
                                        </p:attrNameLst>
                                      </p:cBhvr>
                                      <p:tavLst>
                                        <p:tav tm="0">
                                          <p:val>
                                            <p:fltVal val="0"/>
                                          </p:val>
                                        </p:tav>
                                        <p:tav tm="100000">
                                          <p:val>
                                            <p:strVal val="#ppt_h"/>
                                          </p:val>
                                        </p:tav>
                                      </p:tavLst>
                                    </p:anim>
                                  </p:childTnLst>
                                </p:cTn>
                              </p:par>
                              <p:par>
                                <p:cTn id="62" presetID="23" presetClass="entr" presetSubtype="16" fill="hold" grpId="0" nodeType="with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p:cTn id="64" dur="500" fill="hold"/>
                                        <p:tgtEl>
                                          <p:spTgt spid="55"/>
                                        </p:tgtEl>
                                        <p:attrNameLst>
                                          <p:attrName>ppt_w</p:attrName>
                                        </p:attrNameLst>
                                      </p:cBhvr>
                                      <p:tavLst>
                                        <p:tav tm="0">
                                          <p:val>
                                            <p:fltVal val="0"/>
                                          </p:val>
                                        </p:tav>
                                        <p:tav tm="100000">
                                          <p:val>
                                            <p:strVal val="#ppt_w"/>
                                          </p:val>
                                        </p:tav>
                                      </p:tavLst>
                                    </p:anim>
                                    <p:anim calcmode="lin" valueType="num">
                                      <p:cBhvr>
                                        <p:cTn id="65" dur="500" fill="hold"/>
                                        <p:tgtEl>
                                          <p:spTgt spid="55"/>
                                        </p:tgtEl>
                                        <p:attrNameLst>
                                          <p:attrName>ppt_h</p:attrName>
                                        </p:attrNameLst>
                                      </p:cBhvr>
                                      <p:tavLst>
                                        <p:tav tm="0">
                                          <p:val>
                                            <p:fltVal val="0"/>
                                          </p:val>
                                        </p:tav>
                                        <p:tav tm="100000">
                                          <p:val>
                                            <p:strVal val="#ppt_h"/>
                                          </p:val>
                                        </p:tav>
                                      </p:tavLst>
                                    </p:anim>
                                  </p:childTnLst>
                                </p:cTn>
                              </p:par>
                              <p:par>
                                <p:cTn id="66" presetID="23" presetClass="entr" presetSubtype="16" fill="hold" grpId="0" nodeType="with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childTnLst>
                                </p:cTn>
                              </p:par>
                              <p:par>
                                <p:cTn id="70" presetID="23" presetClass="entr" presetSubtype="16" fill="hold" grpId="0" nodeType="with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p:cTn id="72" dur="500" fill="hold"/>
                                        <p:tgtEl>
                                          <p:spTgt spid="57"/>
                                        </p:tgtEl>
                                        <p:attrNameLst>
                                          <p:attrName>ppt_w</p:attrName>
                                        </p:attrNameLst>
                                      </p:cBhvr>
                                      <p:tavLst>
                                        <p:tav tm="0">
                                          <p:val>
                                            <p:fltVal val="0"/>
                                          </p:val>
                                        </p:tav>
                                        <p:tav tm="100000">
                                          <p:val>
                                            <p:strVal val="#ppt_w"/>
                                          </p:val>
                                        </p:tav>
                                      </p:tavLst>
                                    </p:anim>
                                    <p:anim calcmode="lin" valueType="num">
                                      <p:cBhvr>
                                        <p:cTn id="73" dur="500" fill="hold"/>
                                        <p:tgtEl>
                                          <p:spTgt spid="57"/>
                                        </p:tgtEl>
                                        <p:attrNameLst>
                                          <p:attrName>ppt_h</p:attrName>
                                        </p:attrNameLst>
                                      </p:cBhvr>
                                      <p:tavLst>
                                        <p:tav tm="0">
                                          <p:val>
                                            <p:fltVal val="0"/>
                                          </p:val>
                                        </p:tav>
                                        <p:tav tm="100000">
                                          <p:val>
                                            <p:strVal val="#ppt_h"/>
                                          </p:val>
                                        </p:tav>
                                      </p:tavLst>
                                    </p:anim>
                                  </p:childTnLst>
                                </p:cTn>
                              </p:par>
                              <p:par>
                                <p:cTn id="74" presetID="23" presetClass="entr" presetSubtype="16" fill="hold" grpId="0" nodeType="withEffect">
                                  <p:stCondLst>
                                    <p:cond delay="0"/>
                                  </p:stCondLst>
                                  <p:childTnLst>
                                    <p:set>
                                      <p:cBhvr>
                                        <p:cTn id="75" dur="1" fill="hold">
                                          <p:stCondLst>
                                            <p:cond delay="0"/>
                                          </p:stCondLst>
                                        </p:cTn>
                                        <p:tgtEl>
                                          <p:spTgt spid="58"/>
                                        </p:tgtEl>
                                        <p:attrNameLst>
                                          <p:attrName>style.visibility</p:attrName>
                                        </p:attrNameLst>
                                      </p:cBhvr>
                                      <p:to>
                                        <p:strVal val="visible"/>
                                      </p:to>
                                    </p:set>
                                    <p:anim calcmode="lin" valueType="num">
                                      <p:cBhvr>
                                        <p:cTn id="76" dur="500" fill="hold"/>
                                        <p:tgtEl>
                                          <p:spTgt spid="58"/>
                                        </p:tgtEl>
                                        <p:attrNameLst>
                                          <p:attrName>ppt_w</p:attrName>
                                        </p:attrNameLst>
                                      </p:cBhvr>
                                      <p:tavLst>
                                        <p:tav tm="0">
                                          <p:val>
                                            <p:fltVal val="0"/>
                                          </p:val>
                                        </p:tav>
                                        <p:tav tm="100000">
                                          <p:val>
                                            <p:strVal val="#ppt_w"/>
                                          </p:val>
                                        </p:tav>
                                      </p:tavLst>
                                    </p:anim>
                                    <p:anim calcmode="lin" valueType="num">
                                      <p:cBhvr>
                                        <p:cTn id="77" dur="500" fill="hold"/>
                                        <p:tgtEl>
                                          <p:spTgt spid="58"/>
                                        </p:tgtEl>
                                        <p:attrNameLst>
                                          <p:attrName>ppt_h</p:attrName>
                                        </p:attrNameLst>
                                      </p:cBhvr>
                                      <p:tavLst>
                                        <p:tav tm="0">
                                          <p:val>
                                            <p:fltVal val="0"/>
                                          </p:val>
                                        </p:tav>
                                        <p:tav tm="100000">
                                          <p:val>
                                            <p:strVal val="#ppt_h"/>
                                          </p:val>
                                        </p:tav>
                                      </p:tavLst>
                                    </p:anim>
                                  </p:childTnLst>
                                </p:cTn>
                              </p:par>
                              <p:par>
                                <p:cTn id="78" presetID="23" presetClass="entr" presetSubtype="16" fill="hold" grpId="0" nodeType="withEffect">
                                  <p:stCondLst>
                                    <p:cond delay="0"/>
                                  </p:stCondLst>
                                  <p:childTnLst>
                                    <p:set>
                                      <p:cBhvr>
                                        <p:cTn id="79" dur="1" fill="hold">
                                          <p:stCondLst>
                                            <p:cond delay="0"/>
                                          </p:stCondLst>
                                        </p:cTn>
                                        <p:tgtEl>
                                          <p:spTgt spid="59"/>
                                        </p:tgtEl>
                                        <p:attrNameLst>
                                          <p:attrName>style.visibility</p:attrName>
                                        </p:attrNameLst>
                                      </p:cBhvr>
                                      <p:to>
                                        <p:strVal val="visible"/>
                                      </p:to>
                                    </p:set>
                                    <p:anim calcmode="lin" valueType="num">
                                      <p:cBhvr>
                                        <p:cTn id="80" dur="500" fill="hold"/>
                                        <p:tgtEl>
                                          <p:spTgt spid="59"/>
                                        </p:tgtEl>
                                        <p:attrNameLst>
                                          <p:attrName>ppt_w</p:attrName>
                                        </p:attrNameLst>
                                      </p:cBhvr>
                                      <p:tavLst>
                                        <p:tav tm="0">
                                          <p:val>
                                            <p:fltVal val="0"/>
                                          </p:val>
                                        </p:tav>
                                        <p:tav tm="100000">
                                          <p:val>
                                            <p:strVal val="#ppt_w"/>
                                          </p:val>
                                        </p:tav>
                                      </p:tavLst>
                                    </p:anim>
                                    <p:anim calcmode="lin" valueType="num">
                                      <p:cBhvr>
                                        <p:cTn id="81" dur="500" fill="hold"/>
                                        <p:tgtEl>
                                          <p:spTgt spid="59"/>
                                        </p:tgtEl>
                                        <p:attrNameLst>
                                          <p:attrName>ppt_h</p:attrName>
                                        </p:attrNameLst>
                                      </p:cBhvr>
                                      <p:tavLst>
                                        <p:tav tm="0">
                                          <p:val>
                                            <p:fltVal val="0"/>
                                          </p:val>
                                        </p:tav>
                                        <p:tav tm="100000">
                                          <p:val>
                                            <p:strVal val="#ppt_h"/>
                                          </p:val>
                                        </p:tav>
                                      </p:tavLst>
                                    </p:anim>
                                  </p:childTnLst>
                                </p:cTn>
                              </p:par>
                              <p:par>
                                <p:cTn id="82" presetID="23" presetClass="entr" presetSubtype="16" fill="hold" grpId="0" nodeType="with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childTnLst>
                                </p:cTn>
                              </p:par>
                              <p:par>
                                <p:cTn id="86" presetID="23" presetClass="entr" presetSubtype="16" fill="hold" grpId="0" nodeType="withEffect">
                                  <p:stCondLst>
                                    <p:cond delay="0"/>
                                  </p:stCondLst>
                                  <p:childTnLst>
                                    <p:set>
                                      <p:cBhvr>
                                        <p:cTn id="87" dur="1" fill="hold">
                                          <p:stCondLst>
                                            <p:cond delay="0"/>
                                          </p:stCondLst>
                                        </p:cTn>
                                        <p:tgtEl>
                                          <p:spTgt spid="61"/>
                                        </p:tgtEl>
                                        <p:attrNameLst>
                                          <p:attrName>style.visibility</p:attrName>
                                        </p:attrNameLst>
                                      </p:cBhvr>
                                      <p:to>
                                        <p:strVal val="visible"/>
                                      </p:to>
                                    </p:set>
                                    <p:anim calcmode="lin" valueType="num">
                                      <p:cBhvr>
                                        <p:cTn id="88" dur="500" fill="hold"/>
                                        <p:tgtEl>
                                          <p:spTgt spid="61"/>
                                        </p:tgtEl>
                                        <p:attrNameLst>
                                          <p:attrName>ppt_w</p:attrName>
                                        </p:attrNameLst>
                                      </p:cBhvr>
                                      <p:tavLst>
                                        <p:tav tm="0">
                                          <p:val>
                                            <p:fltVal val="0"/>
                                          </p:val>
                                        </p:tav>
                                        <p:tav tm="100000">
                                          <p:val>
                                            <p:strVal val="#ppt_w"/>
                                          </p:val>
                                        </p:tav>
                                      </p:tavLst>
                                    </p:anim>
                                    <p:anim calcmode="lin" valueType="num">
                                      <p:cBhvr>
                                        <p:cTn id="89" dur="500" fill="hold"/>
                                        <p:tgtEl>
                                          <p:spTgt spid="61"/>
                                        </p:tgtEl>
                                        <p:attrNameLst>
                                          <p:attrName>ppt_h</p:attrName>
                                        </p:attrNameLst>
                                      </p:cBhvr>
                                      <p:tavLst>
                                        <p:tav tm="0">
                                          <p:val>
                                            <p:fltVal val="0"/>
                                          </p:val>
                                        </p:tav>
                                        <p:tav tm="100000">
                                          <p:val>
                                            <p:strVal val="#ppt_h"/>
                                          </p:val>
                                        </p:tav>
                                      </p:tavLst>
                                    </p:anim>
                                  </p:childTnLst>
                                </p:cTn>
                              </p:par>
                              <p:par>
                                <p:cTn id="90" presetID="23" presetClass="entr" presetSubtype="16" fill="hold" grpId="0" nodeType="with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500" fill="hold"/>
                                        <p:tgtEl>
                                          <p:spTgt spid="62"/>
                                        </p:tgtEl>
                                        <p:attrNameLst>
                                          <p:attrName>ppt_w</p:attrName>
                                        </p:attrNameLst>
                                      </p:cBhvr>
                                      <p:tavLst>
                                        <p:tav tm="0">
                                          <p:val>
                                            <p:fltVal val="0"/>
                                          </p:val>
                                        </p:tav>
                                        <p:tav tm="100000">
                                          <p:val>
                                            <p:strVal val="#ppt_w"/>
                                          </p:val>
                                        </p:tav>
                                      </p:tavLst>
                                    </p:anim>
                                    <p:anim calcmode="lin" valueType="num">
                                      <p:cBhvr>
                                        <p:cTn id="93" dur="500" fill="hold"/>
                                        <p:tgtEl>
                                          <p:spTgt spid="62"/>
                                        </p:tgtEl>
                                        <p:attrNameLst>
                                          <p:attrName>ppt_h</p:attrName>
                                        </p:attrNameLst>
                                      </p:cBhvr>
                                      <p:tavLst>
                                        <p:tav tm="0">
                                          <p:val>
                                            <p:fltVal val="0"/>
                                          </p:val>
                                        </p:tav>
                                        <p:tav tm="100000">
                                          <p:val>
                                            <p:strVal val="#ppt_h"/>
                                          </p:val>
                                        </p:tav>
                                      </p:tavLst>
                                    </p:anim>
                                  </p:childTnLst>
                                </p:cTn>
                              </p:par>
                              <p:par>
                                <p:cTn id="94" presetID="23" presetClass="entr" presetSubtype="16" fill="hold" grpId="0" nodeType="withEffect">
                                  <p:stCondLst>
                                    <p:cond delay="0"/>
                                  </p:stCondLst>
                                  <p:childTnLst>
                                    <p:set>
                                      <p:cBhvr>
                                        <p:cTn id="95" dur="1" fill="hold">
                                          <p:stCondLst>
                                            <p:cond delay="0"/>
                                          </p:stCondLst>
                                        </p:cTn>
                                        <p:tgtEl>
                                          <p:spTgt spid="63"/>
                                        </p:tgtEl>
                                        <p:attrNameLst>
                                          <p:attrName>style.visibility</p:attrName>
                                        </p:attrNameLst>
                                      </p:cBhvr>
                                      <p:to>
                                        <p:strVal val="visible"/>
                                      </p:to>
                                    </p:set>
                                    <p:anim calcmode="lin" valueType="num">
                                      <p:cBhvr>
                                        <p:cTn id="96" dur="500" fill="hold"/>
                                        <p:tgtEl>
                                          <p:spTgt spid="63"/>
                                        </p:tgtEl>
                                        <p:attrNameLst>
                                          <p:attrName>ppt_w</p:attrName>
                                        </p:attrNameLst>
                                      </p:cBhvr>
                                      <p:tavLst>
                                        <p:tav tm="0">
                                          <p:val>
                                            <p:fltVal val="0"/>
                                          </p:val>
                                        </p:tav>
                                        <p:tav tm="100000">
                                          <p:val>
                                            <p:strVal val="#ppt_w"/>
                                          </p:val>
                                        </p:tav>
                                      </p:tavLst>
                                    </p:anim>
                                    <p:anim calcmode="lin" valueType="num">
                                      <p:cBhvr>
                                        <p:cTn id="97" dur="500" fill="hold"/>
                                        <p:tgtEl>
                                          <p:spTgt spid="63"/>
                                        </p:tgtEl>
                                        <p:attrNameLst>
                                          <p:attrName>ppt_h</p:attrName>
                                        </p:attrNameLst>
                                      </p:cBhvr>
                                      <p:tavLst>
                                        <p:tav tm="0">
                                          <p:val>
                                            <p:fltVal val="0"/>
                                          </p:val>
                                        </p:tav>
                                        <p:tav tm="100000">
                                          <p:val>
                                            <p:strVal val="#ppt_h"/>
                                          </p:val>
                                        </p:tav>
                                      </p:tavLst>
                                    </p:anim>
                                  </p:childTnLst>
                                </p:cTn>
                              </p:par>
                              <p:par>
                                <p:cTn id="98" presetID="23" presetClass="entr" presetSubtype="16" fill="hold" grpId="0" nodeType="withEffect">
                                  <p:stCondLst>
                                    <p:cond delay="0"/>
                                  </p:stCondLst>
                                  <p:childTnLst>
                                    <p:set>
                                      <p:cBhvr>
                                        <p:cTn id="99" dur="1" fill="hold">
                                          <p:stCondLst>
                                            <p:cond delay="0"/>
                                          </p:stCondLst>
                                        </p:cTn>
                                        <p:tgtEl>
                                          <p:spTgt spid="64"/>
                                        </p:tgtEl>
                                        <p:attrNameLst>
                                          <p:attrName>style.visibility</p:attrName>
                                        </p:attrNameLst>
                                      </p:cBhvr>
                                      <p:to>
                                        <p:strVal val="visible"/>
                                      </p:to>
                                    </p:set>
                                    <p:anim calcmode="lin" valueType="num">
                                      <p:cBhvr>
                                        <p:cTn id="100" dur="500" fill="hold"/>
                                        <p:tgtEl>
                                          <p:spTgt spid="64"/>
                                        </p:tgtEl>
                                        <p:attrNameLst>
                                          <p:attrName>ppt_w</p:attrName>
                                        </p:attrNameLst>
                                      </p:cBhvr>
                                      <p:tavLst>
                                        <p:tav tm="0">
                                          <p:val>
                                            <p:fltVal val="0"/>
                                          </p:val>
                                        </p:tav>
                                        <p:tav tm="100000">
                                          <p:val>
                                            <p:strVal val="#ppt_w"/>
                                          </p:val>
                                        </p:tav>
                                      </p:tavLst>
                                    </p:anim>
                                    <p:anim calcmode="lin" valueType="num">
                                      <p:cBhvr>
                                        <p:cTn id="101" dur="500" fill="hold"/>
                                        <p:tgtEl>
                                          <p:spTgt spid="64"/>
                                        </p:tgtEl>
                                        <p:attrNameLst>
                                          <p:attrName>ppt_h</p:attrName>
                                        </p:attrNameLst>
                                      </p:cBhvr>
                                      <p:tavLst>
                                        <p:tav tm="0">
                                          <p:val>
                                            <p:fltVal val="0"/>
                                          </p:val>
                                        </p:tav>
                                        <p:tav tm="100000">
                                          <p:val>
                                            <p:strVal val="#ppt_h"/>
                                          </p:val>
                                        </p:tav>
                                      </p:tavLst>
                                    </p:anim>
                                  </p:childTnLst>
                                </p:cTn>
                              </p:par>
                              <p:par>
                                <p:cTn id="102" presetID="23" presetClass="entr" presetSubtype="16" fill="hold" grpId="0" nodeType="withEffect">
                                  <p:stCondLst>
                                    <p:cond delay="0"/>
                                  </p:stCondLst>
                                  <p:childTnLst>
                                    <p:set>
                                      <p:cBhvr>
                                        <p:cTn id="103" dur="1" fill="hold">
                                          <p:stCondLst>
                                            <p:cond delay="0"/>
                                          </p:stCondLst>
                                        </p:cTn>
                                        <p:tgtEl>
                                          <p:spTgt spid="65"/>
                                        </p:tgtEl>
                                        <p:attrNameLst>
                                          <p:attrName>style.visibility</p:attrName>
                                        </p:attrNameLst>
                                      </p:cBhvr>
                                      <p:to>
                                        <p:strVal val="visible"/>
                                      </p:to>
                                    </p:set>
                                    <p:anim calcmode="lin" valueType="num">
                                      <p:cBhvr>
                                        <p:cTn id="104" dur="500" fill="hold"/>
                                        <p:tgtEl>
                                          <p:spTgt spid="65"/>
                                        </p:tgtEl>
                                        <p:attrNameLst>
                                          <p:attrName>ppt_w</p:attrName>
                                        </p:attrNameLst>
                                      </p:cBhvr>
                                      <p:tavLst>
                                        <p:tav tm="0">
                                          <p:val>
                                            <p:fltVal val="0"/>
                                          </p:val>
                                        </p:tav>
                                        <p:tav tm="100000">
                                          <p:val>
                                            <p:strVal val="#ppt_w"/>
                                          </p:val>
                                        </p:tav>
                                      </p:tavLst>
                                    </p:anim>
                                    <p:anim calcmode="lin" valueType="num">
                                      <p:cBhvr>
                                        <p:cTn id="105" dur="500" fill="hold"/>
                                        <p:tgtEl>
                                          <p:spTgt spid="65"/>
                                        </p:tgtEl>
                                        <p:attrNameLst>
                                          <p:attrName>ppt_h</p:attrName>
                                        </p:attrNameLst>
                                      </p:cBhvr>
                                      <p:tavLst>
                                        <p:tav tm="0">
                                          <p:val>
                                            <p:fltVal val="0"/>
                                          </p:val>
                                        </p:tav>
                                        <p:tav tm="100000">
                                          <p:val>
                                            <p:strVal val="#ppt_h"/>
                                          </p:val>
                                        </p:tav>
                                      </p:tavLst>
                                    </p:anim>
                                  </p:childTnLst>
                                </p:cTn>
                              </p:par>
                              <p:par>
                                <p:cTn id="106" presetID="23" presetClass="entr" presetSubtype="16" fill="hold" grpId="0" nodeType="withEffect">
                                  <p:stCondLst>
                                    <p:cond delay="0"/>
                                  </p:stCondLst>
                                  <p:childTnLst>
                                    <p:set>
                                      <p:cBhvr>
                                        <p:cTn id="107" dur="1" fill="hold">
                                          <p:stCondLst>
                                            <p:cond delay="0"/>
                                          </p:stCondLst>
                                        </p:cTn>
                                        <p:tgtEl>
                                          <p:spTgt spid="66"/>
                                        </p:tgtEl>
                                        <p:attrNameLst>
                                          <p:attrName>style.visibility</p:attrName>
                                        </p:attrNameLst>
                                      </p:cBhvr>
                                      <p:to>
                                        <p:strVal val="visible"/>
                                      </p:to>
                                    </p:set>
                                    <p:anim calcmode="lin" valueType="num">
                                      <p:cBhvr>
                                        <p:cTn id="108" dur="500" fill="hold"/>
                                        <p:tgtEl>
                                          <p:spTgt spid="66"/>
                                        </p:tgtEl>
                                        <p:attrNameLst>
                                          <p:attrName>ppt_w</p:attrName>
                                        </p:attrNameLst>
                                      </p:cBhvr>
                                      <p:tavLst>
                                        <p:tav tm="0">
                                          <p:val>
                                            <p:fltVal val="0"/>
                                          </p:val>
                                        </p:tav>
                                        <p:tav tm="100000">
                                          <p:val>
                                            <p:strVal val="#ppt_w"/>
                                          </p:val>
                                        </p:tav>
                                      </p:tavLst>
                                    </p:anim>
                                    <p:anim calcmode="lin" valueType="num">
                                      <p:cBhvr>
                                        <p:cTn id="109" dur="500" fill="hold"/>
                                        <p:tgtEl>
                                          <p:spTgt spid="66"/>
                                        </p:tgtEl>
                                        <p:attrNameLst>
                                          <p:attrName>ppt_h</p:attrName>
                                        </p:attrNameLst>
                                      </p:cBhvr>
                                      <p:tavLst>
                                        <p:tav tm="0">
                                          <p:val>
                                            <p:fltVal val="0"/>
                                          </p:val>
                                        </p:tav>
                                        <p:tav tm="100000">
                                          <p:val>
                                            <p:strVal val="#ppt_h"/>
                                          </p:val>
                                        </p:tav>
                                      </p:tavLst>
                                    </p:anim>
                                  </p:childTnLst>
                                </p:cTn>
                              </p:par>
                              <p:par>
                                <p:cTn id="110" presetID="23" presetClass="entr" presetSubtype="16" fill="hold" grpId="0" nodeType="withEffect">
                                  <p:stCondLst>
                                    <p:cond delay="0"/>
                                  </p:stCondLst>
                                  <p:childTnLst>
                                    <p:set>
                                      <p:cBhvr>
                                        <p:cTn id="111" dur="1" fill="hold">
                                          <p:stCondLst>
                                            <p:cond delay="0"/>
                                          </p:stCondLst>
                                        </p:cTn>
                                        <p:tgtEl>
                                          <p:spTgt spid="67"/>
                                        </p:tgtEl>
                                        <p:attrNameLst>
                                          <p:attrName>style.visibility</p:attrName>
                                        </p:attrNameLst>
                                      </p:cBhvr>
                                      <p:to>
                                        <p:strVal val="visible"/>
                                      </p:to>
                                    </p:set>
                                    <p:anim calcmode="lin" valueType="num">
                                      <p:cBhvr>
                                        <p:cTn id="112" dur="500" fill="hold"/>
                                        <p:tgtEl>
                                          <p:spTgt spid="67"/>
                                        </p:tgtEl>
                                        <p:attrNameLst>
                                          <p:attrName>ppt_w</p:attrName>
                                        </p:attrNameLst>
                                      </p:cBhvr>
                                      <p:tavLst>
                                        <p:tav tm="0">
                                          <p:val>
                                            <p:fltVal val="0"/>
                                          </p:val>
                                        </p:tav>
                                        <p:tav tm="100000">
                                          <p:val>
                                            <p:strVal val="#ppt_w"/>
                                          </p:val>
                                        </p:tav>
                                      </p:tavLst>
                                    </p:anim>
                                    <p:anim calcmode="lin" valueType="num">
                                      <p:cBhvr>
                                        <p:cTn id="113" dur="500" fill="hold"/>
                                        <p:tgtEl>
                                          <p:spTgt spid="67"/>
                                        </p:tgtEl>
                                        <p:attrNameLst>
                                          <p:attrName>ppt_h</p:attrName>
                                        </p:attrNameLst>
                                      </p:cBhvr>
                                      <p:tavLst>
                                        <p:tav tm="0">
                                          <p:val>
                                            <p:fltVal val="0"/>
                                          </p:val>
                                        </p:tav>
                                        <p:tav tm="100000">
                                          <p:val>
                                            <p:strVal val="#ppt_h"/>
                                          </p:val>
                                        </p:tav>
                                      </p:tavLst>
                                    </p:anim>
                                  </p:childTnLst>
                                </p:cTn>
                              </p:par>
                            </p:childTnLst>
                          </p:cTn>
                        </p:par>
                        <p:par>
                          <p:cTn id="114" fill="hold">
                            <p:stCondLst>
                              <p:cond delay="1000"/>
                            </p:stCondLst>
                            <p:childTnLst>
                              <p:par>
                                <p:cTn id="115" presetID="12" presetClass="entr" presetSubtype="4" fill="hold" grpId="0" nodeType="afterEffect">
                                  <p:stCondLst>
                                    <p:cond delay="0"/>
                                  </p:stCondLst>
                                  <p:childTnLst>
                                    <p:set>
                                      <p:cBhvr>
                                        <p:cTn id="116" dur="1" fill="hold">
                                          <p:stCondLst>
                                            <p:cond delay="0"/>
                                          </p:stCondLst>
                                        </p:cTn>
                                        <p:tgtEl>
                                          <p:spTgt spid="68"/>
                                        </p:tgtEl>
                                        <p:attrNameLst>
                                          <p:attrName>style.visibility</p:attrName>
                                        </p:attrNameLst>
                                      </p:cBhvr>
                                      <p:to>
                                        <p:strVal val="visible"/>
                                      </p:to>
                                    </p:set>
                                    <p:anim calcmode="lin" valueType="num">
                                      <p:cBhvr additive="base">
                                        <p:cTn id="117" dur="500"/>
                                        <p:tgtEl>
                                          <p:spTgt spid="68"/>
                                        </p:tgtEl>
                                        <p:attrNameLst>
                                          <p:attrName>ppt_y</p:attrName>
                                        </p:attrNameLst>
                                      </p:cBhvr>
                                      <p:tavLst>
                                        <p:tav tm="0">
                                          <p:val>
                                            <p:strVal val="#ppt_y+#ppt_h*1.125000"/>
                                          </p:val>
                                        </p:tav>
                                        <p:tav tm="100000">
                                          <p:val>
                                            <p:strVal val="#ppt_y"/>
                                          </p:val>
                                        </p:tav>
                                      </p:tavLst>
                                    </p:anim>
                                    <p:animEffect transition="in" filter="wipe(up)">
                                      <p:cBhvr>
                                        <p:cTn id="118" dur="500"/>
                                        <p:tgtEl>
                                          <p:spTgt spid="68"/>
                                        </p:tgtEl>
                                      </p:cBhvr>
                                    </p:animEffect>
                                  </p:childTnLst>
                                </p:cTn>
                              </p:par>
                              <p:par>
                                <p:cTn id="119" presetID="12" presetClass="entr" presetSubtype="4" fill="hold" grpId="0" nodeType="withEffect">
                                  <p:stCondLst>
                                    <p:cond delay="0"/>
                                  </p:stCondLst>
                                  <p:childTnLst>
                                    <p:set>
                                      <p:cBhvr>
                                        <p:cTn id="120" dur="1" fill="hold">
                                          <p:stCondLst>
                                            <p:cond delay="0"/>
                                          </p:stCondLst>
                                        </p:cTn>
                                        <p:tgtEl>
                                          <p:spTgt spid="69"/>
                                        </p:tgtEl>
                                        <p:attrNameLst>
                                          <p:attrName>style.visibility</p:attrName>
                                        </p:attrNameLst>
                                      </p:cBhvr>
                                      <p:to>
                                        <p:strVal val="visible"/>
                                      </p:to>
                                    </p:set>
                                    <p:anim calcmode="lin" valueType="num">
                                      <p:cBhvr additive="base">
                                        <p:cTn id="121" dur="500"/>
                                        <p:tgtEl>
                                          <p:spTgt spid="69"/>
                                        </p:tgtEl>
                                        <p:attrNameLst>
                                          <p:attrName>ppt_y</p:attrName>
                                        </p:attrNameLst>
                                      </p:cBhvr>
                                      <p:tavLst>
                                        <p:tav tm="0">
                                          <p:val>
                                            <p:strVal val="#ppt_y+#ppt_h*1.125000"/>
                                          </p:val>
                                        </p:tav>
                                        <p:tav tm="100000">
                                          <p:val>
                                            <p:strVal val="#ppt_y"/>
                                          </p:val>
                                        </p:tav>
                                      </p:tavLst>
                                    </p:anim>
                                    <p:animEffect transition="in" filter="wipe(up)">
                                      <p:cBhvr>
                                        <p:cTn id="122" dur="500"/>
                                        <p:tgtEl>
                                          <p:spTgt spid="69"/>
                                        </p:tgtEl>
                                      </p:cBhvr>
                                    </p:animEffect>
                                  </p:childTnLst>
                                </p:cTn>
                              </p:par>
                              <p:par>
                                <p:cTn id="123" presetID="12" presetClass="entr" presetSubtype="4" fill="hold" grpId="0" nodeType="withEffect">
                                  <p:stCondLst>
                                    <p:cond delay="0"/>
                                  </p:stCondLst>
                                  <p:childTnLst>
                                    <p:set>
                                      <p:cBhvr>
                                        <p:cTn id="124" dur="1" fill="hold">
                                          <p:stCondLst>
                                            <p:cond delay="0"/>
                                          </p:stCondLst>
                                        </p:cTn>
                                        <p:tgtEl>
                                          <p:spTgt spid="70"/>
                                        </p:tgtEl>
                                        <p:attrNameLst>
                                          <p:attrName>style.visibility</p:attrName>
                                        </p:attrNameLst>
                                      </p:cBhvr>
                                      <p:to>
                                        <p:strVal val="visible"/>
                                      </p:to>
                                    </p:set>
                                    <p:anim calcmode="lin" valueType="num">
                                      <p:cBhvr additive="base">
                                        <p:cTn id="125" dur="500"/>
                                        <p:tgtEl>
                                          <p:spTgt spid="70"/>
                                        </p:tgtEl>
                                        <p:attrNameLst>
                                          <p:attrName>ppt_y</p:attrName>
                                        </p:attrNameLst>
                                      </p:cBhvr>
                                      <p:tavLst>
                                        <p:tav tm="0">
                                          <p:val>
                                            <p:strVal val="#ppt_y+#ppt_h*1.125000"/>
                                          </p:val>
                                        </p:tav>
                                        <p:tav tm="100000">
                                          <p:val>
                                            <p:strVal val="#ppt_y"/>
                                          </p:val>
                                        </p:tav>
                                      </p:tavLst>
                                    </p:anim>
                                    <p:animEffect transition="in" filter="wipe(up)">
                                      <p:cBhvr>
                                        <p:cTn id="126" dur="500"/>
                                        <p:tgtEl>
                                          <p:spTgt spid="70"/>
                                        </p:tgtEl>
                                      </p:cBhvr>
                                    </p:animEffect>
                                  </p:childTnLst>
                                </p:cTn>
                              </p:par>
                              <p:par>
                                <p:cTn id="127" presetID="12" presetClass="entr" presetSubtype="4" fill="hold" grpId="0" nodeType="with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additive="base">
                                        <p:cTn id="129" dur="500"/>
                                        <p:tgtEl>
                                          <p:spTgt spid="71"/>
                                        </p:tgtEl>
                                        <p:attrNameLst>
                                          <p:attrName>ppt_y</p:attrName>
                                        </p:attrNameLst>
                                      </p:cBhvr>
                                      <p:tavLst>
                                        <p:tav tm="0">
                                          <p:val>
                                            <p:strVal val="#ppt_y+#ppt_h*1.125000"/>
                                          </p:val>
                                        </p:tav>
                                        <p:tav tm="100000">
                                          <p:val>
                                            <p:strVal val="#ppt_y"/>
                                          </p:val>
                                        </p:tav>
                                      </p:tavLst>
                                    </p:anim>
                                    <p:animEffect transition="in" filter="wipe(up)">
                                      <p:cBhvr>
                                        <p:cTn id="13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3" grpId="0" animBg="1"/>
      <p:bldP spid="44" grpId="0" animBg="1"/>
      <p:bldP spid="45" grpId="0" animBg="1"/>
      <p:bldP spid="46" grpId="0" animBg="1"/>
      <p:bldP spid="47" grpId="0"/>
      <p:bldP spid="48" grpId="0" animBg="1"/>
      <p:bldP spid="49" grpId="0" animBg="1"/>
      <p:bldP spid="50" grpId="0" animBg="1"/>
      <p:bldP spid="51" grpId="0" animBg="1"/>
      <p:bldP spid="52" grpId="0"/>
      <p:bldP spid="53" grpId="0" animBg="1"/>
      <p:bldP spid="54" grpId="0" animBg="1"/>
      <p:bldP spid="55" grpId="0" animBg="1"/>
      <p:bldP spid="56" grpId="0" animBg="1"/>
      <p:bldP spid="57" grpId="0"/>
      <p:bldP spid="58" grpId="0" animBg="1"/>
      <p:bldP spid="59" grpId="0" animBg="1"/>
      <p:bldP spid="60" grpId="0" animBg="1"/>
      <p:bldP spid="61" grpId="0" animBg="1"/>
      <p:bldP spid="62" grpId="0"/>
      <p:bldP spid="63" grpId="0" animBg="1"/>
      <p:bldP spid="64" grpId="0" animBg="1"/>
      <p:bldP spid="65" grpId="0" animBg="1"/>
      <p:bldP spid="66" grpId="0" animBg="1"/>
      <p:bldP spid="67" grpId="0"/>
      <p:bldP spid="68" grpId="0"/>
      <p:bldP spid="69" grpId="0"/>
      <p:bldP spid="70" grpId="0"/>
      <p:bldP spid="7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692" y="211551"/>
            <a:ext cx="1505955" cy="861774"/>
          </a:xfrm>
          <a:prstGeom prst="rect">
            <a:avLst/>
          </a:prstGeom>
          <a:noFill/>
        </p:spPr>
        <p:txBody>
          <a:bodyPr wrap="square" lIns="0" tIns="0" rIns="0" bIns="0" rtlCol="0">
            <a:spAutoFit/>
          </a:bodyPr>
          <a:lstStyle/>
          <a:p>
            <a:pPr marL="0" lvl="1" algn="r"/>
            <a:r>
              <a:rPr lang="zh-CN" altLang="en-US" sz="2800" b="1" dirty="0">
                <a:solidFill>
                  <a:schemeClr val="bg2">
                    <a:lumMod val="50000"/>
                  </a:schemeClr>
                </a:solidFill>
                <a:latin typeface="方正姚体" panose="02010601030101010101" pitchFamily="2" charset="-122"/>
                <a:ea typeface="方正姚体" panose="02010601030101010101" pitchFamily="2" charset="-122"/>
              </a:rPr>
              <a:t>可行性</a:t>
            </a:r>
            <a:endParaRPr lang="en-US" altLang="zh-CN" sz="2800" b="1" dirty="0">
              <a:solidFill>
                <a:schemeClr val="bg2">
                  <a:lumMod val="50000"/>
                </a:schemeClr>
              </a:solidFill>
              <a:latin typeface="方正姚体" panose="02010601030101010101" pitchFamily="2" charset="-122"/>
              <a:ea typeface="方正姚体" panose="02010601030101010101" pitchFamily="2" charset="-122"/>
            </a:endParaRPr>
          </a:p>
          <a:p>
            <a:pPr marL="0" lvl="1" algn="r"/>
            <a:r>
              <a:rPr lang="zh-CN" altLang="en-US" sz="2800" b="1" dirty="0">
                <a:solidFill>
                  <a:schemeClr val="bg2">
                    <a:lumMod val="50000"/>
                  </a:schemeClr>
                </a:solidFill>
                <a:latin typeface="方正姚体" panose="02010601030101010101" pitchFamily="2" charset="-122"/>
                <a:ea typeface="方正姚体" panose="02010601030101010101" pitchFamily="2" charset="-122"/>
              </a:rPr>
              <a:t>分析</a:t>
            </a:r>
          </a:p>
        </p:txBody>
      </p:sp>
      <p:sp>
        <p:nvSpPr>
          <p:cNvPr id="3" name="文本框 2"/>
          <p:cNvSpPr txBox="1"/>
          <p:nvPr/>
        </p:nvSpPr>
        <p:spPr>
          <a:xfrm>
            <a:off x="1972760" y="353655"/>
            <a:ext cx="2843153" cy="184666"/>
          </a:xfrm>
          <a:prstGeom prst="rect">
            <a:avLst/>
          </a:prstGeom>
          <a:noFill/>
        </p:spPr>
        <p:txBody>
          <a:bodyPr wrap="square" lIns="0" tIns="0" rIns="0" bIns="0" rtlCol="0">
            <a:spAutoFit/>
          </a:bodyPr>
          <a:lstStyle/>
          <a:p>
            <a:pPr marL="0" lvl="1"/>
            <a:r>
              <a:rPr lang="en-US" altLang="zh-CN" sz="1200" dirty="0">
                <a:solidFill>
                  <a:srgbClr val="0070C0"/>
                </a:solidFill>
                <a:latin typeface="微软雅黑" pitchFamily="34" charset="-122"/>
                <a:ea typeface="微软雅黑" pitchFamily="34" charset="-122"/>
              </a:rPr>
              <a:t>FEASIBILITY</a:t>
            </a:r>
            <a:endParaRPr lang="zh-CN" altLang="en-US" sz="1200" dirty="0">
              <a:solidFill>
                <a:srgbClr val="0070C0"/>
              </a:solidFill>
              <a:latin typeface="微软雅黑" pitchFamily="34" charset="-122"/>
              <a:ea typeface="微软雅黑" pitchFamily="34" charset="-122"/>
            </a:endParaRPr>
          </a:p>
        </p:txBody>
      </p:sp>
      <p:grpSp>
        <p:nvGrpSpPr>
          <p:cNvPr id="52" name="组合 51"/>
          <p:cNvGrpSpPr/>
          <p:nvPr/>
        </p:nvGrpSpPr>
        <p:grpSpPr>
          <a:xfrm>
            <a:off x="1171090" y="1259015"/>
            <a:ext cx="1798376" cy="1545566"/>
            <a:chOff x="1561454" y="1678687"/>
            <a:chExt cx="2397834" cy="2060754"/>
          </a:xfrm>
        </p:grpSpPr>
        <p:sp>
          <p:nvSpPr>
            <p:cNvPr id="4" name="等腰三角形 3"/>
            <p:cNvSpPr/>
            <p:nvPr/>
          </p:nvSpPr>
          <p:spPr>
            <a:xfrm rot="7294826">
              <a:off x="3069042" y="1642921"/>
              <a:ext cx="392341" cy="1388151"/>
            </a:xfrm>
            <a:prstGeom prst="triangle">
              <a:avLst/>
            </a:prstGeom>
            <a:gradFill flip="none" rotWithShape="1">
              <a:gsLst>
                <a:gs pos="0">
                  <a:schemeClr val="tx1">
                    <a:alpha val="31000"/>
                  </a:schemeClr>
                </a:gs>
                <a:gs pos="100000">
                  <a:schemeClr val="tx1">
                    <a:alpha val="0"/>
                  </a:schemeClr>
                </a:gs>
              </a:gsLst>
              <a:lin ang="2700000" scaled="1"/>
              <a:tileRect/>
            </a:gradFill>
            <a:ln>
              <a:noFill/>
            </a:ln>
          </p:spPr>
          <p:txBody>
            <a:bodyPr wrap="none" anchor="ctr"/>
            <a:lstStyle/>
            <a:p>
              <a:endParaRPr lang="zh-CN" altLang="en-US" sz="1350">
                <a:latin typeface="方正姚体" panose="02010601030101010101" pitchFamily="2" charset="-122"/>
                <a:ea typeface="方正姚体" panose="02010601030101010101" pitchFamily="2" charset="-122"/>
              </a:endParaRPr>
            </a:p>
          </p:txBody>
        </p:sp>
        <p:sp>
          <p:nvSpPr>
            <p:cNvPr id="5" name="等腰三角形 4"/>
            <p:cNvSpPr/>
            <p:nvPr/>
          </p:nvSpPr>
          <p:spPr>
            <a:xfrm rot="7601584">
              <a:off x="2059359" y="2599017"/>
              <a:ext cx="392341" cy="1388151"/>
            </a:xfrm>
            <a:prstGeom prst="triangle">
              <a:avLst/>
            </a:prstGeom>
            <a:gradFill flip="none" rotWithShape="1">
              <a:gsLst>
                <a:gs pos="0">
                  <a:schemeClr val="tx1">
                    <a:alpha val="31000"/>
                  </a:schemeClr>
                </a:gs>
                <a:gs pos="100000">
                  <a:schemeClr val="tx1">
                    <a:alpha val="0"/>
                  </a:schemeClr>
                </a:gs>
              </a:gsLst>
              <a:lin ang="2700000" scaled="1"/>
              <a:tileRect/>
            </a:gradFill>
            <a:ln>
              <a:noFill/>
            </a:ln>
          </p:spPr>
          <p:txBody>
            <a:bodyPr wrap="none" anchor="ctr"/>
            <a:lstStyle/>
            <a:p>
              <a:endParaRPr lang="zh-CN" altLang="en-US" sz="1350">
                <a:latin typeface="方正姚体" panose="02010601030101010101" pitchFamily="2" charset="-122"/>
                <a:ea typeface="方正姚体" panose="02010601030101010101" pitchFamily="2" charset="-122"/>
              </a:endParaRPr>
            </a:p>
          </p:txBody>
        </p:sp>
        <p:sp>
          <p:nvSpPr>
            <p:cNvPr id="6" name="菱形 7"/>
            <p:cNvSpPr/>
            <p:nvPr/>
          </p:nvSpPr>
          <p:spPr>
            <a:xfrm>
              <a:off x="1796802" y="1678687"/>
              <a:ext cx="2060752"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tx1">
                    <a:lumMod val="65000"/>
                    <a:lumOff val="35000"/>
                  </a:schemeClr>
                </a:gs>
                <a:gs pos="51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7" name="菱形 7"/>
            <p:cNvSpPr/>
            <p:nvPr/>
          </p:nvSpPr>
          <p:spPr>
            <a:xfrm flipV="1">
              <a:off x="1796802" y="2709064"/>
              <a:ext cx="2060752"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bg1">
                    <a:lumMod val="65000"/>
                  </a:schemeClr>
                </a:gs>
                <a:gs pos="51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8" name="TextBox 20"/>
            <p:cNvSpPr txBox="1"/>
            <p:nvPr/>
          </p:nvSpPr>
          <p:spPr>
            <a:xfrm>
              <a:off x="2450698" y="2193875"/>
              <a:ext cx="719292" cy="492443"/>
            </a:xfrm>
            <a:prstGeom prst="rect">
              <a:avLst/>
            </a:prstGeom>
            <a:noFill/>
          </p:spPr>
          <p:txBody>
            <a:bodyPr wrap="square" rtlCol="0">
              <a:spAutoFit/>
            </a:bodyPr>
            <a:lstStyle/>
            <a:p>
              <a:pPr algn="ctr"/>
              <a:r>
                <a:rPr lang="en-US" altLang="zh-CN" dirty="0">
                  <a:solidFill>
                    <a:srgbClr val="0070C0"/>
                  </a:solidFill>
                  <a:latin typeface="方正姚体" panose="02010601030101010101" pitchFamily="2" charset="-122"/>
                  <a:ea typeface="方正姚体" panose="02010601030101010101" pitchFamily="2" charset="-122"/>
                </a:rPr>
                <a:t>01</a:t>
              </a:r>
              <a:endParaRPr lang="zh-CN" altLang="en-US" dirty="0">
                <a:solidFill>
                  <a:srgbClr val="0070C0"/>
                </a:solidFill>
                <a:latin typeface="方正姚体" panose="02010601030101010101" pitchFamily="2" charset="-122"/>
                <a:ea typeface="方正姚体" panose="02010601030101010101" pitchFamily="2" charset="-122"/>
              </a:endParaRPr>
            </a:p>
          </p:txBody>
        </p:sp>
        <p:sp>
          <p:nvSpPr>
            <p:cNvPr id="9" name="TextBox 21"/>
            <p:cNvSpPr txBox="1"/>
            <p:nvPr/>
          </p:nvSpPr>
          <p:spPr>
            <a:xfrm>
              <a:off x="1796802" y="2613111"/>
              <a:ext cx="2060751" cy="369332"/>
            </a:xfrm>
            <a:prstGeom prst="rect">
              <a:avLst/>
            </a:prstGeom>
            <a:noFill/>
          </p:spPr>
          <p:txBody>
            <a:bodyPr wrap="square" rtlCol="0">
              <a:spAutoFit/>
            </a:bodyPr>
            <a:lstStyle/>
            <a:p>
              <a:pPr algn="ctr"/>
              <a:r>
                <a:rPr lang="zh-CN" altLang="en-US" sz="1200" dirty="0">
                  <a:solidFill>
                    <a:schemeClr val="bg2">
                      <a:lumMod val="50000"/>
                    </a:schemeClr>
                  </a:solidFill>
                  <a:latin typeface="方正姚体" panose="02010601030101010101" pitchFamily="2" charset="-122"/>
                  <a:ea typeface="方正姚体" panose="02010601030101010101" pitchFamily="2" charset="-122"/>
                </a:rPr>
                <a:t>市场需求</a:t>
              </a:r>
            </a:p>
          </p:txBody>
        </p:sp>
      </p:grpSp>
      <p:grpSp>
        <p:nvGrpSpPr>
          <p:cNvPr id="53" name="组合 52"/>
          <p:cNvGrpSpPr/>
          <p:nvPr/>
        </p:nvGrpSpPr>
        <p:grpSpPr>
          <a:xfrm>
            <a:off x="2718707" y="1259015"/>
            <a:ext cx="1798376" cy="1545566"/>
            <a:chOff x="3624943" y="1678687"/>
            <a:chExt cx="2397834" cy="2060754"/>
          </a:xfrm>
        </p:grpSpPr>
        <p:sp>
          <p:nvSpPr>
            <p:cNvPr id="10" name="等腰三角形 9"/>
            <p:cNvSpPr/>
            <p:nvPr/>
          </p:nvSpPr>
          <p:spPr>
            <a:xfrm rot="7294826">
              <a:off x="5132531" y="1642921"/>
              <a:ext cx="392341" cy="1388151"/>
            </a:xfrm>
            <a:prstGeom prst="triangle">
              <a:avLst/>
            </a:prstGeom>
            <a:gradFill flip="none" rotWithShape="1">
              <a:gsLst>
                <a:gs pos="0">
                  <a:schemeClr val="tx1">
                    <a:alpha val="31000"/>
                  </a:schemeClr>
                </a:gs>
                <a:gs pos="100000">
                  <a:schemeClr val="tx1">
                    <a:alpha val="0"/>
                  </a:schemeClr>
                </a:gs>
              </a:gsLst>
              <a:lin ang="2700000" scaled="1"/>
              <a:tileRect/>
            </a:gradFill>
            <a:ln>
              <a:noFill/>
            </a:ln>
          </p:spPr>
          <p:txBody>
            <a:bodyPr wrap="none" anchor="ctr"/>
            <a:lstStyle/>
            <a:p>
              <a:endParaRPr lang="zh-CN" altLang="en-US" sz="1350">
                <a:latin typeface="方正姚体" panose="02010601030101010101" pitchFamily="2" charset="-122"/>
                <a:ea typeface="方正姚体" panose="02010601030101010101" pitchFamily="2" charset="-122"/>
              </a:endParaRPr>
            </a:p>
          </p:txBody>
        </p:sp>
        <p:sp>
          <p:nvSpPr>
            <p:cNvPr id="11" name="等腰三角形 10"/>
            <p:cNvSpPr/>
            <p:nvPr/>
          </p:nvSpPr>
          <p:spPr>
            <a:xfrm rot="7601584">
              <a:off x="4122848" y="2599017"/>
              <a:ext cx="392341" cy="1388151"/>
            </a:xfrm>
            <a:prstGeom prst="triangle">
              <a:avLst/>
            </a:prstGeom>
            <a:gradFill flip="none" rotWithShape="1">
              <a:gsLst>
                <a:gs pos="0">
                  <a:schemeClr val="tx1">
                    <a:alpha val="31000"/>
                  </a:schemeClr>
                </a:gs>
                <a:gs pos="100000">
                  <a:schemeClr val="tx1">
                    <a:alpha val="0"/>
                  </a:schemeClr>
                </a:gs>
              </a:gsLst>
              <a:lin ang="2700000" scaled="1"/>
              <a:tileRect/>
            </a:gradFill>
            <a:ln>
              <a:noFill/>
            </a:ln>
          </p:spPr>
          <p:txBody>
            <a:bodyPr wrap="none" anchor="ctr"/>
            <a:lstStyle/>
            <a:p>
              <a:endParaRPr lang="zh-CN" altLang="en-US" sz="1350">
                <a:latin typeface="方正姚体" panose="02010601030101010101" pitchFamily="2" charset="-122"/>
                <a:ea typeface="方正姚体" panose="02010601030101010101" pitchFamily="2" charset="-122"/>
              </a:endParaRPr>
            </a:p>
          </p:txBody>
        </p:sp>
        <p:sp>
          <p:nvSpPr>
            <p:cNvPr id="12" name="菱形 7"/>
            <p:cNvSpPr/>
            <p:nvPr/>
          </p:nvSpPr>
          <p:spPr>
            <a:xfrm>
              <a:off x="3860291" y="1678687"/>
              <a:ext cx="2060752"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tx1">
                    <a:lumMod val="65000"/>
                    <a:lumOff val="35000"/>
                  </a:schemeClr>
                </a:gs>
                <a:gs pos="51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13" name="菱形 7"/>
            <p:cNvSpPr/>
            <p:nvPr/>
          </p:nvSpPr>
          <p:spPr>
            <a:xfrm flipV="1">
              <a:off x="3860291" y="2709064"/>
              <a:ext cx="2060752"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bg1">
                    <a:lumMod val="65000"/>
                  </a:schemeClr>
                </a:gs>
                <a:gs pos="51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14" name="TextBox 28"/>
            <p:cNvSpPr txBox="1"/>
            <p:nvPr/>
          </p:nvSpPr>
          <p:spPr>
            <a:xfrm>
              <a:off x="4514187" y="2193875"/>
              <a:ext cx="719292" cy="492443"/>
            </a:xfrm>
            <a:prstGeom prst="rect">
              <a:avLst/>
            </a:prstGeom>
            <a:noFill/>
          </p:spPr>
          <p:txBody>
            <a:bodyPr wrap="square" rtlCol="0">
              <a:spAutoFit/>
            </a:bodyPr>
            <a:lstStyle/>
            <a:p>
              <a:pPr algn="ctr"/>
              <a:r>
                <a:rPr lang="en-US" altLang="zh-CN" dirty="0">
                  <a:solidFill>
                    <a:srgbClr val="0070C0"/>
                  </a:solidFill>
                  <a:latin typeface="方正姚体" panose="02010601030101010101" pitchFamily="2" charset="-122"/>
                  <a:ea typeface="方正姚体" panose="02010601030101010101" pitchFamily="2" charset="-122"/>
                </a:rPr>
                <a:t>02</a:t>
              </a:r>
              <a:endParaRPr lang="zh-CN" altLang="en-US" dirty="0">
                <a:solidFill>
                  <a:srgbClr val="0070C0"/>
                </a:solidFill>
                <a:latin typeface="方正姚体" panose="02010601030101010101" pitchFamily="2" charset="-122"/>
                <a:ea typeface="方正姚体" panose="02010601030101010101" pitchFamily="2" charset="-122"/>
              </a:endParaRPr>
            </a:p>
          </p:txBody>
        </p:sp>
        <p:sp>
          <p:nvSpPr>
            <p:cNvPr id="15" name="TextBox 29"/>
            <p:cNvSpPr txBox="1"/>
            <p:nvPr/>
          </p:nvSpPr>
          <p:spPr>
            <a:xfrm>
              <a:off x="3860291" y="2613111"/>
              <a:ext cx="2060751" cy="369332"/>
            </a:xfrm>
            <a:prstGeom prst="rect">
              <a:avLst/>
            </a:prstGeom>
            <a:noFill/>
          </p:spPr>
          <p:txBody>
            <a:bodyPr wrap="square" rtlCol="0">
              <a:spAutoFit/>
            </a:bodyPr>
            <a:lstStyle/>
            <a:p>
              <a:pPr algn="ctr"/>
              <a:r>
                <a:rPr lang="zh-CN" altLang="en-US" sz="1200" dirty="0">
                  <a:solidFill>
                    <a:schemeClr val="bg2">
                      <a:lumMod val="50000"/>
                    </a:schemeClr>
                  </a:solidFill>
                  <a:latin typeface="方正姚体" panose="02010601030101010101" pitchFamily="2" charset="-122"/>
                  <a:ea typeface="方正姚体" panose="02010601030101010101" pitchFamily="2" charset="-122"/>
                </a:rPr>
                <a:t>资源供应</a:t>
              </a:r>
            </a:p>
          </p:txBody>
        </p:sp>
      </p:grpSp>
      <p:grpSp>
        <p:nvGrpSpPr>
          <p:cNvPr id="54" name="组合 53"/>
          <p:cNvGrpSpPr/>
          <p:nvPr/>
        </p:nvGrpSpPr>
        <p:grpSpPr>
          <a:xfrm>
            <a:off x="4266323" y="1259015"/>
            <a:ext cx="1798376" cy="1545566"/>
            <a:chOff x="5688431" y="1678687"/>
            <a:chExt cx="2397834" cy="2060754"/>
          </a:xfrm>
        </p:grpSpPr>
        <p:sp>
          <p:nvSpPr>
            <p:cNvPr id="16" name="等腰三角形 15"/>
            <p:cNvSpPr/>
            <p:nvPr/>
          </p:nvSpPr>
          <p:spPr>
            <a:xfrm rot="7294826">
              <a:off x="7196019" y="1642921"/>
              <a:ext cx="392341" cy="1388151"/>
            </a:xfrm>
            <a:prstGeom prst="triangle">
              <a:avLst/>
            </a:prstGeom>
            <a:gradFill flip="none" rotWithShape="1">
              <a:gsLst>
                <a:gs pos="0">
                  <a:schemeClr val="tx1">
                    <a:alpha val="31000"/>
                  </a:schemeClr>
                </a:gs>
                <a:gs pos="100000">
                  <a:schemeClr val="tx1">
                    <a:alpha val="0"/>
                  </a:schemeClr>
                </a:gs>
              </a:gsLst>
              <a:lin ang="2700000" scaled="1"/>
              <a:tileRect/>
            </a:gradFill>
            <a:ln>
              <a:noFill/>
            </a:ln>
          </p:spPr>
          <p:txBody>
            <a:bodyPr wrap="none" anchor="ctr"/>
            <a:lstStyle/>
            <a:p>
              <a:endParaRPr lang="zh-CN" altLang="en-US" sz="1350">
                <a:latin typeface="方正姚体" panose="02010601030101010101" pitchFamily="2" charset="-122"/>
                <a:ea typeface="方正姚体" panose="02010601030101010101" pitchFamily="2" charset="-122"/>
              </a:endParaRPr>
            </a:p>
          </p:txBody>
        </p:sp>
        <p:sp>
          <p:nvSpPr>
            <p:cNvPr id="17" name="等腰三角形 16"/>
            <p:cNvSpPr/>
            <p:nvPr/>
          </p:nvSpPr>
          <p:spPr>
            <a:xfrm rot="7601584">
              <a:off x="6186336" y="2599017"/>
              <a:ext cx="392341" cy="1388151"/>
            </a:xfrm>
            <a:prstGeom prst="triangle">
              <a:avLst/>
            </a:prstGeom>
            <a:gradFill flip="none" rotWithShape="1">
              <a:gsLst>
                <a:gs pos="0">
                  <a:schemeClr val="tx1">
                    <a:alpha val="31000"/>
                  </a:schemeClr>
                </a:gs>
                <a:gs pos="100000">
                  <a:schemeClr val="tx1">
                    <a:alpha val="0"/>
                  </a:schemeClr>
                </a:gs>
              </a:gsLst>
              <a:lin ang="2700000" scaled="1"/>
              <a:tileRect/>
            </a:gradFill>
            <a:ln>
              <a:noFill/>
            </a:ln>
          </p:spPr>
          <p:txBody>
            <a:bodyPr wrap="none" anchor="ctr"/>
            <a:lstStyle/>
            <a:p>
              <a:endParaRPr lang="zh-CN" altLang="en-US" sz="1350">
                <a:latin typeface="方正姚体" panose="02010601030101010101" pitchFamily="2" charset="-122"/>
                <a:ea typeface="方正姚体" panose="02010601030101010101" pitchFamily="2" charset="-122"/>
              </a:endParaRPr>
            </a:p>
          </p:txBody>
        </p:sp>
        <p:sp>
          <p:nvSpPr>
            <p:cNvPr id="18" name="菱形 7"/>
            <p:cNvSpPr/>
            <p:nvPr/>
          </p:nvSpPr>
          <p:spPr>
            <a:xfrm>
              <a:off x="5923779" y="1678687"/>
              <a:ext cx="2060752"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tx1">
                    <a:lumMod val="65000"/>
                    <a:lumOff val="35000"/>
                  </a:schemeClr>
                </a:gs>
                <a:gs pos="51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19" name="菱形 7"/>
            <p:cNvSpPr/>
            <p:nvPr/>
          </p:nvSpPr>
          <p:spPr>
            <a:xfrm flipV="1">
              <a:off x="5923779" y="2709064"/>
              <a:ext cx="2060752"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bg1">
                    <a:lumMod val="65000"/>
                  </a:schemeClr>
                </a:gs>
                <a:gs pos="51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20" name="TextBox 35"/>
            <p:cNvSpPr txBox="1"/>
            <p:nvPr/>
          </p:nvSpPr>
          <p:spPr>
            <a:xfrm>
              <a:off x="6577675" y="2193875"/>
              <a:ext cx="719292" cy="492443"/>
            </a:xfrm>
            <a:prstGeom prst="rect">
              <a:avLst/>
            </a:prstGeom>
            <a:noFill/>
          </p:spPr>
          <p:txBody>
            <a:bodyPr wrap="square" rtlCol="0">
              <a:spAutoFit/>
            </a:bodyPr>
            <a:lstStyle/>
            <a:p>
              <a:pPr algn="ctr"/>
              <a:r>
                <a:rPr lang="en-US" altLang="zh-CN" dirty="0">
                  <a:solidFill>
                    <a:srgbClr val="0070C0"/>
                  </a:solidFill>
                  <a:latin typeface="方正姚体" panose="02010601030101010101" pitchFamily="2" charset="-122"/>
                  <a:ea typeface="方正姚体" panose="02010601030101010101" pitchFamily="2" charset="-122"/>
                </a:rPr>
                <a:t>03</a:t>
              </a:r>
              <a:endParaRPr lang="zh-CN" altLang="en-US" dirty="0">
                <a:solidFill>
                  <a:srgbClr val="0070C0"/>
                </a:solidFill>
                <a:latin typeface="方正姚体" panose="02010601030101010101" pitchFamily="2" charset="-122"/>
                <a:ea typeface="方正姚体" panose="02010601030101010101" pitchFamily="2" charset="-122"/>
              </a:endParaRPr>
            </a:p>
          </p:txBody>
        </p:sp>
        <p:sp>
          <p:nvSpPr>
            <p:cNvPr id="21" name="TextBox 36"/>
            <p:cNvSpPr txBox="1"/>
            <p:nvPr/>
          </p:nvSpPr>
          <p:spPr>
            <a:xfrm>
              <a:off x="5923779" y="2613111"/>
              <a:ext cx="2060751" cy="369332"/>
            </a:xfrm>
            <a:prstGeom prst="rect">
              <a:avLst/>
            </a:prstGeom>
            <a:noFill/>
          </p:spPr>
          <p:txBody>
            <a:bodyPr wrap="square" rtlCol="0">
              <a:spAutoFit/>
            </a:bodyPr>
            <a:lstStyle/>
            <a:p>
              <a:pPr algn="ctr"/>
              <a:r>
                <a:rPr lang="zh-CN" altLang="en-US" sz="1200" dirty="0">
                  <a:solidFill>
                    <a:schemeClr val="bg2">
                      <a:lumMod val="50000"/>
                    </a:schemeClr>
                  </a:solidFill>
                  <a:latin typeface="方正姚体" panose="02010601030101010101" pitchFamily="2" charset="-122"/>
                  <a:ea typeface="方正姚体" panose="02010601030101010101" pitchFamily="2" charset="-122"/>
                </a:rPr>
                <a:t>建设规模</a:t>
              </a:r>
            </a:p>
          </p:txBody>
        </p:sp>
      </p:grpSp>
      <p:grpSp>
        <p:nvGrpSpPr>
          <p:cNvPr id="60" name="组合 59"/>
          <p:cNvGrpSpPr/>
          <p:nvPr/>
        </p:nvGrpSpPr>
        <p:grpSpPr>
          <a:xfrm>
            <a:off x="5813939" y="1259015"/>
            <a:ext cx="1798376" cy="1545566"/>
            <a:chOff x="7751919" y="1678687"/>
            <a:chExt cx="2397834" cy="2060754"/>
          </a:xfrm>
        </p:grpSpPr>
        <p:sp>
          <p:nvSpPr>
            <p:cNvPr id="23" name="等腰三角形 22"/>
            <p:cNvSpPr/>
            <p:nvPr/>
          </p:nvSpPr>
          <p:spPr>
            <a:xfrm rot="7601584">
              <a:off x="8249824" y="2599017"/>
              <a:ext cx="392341" cy="1388151"/>
            </a:xfrm>
            <a:prstGeom prst="triangle">
              <a:avLst/>
            </a:prstGeom>
            <a:gradFill flip="none" rotWithShape="1">
              <a:gsLst>
                <a:gs pos="0">
                  <a:schemeClr val="tx1">
                    <a:alpha val="31000"/>
                  </a:schemeClr>
                </a:gs>
                <a:gs pos="100000">
                  <a:schemeClr val="tx1">
                    <a:alpha val="0"/>
                  </a:schemeClr>
                </a:gs>
              </a:gsLst>
              <a:lin ang="2700000" scaled="1"/>
              <a:tileRect/>
            </a:gradFill>
            <a:ln>
              <a:noFill/>
            </a:ln>
          </p:spPr>
          <p:txBody>
            <a:bodyPr wrap="none" anchor="ctr"/>
            <a:lstStyle/>
            <a:p>
              <a:endParaRPr lang="zh-CN" altLang="en-US" sz="1350">
                <a:latin typeface="方正姚体" panose="02010601030101010101" pitchFamily="2" charset="-122"/>
                <a:ea typeface="方正姚体" panose="02010601030101010101" pitchFamily="2" charset="-122"/>
              </a:endParaRPr>
            </a:p>
          </p:txBody>
        </p:sp>
        <p:grpSp>
          <p:nvGrpSpPr>
            <p:cNvPr id="55" name="组合 54"/>
            <p:cNvGrpSpPr/>
            <p:nvPr/>
          </p:nvGrpSpPr>
          <p:grpSpPr>
            <a:xfrm>
              <a:off x="7987267" y="1678687"/>
              <a:ext cx="2162486" cy="2060754"/>
              <a:chOff x="7987267" y="1678687"/>
              <a:chExt cx="2162486" cy="2060754"/>
            </a:xfrm>
          </p:grpSpPr>
          <p:sp>
            <p:nvSpPr>
              <p:cNvPr id="22" name="等腰三角形 21"/>
              <p:cNvSpPr/>
              <p:nvPr/>
            </p:nvSpPr>
            <p:spPr>
              <a:xfrm rot="7294826">
                <a:off x="9259507" y="1642921"/>
                <a:ext cx="392341" cy="1388151"/>
              </a:xfrm>
              <a:prstGeom prst="triangle">
                <a:avLst/>
              </a:prstGeom>
              <a:gradFill flip="none" rotWithShape="1">
                <a:gsLst>
                  <a:gs pos="0">
                    <a:schemeClr val="tx1">
                      <a:alpha val="31000"/>
                    </a:schemeClr>
                  </a:gs>
                  <a:gs pos="100000">
                    <a:schemeClr val="tx1">
                      <a:alpha val="0"/>
                    </a:schemeClr>
                  </a:gs>
                </a:gsLst>
                <a:lin ang="2700000" scaled="1"/>
                <a:tileRect/>
              </a:gradFill>
              <a:ln>
                <a:noFill/>
              </a:ln>
            </p:spPr>
            <p:txBody>
              <a:bodyPr wrap="none" anchor="ctr"/>
              <a:lstStyle/>
              <a:p>
                <a:endParaRPr lang="zh-CN" altLang="en-US" sz="1350">
                  <a:latin typeface="方正姚体" panose="02010601030101010101" pitchFamily="2" charset="-122"/>
                  <a:ea typeface="方正姚体" panose="02010601030101010101" pitchFamily="2" charset="-122"/>
                </a:endParaRPr>
              </a:p>
            </p:txBody>
          </p:sp>
          <p:sp>
            <p:nvSpPr>
              <p:cNvPr id="24" name="菱形 7"/>
              <p:cNvSpPr/>
              <p:nvPr/>
            </p:nvSpPr>
            <p:spPr>
              <a:xfrm>
                <a:off x="7987267" y="1678687"/>
                <a:ext cx="2060752"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tx1">
                      <a:lumMod val="65000"/>
                      <a:lumOff val="35000"/>
                    </a:schemeClr>
                  </a:gs>
                  <a:gs pos="51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25" name="菱形 7"/>
              <p:cNvSpPr/>
              <p:nvPr/>
            </p:nvSpPr>
            <p:spPr>
              <a:xfrm flipV="1">
                <a:off x="7987267" y="2709064"/>
                <a:ext cx="2060752"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bg1">
                      <a:lumMod val="65000"/>
                    </a:schemeClr>
                  </a:gs>
                  <a:gs pos="51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26" name="TextBox 42"/>
              <p:cNvSpPr txBox="1"/>
              <p:nvPr/>
            </p:nvSpPr>
            <p:spPr>
              <a:xfrm>
                <a:off x="8641163" y="2193875"/>
                <a:ext cx="719292" cy="492443"/>
              </a:xfrm>
              <a:prstGeom prst="rect">
                <a:avLst/>
              </a:prstGeom>
              <a:noFill/>
            </p:spPr>
            <p:txBody>
              <a:bodyPr wrap="square" rtlCol="0">
                <a:spAutoFit/>
              </a:bodyPr>
              <a:lstStyle/>
              <a:p>
                <a:pPr algn="ctr"/>
                <a:r>
                  <a:rPr lang="en-US" altLang="zh-CN" dirty="0">
                    <a:solidFill>
                      <a:srgbClr val="0070C0"/>
                    </a:solidFill>
                    <a:latin typeface="方正姚体" panose="02010601030101010101" pitchFamily="2" charset="-122"/>
                    <a:ea typeface="方正姚体" panose="02010601030101010101" pitchFamily="2" charset="-122"/>
                  </a:rPr>
                  <a:t>04</a:t>
                </a:r>
                <a:endParaRPr lang="zh-CN" altLang="en-US" dirty="0">
                  <a:solidFill>
                    <a:srgbClr val="0070C0"/>
                  </a:solidFill>
                  <a:latin typeface="方正姚体" panose="02010601030101010101" pitchFamily="2" charset="-122"/>
                  <a:ea typeface="方正姚体" panose="02010601030101010101" pitchFamily="2" charset="-122"/>
                </a:endParaRPr>
              </a:p>
            </p:txBody>
          </p:sp>
          <p:sp>
            <p:nvSpPr>
              <p:cNvPr id="27" name="TextBox 43"/>
              <p:cNvSpPr txBox="1"/>
              <p:nvPr/>
            </p:nvSpPr>
            <p:spPr>
              <a:xfrm>
                <a:off x="7987267" y="2613111"/>
                <a:ext cx="2060751" cy="369332"/>
              </a:xfrm>
              <a:prstGeom prst="rect">
                <a:avLst/>
              </a:prstGeom>
              <a:noFill/>
            </p:spPr>
            <p:txBody>
              <a:bodyPr wrap="square" rtlCol="0">
                <a:spAutoFit/>
              </a:bodyPr>
              <a:lstStyle/>
              <a:p>
                <a:pPr algn="ctr"/>
                <a:r>
                  <a:rPr lang="zh-CN" altLang="en-US" sz="1200" dirty="0">
                    <a:solidFill>
                      <a:schemeClr val="bg2">
                        <a:lumMod val="50000"/>
                      </a:schemeClr>
                    </a:solidFill>
                    <a:latin typeface="方正姚体" panose="02010601030101010101" pitchFamily="2" charset="-122"/>
                    <a:ea typeface="方正姚体" panose="02010601030101010101" pitchFamily="2" charset="-122"/>
                  </a:rPr>
                  <a:t>工艺路线</a:t>
                </a:r>
              </a:p>
            </p:txBody>
          </p:sp>
        </p:grpSp>
      </p:grpSp>
      <p:grpSp>
        <p:nvGrpSpPr>
          <p:cNvPr id="56" name="组合 55"/>
          <p:cNvGrpSpPr/>
          <p:nvPr/>
        </p:nvGrpSpPr>
        <p:grpSpPr>
          <a:xfrm>
            <a:off x="1171090" y="2814601"/>
            <a:ext cx="1798376" cy="1545566"/>
            <a:chOff x="1561454" y="3752801"/>
            <a:chExt cx="2397834" cy="2060754"/>
          </a:xfrm>
        </p:grpSpPr>
        <p:sp>
          <p:nvSpPr>
            <p:cNvPr id="28" name="等腰三角形 27"/>
            <p:cNvSpPr/>
            <p:nvPr/>
          </p:nvSpPr>
          <p:spPr>
            <a:xfrm rot="7294826">
              <a:off x="3069042" y="3717035"/>
              <a:ext cx="392341" cy="1388151"/>
            </a:xfrm>
            <a:prstGeom prst="triangle">
              <a:avLst/>
            </a:prstGeom>
            <a:gradFill flip="none" rotWithShape="1">
              <a:gsLst>
                <a:gs pos="0">
                  <a:schemeClr val="tx1">
                    <a:alpha val="31000"/>
                  </a:schemeClr>
                </a:gs>
                <a:gs pos="100000">
                  <a:schemeClr val="tx1">
                    <a:alpha val="0"/>
                  </a:schemeClr>
                </a:gs>
              </a:gsLst>
              <a:lin ang="2700000" scaled="1"/>
              <a:tileRect/>
            </a:gradFill>
            <a:ln>
              <a:noFill/>
            </a:ln>
          </p:spPr>
          <p:txBody>
            <a:bodyPr wrap="none" anchor="ctr"/>
            <a:lstStyle/>
            <a:p>
              <a:endParaRPr lang="zh-CN" altLang="en-US" sz="1350">
                <a:latin typeface="方正姚体" panose="02010601030101010101" pitchFamily="2" charset="-122"/>
                <a:ea typeface="方正姚体" panose="02010601030101010101" pitchFamily="2" charset="-122"/>
              </a:endParaRPr>
            </a:p>
          </p:txBody>
        </p:sp>
        <p:sp>
          <p:nvSpPr>
            <p:cNvPr id="29" name="等腰三角形 28"/>
            <p:cNvSpPr/>
            <p:nvPr/>
          </p:nvSpPr>
          <p:spPr>
            <a:xfrm rot="7601584">
              <a:off x="2059359" y="4673131"/>
              <a:ext cx="392341" cy="1388151"/>
            </a:xfrm>
            <a:prstGeom prst="triangle">
              <a:avLst/>
            </a:prstGeom>
            <a:gradFill flip="none" rotWithShape="1">
              <a:gsLst>
                <a:gs pos="0">
                  <a:schemeClr val="tx1">
                    <a:alpha val="31000"/>
                  </a:schemeClr>
                </a:gs>
                <a:gs pos="100000">
                  <a:schemeClr val="tx1">
                    <a:alpha val="0"/>
                  </a:schemeClr>
                </a:gs>
              </a:gsLst>
              <a:lin ang="2700000" scaled="1"/>
              <a:tileRect/>
            </a:gradFill>
            <a:ln>
              <a:noFill/>
            </a:ln>
          </p:spPr>
          <p:txBody>
            <a:bodyPr wrap="none" anchor="ctr"/>
            <a:lstStyle/>
            <a:p>
              <a:endParaRPr lang="zh-CN" altLang="en-US" sz="1350">
                <a:latin typeface="方正姚体" panose="02010601030101010101" pitchFamily="2" charset="-122"/>
                <a:ea typeface="方正姚体" panose="02010601030101010101" pitchFamily="2" charset="-122"/>
              </a:endParaRPr>
            </a:p>
          </p:txBody>
        </p:sp>
        <p:sp>
          <p:nvSpPr>
            <p:cNvPr id="30" name="菱形 7"/>
            <p:cNvSpPr/>
            <p:nvPr/>
          </p:nvSpPr>
          <p:spPr>
            <a:xfrm>
              <a:off x="1796802" y="3752801"/>
              <a:ext cx="2060752"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tx1">
                    <a:lumMod val="65000"/>
                    <a:lumOff val="35000"/>
                  </a:schemeClr>
                </a:gs>
                <a:gs pos="51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31" name="菱形 7"/>
            <p:cNvSpPr/>
            <p:nvPr/>
          </p:nvSpPr>
          <p:spPr>
            <a:xfrm flipV="1">
              <a:off x="1796802" y="4783178"/>
              <a:ext cx="2060752"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bg1">
                    <a:lumMod val="65000"/>
                  </a:schemeClr>
                </a:gs>
                <a:gs pos="51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32" name="TextBox 72"/>
            <p:cNvSpPr txBox="1"/>
            <p:nvPr/>
          </p:nvSpPr>
          <p:spPr>
            <a:xfrm>
              <a:off x="2450698" y="4267989"/>
              <a:ext cx="719292" cy="492443"/>
            </a:xfrm>
            <a:prstGeom prst="rect">
              <a:avLst/>
            </a:prstGeom>
            <a:noFill/>
          </p:spPr>
          <p:txBody>
            <a:bodyPr wrap="square" rtlCol="0">
              <a:spAutoFit/>
            </a:bodyPr>
            <a:lstStyle/>
            <a:p>
              <a:pPr algn="ctr"/>
              <a:r>
                <a:rPr lang="en-US" altLang="zh-CN" dirty="0">
                  <a:solidFill>
                    <a:srgbClr val="0070C0"/>
                  </a:solidFill>
                  <a:latin typeface="方正姚体" panose="02010601030101010101" pitchFamily="2" charset="-122"/>
                  <a:ea typeface="方正姚体" panose="02010601030101010101" pitchFamily="2" charset="-122"/>
                </a:rPr>
                <a:t>05</a:t>
              </a:r>
              <a:endParaRPr lang="zh-CN" altLang="en-US" dirty="0">
                <a:solidFill>
                  <a:srgbClr val="0070C0"/>
                </a:solidFill>
                <a:latin typeface="方正姚体" panose="02010601030101010101" pitchFamily="2" charset="-122"/>
                <a:ea typeface="方正姚体" panose="02010601030101010101" pitchFamily="2" charset="-122"/>
              </a:endParaRPr>
            </a:p>
          </p:txBody>
        </p:sp>
        <p:sp>
          <p:nvSpPr>
            <p:cNvPr id="33" name="TextBox 73"/>
            <p:cNvSpPr txBox="1"/>
            <p:nvPr/>
          </p:nvSpPr>
          <p:spPr>
            <a:xfrm>
              <a:off x="1796802" y="4687225"/>
              <a:ext cx="2060751" cy="369332"/>
            </a:xfrm>
            <a:prstGeom prst="rect">
              <a:avLst/>
            </a:prstGeom>
            <a:noFill/>
          </p:spPr>
          <p:txBody>
            <a:bodyPr wrap="square" rtlCol="0">
              <a:spAutoFit/>
            </a:bodyPr>
            <a:lstStyle/>
            <a:p>
              <a:pPr algn="ctr"/>
              <a:r>
                <a:rPr lang="zh-CN" altLang="en-US" sz="1200" dirty="0">
                  <a:solidFill>
                    <a:schemeClr val="bg2">
                      <a:lumMod val="50000"/>
                    </a:schemeClr>
                  </a:solidFill>
                  <a:latin typeface="方正姚体" panose="02010601030101010101" pitchFamily="2" charset="-122"/>
                  <a:ea typeface="方正姚体" panose="02010601030101010101" pitchFamily="2" charset="-122"/>
                </a:rPr>
                <a:t>设备选型</a:t>
              </a:r>
            </a:p>
          </p:txBody>
        </p:sp>
      </p:grpSp>
      <p:grpSp>
        <p:nvGrpSpPr>
          <p:cNvPr id="57" name="组合 56"/>
          <p:cNvGrpSpPr/>
          <p:nvPr/>
        </p:nvGrpSpPr>
        <p:grpSpPr>
          <a:xfrm>
            <a:off x="2718707" y="2814601"/>
            <a:ext cx="1798376" cy="1545566"/>
            <a:chOff x="3624943" y="3752801"/>
            <a:chExt cx="2397834" cy="2060754"/>
          </a:xfrm>
        </p:grpSpPr>
        <p:sp>
          <p:nvSpPr>
            <p:cNvPr id="34" name="等腰三角形 33"/>
            <p:cNvSpPr/>
            <p:nvPr/>
          </p:nvSpPr>
          <p:spPr>
            <a:xfrm rot="7294826">
              <a:off x="5132531" y="3717035"/>
              <a:ext cx="392341" cy="1388151"/>
            </a:xfrm>
            <a:prstGeom prst="triangle">
              <a:avLst/>
            </a:prstGeom>
            <a:gradFill flip="none" rotWithShape="1">
              <a:gsLst>
                <a:gs pos="0">
                  <a:schemeClr val="tx1">
                    <a:alpha val="31000"/>
                  </a:schemeClr>
                </a:gs>
                <a:gs pos="100000">
                  <a:schemeClr val="tx1">
                    <a:alpha val="0"/>
                  </a:schemeClr>
                </a:gs>
              </a:gsLst>
              <a:lin ang="2700000" scaled="1"/>
              <a:tileRect/>
            </a:gradFill>
            <a:ln>
              <a:noFill/>
            </a:ln>
          </p:spPr>
          <p:txBody>
            <a:bodyPr wrap="none" anchor="ctr"/>
            <a:lstStyle/>
            <a:p>
              <a:endParaRPr lang="zh-CN" altLang="en-US" sz="1350">
                <a:latin typeface="方正姚体" panose="02010601030101010101" pitchFamily="2" charset="-122"/>
                <a:ea typeface="方正姚体" panose="02010601030101010101" pitchFamily="2" charset="-122"/>
              </a:endParaRPr>
            </a:p>
          </p:txBody>
        </p:sp>
        <p:sp>
          <p:nvSpPr>
            <p:cNvPr id="35" name="等腰三角形 34"/>
            <p:cNvSpPr/>
            <p:nvPr/>
          </p:nvSpPr>
          <p:spPr>
            <a:xfrm rot="7601584">
              <a:off x="4122848" y="4673131"/>
              <a:ext cx="392341" cy="1388151"/>
            </a:xfrm>
            <a:prstGeom prst="triangle">
              <a:avLst/>
            </a:prstGeom>
            <a:gradFill flip="none" rotWithShape="1">
              <a:gsLst>
                <a:gs pos="0">
                  <a:schemeClr val="tx1">
                    <a:alpha val="31000"/>
                  </a:schemeClr>
                </a:gs>
                <a:gs pos="100000">
                  <a:schemeClr val="tx1">
                    <a:alpha val="0"/>
                  </a:schemeClr>
                </a:gs>
              </a:gsLst>
              <a:lin ang="2700000" scaled="1"/>
              <a:tileRect/>
            </a:gradFill>
            <a:ln>
              <a:noFill/>
            </a:ln>
          </p:spPr>
          <p:txBody>
            <a:bodyPr wrap="none" anchor="ctr"/>
            <a:lstStyle/>
            <a:p>
              <a:endParaRPr lang="zh-CN" altLang="en-US" sz="1350">
                <a:latin typeface="方正姚体" panose="02010601030101010101" pitchFamily="2" charset="-122"/>
                <a:ea typeface="方正姚体" panose="02010601030101010101" pitchFamily="2" charset="-122"/>
              </a:endParaRPr>
            </a:p>
          </p:txBody>
        </p:sp>
        <p:sp>
          <p:nvSpPr>
            <p:cNvPr id="36" name="菱形 7"/>
            <p:cNvSpPr/>
            <p:nvPr/>
          </p:nvSpPr>
          <p:spPr>
            <a:xfrm>
              <a:off x="3860291" y="3752801"/>
              <a:ext cx="2060752"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tx1">
                    <a:lumMod val="65000"/>
                    <a:lumOff val="35000"/>
                  </a:schemeClr>
                </a:gs>
                <a:gs pos="51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37" name="菱形 7"/>
            <p:cNvSpPr/>
            <p:nvPr/>
          </p:nvSpPr>
          <p:spPr>
            <a:xfrm flipV="1">
              <a:off x="3860291" y="4783178"/>
              <a:ext cx="2060752"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bg1">
                    <a:lumMod val="65000"/>
                  </a:schemeClr>
                </a:gs>
                <a:gs pos="51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38" name="TextBox 66"/>
            <p:cNvSpPr txBox="1"/>
            <p:nvPr/>
          </p:nvSpPr>
          <p:spPr>
            <a:xfrm>
              <a:off x="4514187" y="4267989"/>
              <a:ext cx="719292" cy="492443"/>
            </a:xfrm>
            <a:prstGeom prst="rect">
              <a:avLst/>
            </a:prstGeom>
            <a:noFill/>
          </p:spPr>
          <p:txBody>
            <a:bodyPr wrap="square" rtlCol="0">
              <a:spAutoFit/>
            </a:bodyPr>
            <a:lstStyle/>
            <a:p>
              <a:pPr algn="ctr"/>
              <a:r>
                <a:rPr lang="en-US" altLang="zh-CN" dirty="0">
                  <a:solidFill>
                    <a:srgbClr val="0070C0"/>
                  </a:solidFill>
                  <a:latin typeface="方正姚体" panose="02010601030101010101" pitchFamily="2" charset="-122"/>
                  <a:ea typeface="方正姚体" panose="02010601030101010101" pitchFamily="2" charset="-122"/>
                </a:rPr>
                <a:t>06</a:t>
              </a:r>
              <a:endParaRPr lang="zh-CN" altLang="en-US" dirty="0">
                <a:solidFill>
                  <a:srgbClr val="0070C0"/>
                </a:solidFill>
                <a:latin typeface="方正姚体" panose="02010601030101010101" pitchFamily="2" charset="-122"/>
                <a:ea typeface="方正姚体" panose="02010601030101010101" pitchFamily="2" charset="-122"/>
              </a:endParaRPr>
            </a:p>
          </p:txBody>
        </p:sp>
        <p:sp>
          <p:nvSpPr>
            <p:cNvPr id="39" name="TextBox 67"/>
            <p:cNvSpPr txBox="1"/>
            <p:nvPr/>
          </p:nvSpPr>
          <p:spPr>
            <a:xfrm>
              <a:off x="3860291" y="4687225"/>
              <a:ext cx="2060751" cy="369332"/>
            </a:xfrm>
            <a:prstGeom prst="rect">
              <a:avLst/>
            </a:prstGeom>
            <a:noFill/>
          </p:spPr>
          <p:txBody>
            <a:bodyPr wrap="square" rtlCol="0">
              <a:spAutoFit/>
            </a:bodyPr>
            <a:lstStyle/>
            <a:p>
              <a:pPr algn="ctr"/>
              <a:r>
                <a:rPr lang="zh-CN" altLang="en-US" sz="1200" dirty="0">
                  <a:solidFill>
                    <a:schemeClr val="bg2">
                      <a:lumMod val="50000"/>
                    </a:schemeClr>
                  </a:solidFill>
                  <a:latin typeface="方正姚体" panose="02010601030101010101" pitchFamily="2" charset="-122"/>
                  <a:ea typeface="方正姚体" panose="02010601030101010101" pitchFamily="2" charset="-122"/>
                </a:rPr>
                <a:t>环境影响</a:t>
              </a:r>
            </a:p>
          </p:txBody>
        </p:sp>
      </p:grpSp>
      <p:grpSp>
        <p:nvGrpSpPr>
          <p:cNvPr id="58" name="组合 57"/>
          <p:cNvGrpSpPr/>
          <p:nvPr/>
        </p:nvGrpSpPr>
        <p:grpSpPr>
          <a:xfrm>
            <a:off x="4266323" y="2814601"/>
            <a:ext cx="1798376" cy="1545566"/>
            <a:chOff x="5688431" y="3752801"/>
            <a:chExt cx="2397834" cy="2060754"/>
          </a:xfrm>
        </p:grpSpPr>
        <p:sp>
          <p:nvSpPr>
            <p:cNvPr id="40" name="等腰三角形 39"/>
            <p:cNvSpPr/>
            <p:nvPr/>
          </p:nvSpPr>
          <p:spPr>
            <a:xfrm rot="7294826">
              <a:off x="7196019" y="3717035"/>
              <a:ext cx="392341" cy="1388151"/>
            </a:xfrm>
            <a:prstGeom prst="triangle">
              <a:avLst/>
            </a:prstGeom>
            <a:gradFill flip="none" rotWithShape="1">
              <a:gsLst>
                <a:gs pos="0">
                  <a:schemeClr val="tx1">
                    <a:alpha val="31000"/>
                  </a:schemeClr>
                </a:gs>
                <a:gs pos="100000">
                  <a:schemeClr val="tx1">
                    <a:alpha val="0"/>
                  </a:schemeClr>
                </a:gs>
              </a:gsLst>
              <a:lin ang="2700000" scaled="1"/>
              <a:tileRect/>
            </a:gradFill>
            <a:ln>
              <a:noFill/>
            </a:ln>
          </p:spPr>
          <p:txBody>
            <a:bodyPr wrap="none" anchor="ctr"/>
            <a:lstStyle/>
            <a:p>
              <a:endParaRPr lang="zh-CN" altLang="en-US" sz="1350">
                <a:latin typeface="方正姚体" panose="02010601030101010101" pitchFamily="2" charset="-122"/>
                <a:ea typeface="方正姚体" panose="02010601030101010101" pitchFamily="2" charset="-122"/>
              </a:endParaRPr>
            </a:p>
          </p:txBody>
        </p:sp>
        <p:sp>
          <p:nvSpPr>
            <p:cNvPr id="41" name="等腰三角形 40"/>
            <p:cNvSpPr/>
            <p:nvPr/>
          </p:nvSpPr>
          <p:spPr>
            <a:xfrm rot="7601584">
              <a:off x="6186336" y="4673131"/>
              <a:ext cx="392341" cy="1388151"/>
            </a:xfrm>
            <a:prstGeom prst="triangle">
              <a:avLst/>
            </a:prstGeom>
            <a:gradFill flip="none" rotWithShape="1">
              <a:gsLst>
                <a:gs pos="0">
                  <a:schemeClr val="tx1">
                    <a:alpha val="31000"/>
                  </a:schemeClr>
                </a:gs>
                <a:gs pos="100000">
                  <a:schemeClr val="tx1">
                    <a:alpha val="0"/>
                  </a:schemeClr>
                </a:gs>
              </a:gsLst>
              <a:lin ang="2700000" scaled="1"/>
              <a:tileRect/>
            </a:gradFill>
            <a:ln>
              <a:noFill/>
            </a:ln>
          </p:spPr>
          <p:txBody>
            <a:bodyPr wrap="none" anchor="ctr"/>
            <a:lstStyle/>
            <a:p>
              <a:endParaRPr lang="zh-CN" altLang="en-US" sz="1350">
                <a:latin typeface="方正姚体" panose="02010601030101010101" pitchFamily="2" charset="-122"/>
                <a:ea typeface="方正姚体" panose="02010601030101010101" pitchFamily="2" charset="-122"/>
              </a:endParaRPr>
            </a:p>
          </p:txBody>
        </p:sp>
        <p:sp>
          <p:nvSpPr>
            <p:cNvPr id="42" name="菱形 7"/>
            <p:cNvSpPr/>
            <p:nvPr/>
          </p:nvSpPr>
          <p:spPr>
            <a:xfrm>
              <a:off x="5923779" y="3752801"/>
              <a:ext cx="2060752"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tx1">
                    <a:lumMod val="65000"/>
                    <a:lumOff val="35000"/>
                  </a:schemeClr>
                </a:gs>
                <a:gs pos="51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43" name="菱形 7"/>
            <p:cNvSpPr/>
            <p:nvPr/>
          </p:nvSpPr>
          <p:spPr>
            <a:xfrm flipV="1">
              <a:off x="5923779" y="4783178"/>
              <a:ext cx="2060752"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bg1">
                    <a:lumMod val="65000"/>
                  </a:schemeClr>
                </a:gs>
                <a:gs pos="51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44" name="TextBox 60"/>
            <p:cNvSpPr txBox="1"/>
            <p:nvPr/>
          </p:nvSpPr>
          <p:spPr>
            <a:xfrm>
              <a:off x="6577675" y="4267989"/>
              <a:ext cx="719292" cy="492443"/>
            </a:xfrm>
            <a:prstGeom prst="rect">
              <a:avLst/>
            </a:prstGeom>
            <a:noFill/>
          </p:spPr>
          <p:txBody>
            <a:bodyPr wrap="square" rtlCol="0">
              <a:spAutoFit/>
            </a:bodyPr>
            <a:lstStyle/>
            <a:p>
              <a:pPr algn="ctr"/>
              <a:r>
                <a:rPr lang="en-US" altLang="zh-CN" dirty="0">
                  <a:solidFill>
                    <a:srgbClr val="0070C0"/>
                  </a:solidFill>
                  <a:latin typeface="方正姚体" panose="02010601030101010101" pitchFamily="2" charset="-122"/>
                  <a:ea typeface="方正姚体" panose="02010601030101010101" pitchFamily="2" charset="-122"/>
                </a:rPr>
                <a:t>07</a:t>
              </a:r>
              <a:endParaRPr lang="zh-CN" altLang="en-US" dirty="0">
                <a:solidFill>
                  <a:srgbClr val="0070C0"/>
                </a:solidFill>
                <a:latin typeface="方正姚体" panose="02010601030101010101" pitchFamily="2" charset="-122"/>
                <a:ea typeface="方正姚体" panose="02010601030101010101" pitchFamily="2" charset="-122"/>
              </a:endParaRPr>
            </a:p>
          </p:txBody>
        </p:sp>
        <p:sp>
          <p:nvSpPr>
            <p:cNvPr id="45" name="TextBox 61"/>
            <p:cNvSpPr txBox="1"/>
            <p:nvPr/>
          </p:nvSpPr>
          <p:spPr>
            <a:xfrm>
              <a:off x="5923779" y="4687225"/>
              <a:ext cx="2060751" cy="369332"/>
            </a:xfrm>
            <a:prstGeom prst="rect">
              <a:avLst/>
            </a:prstGeom>
            <a:noFill/>
          </p:spPr>
          <p:txBody>
            <a:bodyPr wrap="square" rtlCol="0">
              <a:spAutoFit/>
            </a:bodyPr>
            <a:lstStyle/>
            <a:p>
              <a:pPr algn="ctr"/>
              <a:r>
                <a:rPr lang="zh-CN" altLang="en-US" sz="1200" dirty="0">
                  <a:solidFill>
                    <a:schemeClr val="bg2">
                      <a:lumMod val="50000"/>
                    </a:schemeClr>
                  </a:solidFill>
                  <a:latin typeface="方正姚体" panose="02010601030101010101" pitchFamily="2" charset="-122"/>
                  <a:ea typeface="方正姚体" panose="02010601030101010101" pitchFamily="2" charset="-122"/>
                </a:rPr>
                <a:t>资金筹措</a:t>
              </a:r>
            </a:p>
          </p:txBody>
        </p:sp>
      </p:grpSp>
      <p:grpSp>
        <p:nvGrpSpPr>
          <p:cNvPr id="59" name="组合 58"/>
          <p:cNvGrpSpPr/>
          <p:nvPr/>
        </p:nvGrpSpPr>
        <p:grpSpPr>
          <a:xfrm>
            <a:off x="5813939" y="2814601"/>
            <a:ext cx="1798376" cy="1545566"/>
            <a:chOff x="7751919" y="3752801"/>
            <a:chExt cx="2397834" cy="2060754"/>
          </a:xfrm>
        </p:grpSpPr>
        <p:sp>
          <p:nvSpPr>
            <p:cNvPr id="46" name="等腰三角形 45"/>
            <p:cNvSpPr/>
            <p:nvPr/>
          </p:nvSpPr>
          <p:spPr>
            <a:xfrm rot="7294826">
              <a:off x="9259507" y="3717035"/>
              <a:ext cx="392341" cy="1388151"/>
            </a:xfrm>
            <a:prstGeom prst="triangle">
              <a:avLst/>
            </a:prstGeom>
            <a:gradFill flip="none" rotWithShape="1">
              <a:gsLst>
                <a:gs pos="0">
                  <a:schemeClr val="tx1">
                    <a:alpha val="31000"/>
                  </a:schemeClr>
                </a:gs>
                <a:gs pos="100000">
                  <a:schemeClr val="tx1">
                    <a:alpha val="0"/>
                  </a:schemeClr>
                </a:gs>
              </a:gsLst>
              <a:lin ang="2700000" scaled="1"/>
              <a:tileRect/>
            </a:gradFill>
            <a:ln>
              <a:noFill/>
            </a:ln>
          </p:spPr>
          <p:txBody>
            <a:bodyPr wrap="none" anchor="ctr"/>
            <a:lstStyle/>
            <a:p>
              <a:endParaRPr lang="zh-CN" altLang="en-US" sz="1350">
                <a:latin typeface="方正姚体" panose="02010601030101010101" pitchFamily="2" charset="-122"/>
                <a:ea typeface="方正姚体" panose="02010601030101010101" pitchFamily="2" charset="-122"/>
              </a:endParaRPr>
            </a:p>
          </p:txBody>
        </p:sp>
        <p:sp>
          <p:nvSpPr>
            <p:cNvPr id="47" name="等腰三角形 46"/>
            <p:cNvSpPr/>
            <p:nvPr/>
          </p:nvSpPr>
          <p:spPr>
            <a:xfrm rot="7601584">
              <a:off x="8249824" y="4673131"/>
              <a:ext cx="392341" cy="1388151"/>
            </a:xfrm>
            <a:prstGeom prst="triangle">
              <a:avLst/>
            </a:prstGeom>
            <a:gradFill flip="none" rotWithShape="1">
              <a:gsLst>
                <a:gs pos="0">
                  <a:schemeClr val="tx1">
                    <a:alpha val="31000"/>
                  </a:schemeClr>
                </a:gs>
                <a:gs pos="100000">
                  <a:schemeClr val="tx1">
                    <a:alpha val="0"/>
                  </a:schemeClr>
                </a:gs>
              </a:gsLst>
              <a:lin ang="2700000" scaled="1"/>
              <a:tileRect/>
            </a:gradFill>
            <a:ln>
              <a:noFill/>
            </a:ln>
          </p:spPr>
          <p:txBody>
            <a:bodyPr wrap="none" anchor="ctr"/>
            <a:lstStyle/>
            <a:p>
              <a:endParaRPr lang="zh-CN" altLang="en-US" sz="1350">
                <a:latin typeface="方正姚体" panose="02010601030101010101" pitchFamily="2" charset="-122"/>
                <a:ea typeface="方正姚体" panose="02010601030101010101" pitchFamily="2" charset="-122"/>
              </a:endParaRPr>
            </a:p>
          </p:txBody>
        </p:sp>
        <p:sp>
          <p:nvSpPr>
            <p:cNvPr id="48" name="菱形 7"/>
            <p:cNvSpPr/>
            <p:nvPr/>
          </p:nvSpPr>
          <p:spPr>
            <a:xfrm>
              <a:off x="7987267" y="3752801"/>
              <a:ext cx="2060752"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tx1">
                    <a:lumMod val="65000"/>
                    <a:lumOff val="35000"/>
                  </a:schemeClr>
                </a:gs>
                <a:gs pos="51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49" name="菱形 7"/>
            <p:cNvSpPr/>
            <p:nvPr/>
          </p:nvSpPr>
          <p:spPr>
            <a:xfrm flipV="1">
              <a:off x="7987267" y="4783178"/>
              <a:ext cx="2060752"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bg1">
                    <a:lumMod val="65000"/>
                  </a:schemeClr>
                </a:gs>
                <a:gs pos="51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50" name="TextBox 54"/>
            <p:cNvSpPr txBox="1"/>
            <p:nvPr/>
          </p:nvSpPr>
          <p:spPr>
            <a:xfrm>
              <a:off x="8641163" y="4267989"/>
              <a:ext cx="719292" cy="492443"/>
            </a:xfrm>
            <a:prstGeom prst="rect">
              <a:avLst/>
            </a:prstGeom>
            <a:noFill/>
          </p:spPr>
          <p:txBody>
            <a:bodyPr wrap="square" rtlCol="0">
              <a:spAutoFit/>
            </a:bodyPr>
            <a:lstStyle/>
            <a:p>
              <a:pPr algn="ctr"/>
              <a:r>
                <a:rPr lang="en-US" altLang="zh-CN" dirty="0">
                  <a:solidFill>
                    <a:srgbClr val="0070C0"/>
                  </a:solidFill>
                  <a:latin typeface="方正姚体" panose="02010601030101010101" pitchFamily="2" charset="-122"/>
                  <a:ea typeface="方正姚体" panose="02010601030101010101" pitchFamily="2" charset="-122"/>
                </a:rPr>
                <a:t>08</a:t>
              </a:r>
              <a:endParaRPr lang="zh-CN" altLang="en-US" dirty="0">
                <a:solidFill>
                  <a:srgbClr val="0070C0"/>
                </a:solidFill>
                <a:latin typeface="方正姚体" panose="02010601030101010101" pitchFamily="2" charset="-122"/>
                <a:ea typeface="方正姚体" panose="02010601030101010101" pitchFamily="2" charset="-122"/>
              </a:endParaRPr>
            </a:p>
          </p:txBody>
        </p:sp>
        <p:sp>
          <p:nvSpPr>
            <p:cNvPr id="51" name="TextBox 55"/>
            <p:cNvSpPr txBox="1"/>
            <p:nvPr/>
          </p:nvSpPr>
          <p:spPr>
            <a:xfrm>
              <a:off x="7987267" y="4687225"/>
              <a:ext cx="2060751" cy="369332"/>
            </a:xfrm>
            <a:prstGeom prst="rect">
              <a:avLst/>
            </a:prstGeom>
            <a:noFill/>
          </p:spPr>
          <p:txBody>
            <a:bodyPr wrap="square" rtlCol="0">
              <a:spAutoFit/>
            </a:bodyPr>
            <a:lstStyle/>
            <a:p>
              <a:pPr algn="ctr"/>
              <a:r>
                <a:rPr lang="zh-CN" altLang="en-US" sz="1200" dirty="0">
                  <a:solidFill>
                    <a:schemeClr val="bg2">
                      <a:lumMod val="50000"/>
                    </a:schemeClr>
                  </a:solidFill>
                  <a:latin typeface="方正姚体" panose="02010601030101010101" pitchFamily="2" charset="-122"/>
                  <a:ea typeface="方正姚体" panose="02010601030101010101" pitchFamily="2" charset="-122"/>
                </a:rPr>
                <a:t>盈利能力</a:t>
              </a:r>
            </a:p>
          </p:txBody>
        </p:sp>
      </p:grpSp>
    </p:spTree>
    <p:extLst>
      <p:ext uri="{BB962C8B-B14F-4D97-AF65-F5344CB8AC3E}">
        <p14:creationId xmlns:p14="http://schemas.microsoft.com/office/powerpoint/2010/main" val="205365142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 presetClass="entr" presetSubtype="10" fill="hold" nodeType="after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checkerboard(across)">
                                      <p:cBhvr>
                                        <p:cTn id="16" dur="250"/>
                                        <p:tgtEl>
                                          <p:spTgt spid="52"/>
                                        </p:tgtEl>
                                      </p:cBhvr>
                                    </p:animEffect>
                                  </p:childTnLst>
                                </p:cTn>
                              </p:par>
                            </p:childTnLst>
                          </p:cTn>
                        </p:par>
                        <p:par>
                          <p:cTn id="17" fill="hold">
                            <p:stCondLst>
                              <p:cond delay="750"/>
                            </p:stCondLst>
                            <p:childTnLst>
                              <p:par>
                                <p:cTn id="18" presetID="5" presetClass="entr" presetSubtype="10"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checkerboard(across)">
                                      <p:cBhvr>
                                        <p:cTn id="20" dur="250"/>
                                        <p:tgtEl>
                                          <p:spTgt spid="53"/>
                                        </p:tgtEl>
                                      </p:cBhvr>
                                    </p:animEffect>
                                  </p:childTnLst>
                                </p:cTn>
                              </p:par>
                            </p:childTnLst>
                          </p:cTn>
                        </p:par>
                        <p:par>
                          <p:cTn id="21" fill="hold">
                            <p:stCondLst>
                              <p:cond delay="1000"/>
                            </p:stCondLst>
                            <p:childTnLst>
                              <p:par>
                                <p:cTn id="22" presetID="5" presetClass="entr" presetSubtype="10" fill="hold" nodeType="after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checkerboard(across)">
                                      <p:cBhvr>
                                        <p:cTn id="24" dur="250"/>
                                        <p:tgtEl>
                                          <p:spTgt spid="54"/>
                                        </p:tgtEl>
                                      </p:cBhvr>
                                    </p:animEffect>
                                  </p:childTnLst>
                                </p:cTn>
                              </p:par>
                            </p:childTnLst>
                          </p:cTn>
                        </p:par>
                        <p:par>
                          <p:cTn id="25" fill="hold">
                            <p:stCondLst>
                              <p:cond delay="1250"/>
                            </p:stCondLst>
                            <p:childTnLst>
                              <p:par>
                                <p:cTn id="26" presetID="5" presetClass="entr" presetSubtype="10" fill="hold" nodeType="after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checkerboard(across)">
                                      <p:cBhvr>
                                        <p:cTn id="28" dur="250"/>
                                        <p:tgtEl>
                                          <p:spTgt spid="60"/>
                                        </p:tgtEl>
                                      </p:cBhvr>
                                    </p:animEffect>
                                  </p:childTnLst>
                                </p:cTn>
                              </p:par>
                            </p:childTnLst>
                          </p:cTn>
                        </p:par>
                        <p:par>
                          <p:cTn id="29" fill="hold">
                            <p:stCondLst>
                              <p:cond delay="1500"/>
                            </p:stCondLst>
                            <p:childTnLst>
                              <p:par>
                                <p:cTn id="30" presetID="5" presetClass="entr" presetSubtype="10" fill="hold"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checkerboard(across)">
                                      <p:cBhvr>
                                        <p:cTn id="32" dur="250"/>
                                        <p:tgtEl>
                                          <p:spTgt spid="56"/>
                                        </p:tgtEl>
                                      </p:cBhvr>
                                    </p:animEffect>
                                  </p:childTnLst>
                                </p:cTn>
                              </p:par>
                            </p:childTnLst>
                          </p:cTn>
                        </p:par>
                        <p:par>
                          <p:cTn id="33" fill="hold">
                            <p:stCondLst>
                              <p:cond delay="1750"/>
                            </p:stCondLst>
                            <p:childTnLst>
                              <p:par>
                                <p:cTn id="34" presetID="5" presetClass="entr" presetSubtype="10" fill="hold"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checkerboard(across)">
                                      <p:cBhvr>
                                        <p:cTn id="36" dur="250"/>
                                        <p:tgtEl>
                                          <p:spTgt spid="57"/>
                                        </p:tgtEl>
                                      </p:cBhvr>
                                    </p:animEffect>
                                  </p:childTnLst>
                                </p:cTn>
                              </p:par>
                            </p:childTnLst>
                          </p:cTn>
                        </p:par>
                        <p:par>
                          <p:cTn id="37" fill="hold">
                            <p:stCondLst>
                              <p:cond delay="2000"/>
                            </p:stCondLst>
                            <p:childTnLst>
                              <p:par>
                                <p:cTn id="38" presetID="5" presetClass="entr" presetSubtype="10" fill="hold" nodeType="after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checkerboard(across)">
                                      <p:cBhvr>
                                        <p:cTn id="40" dur="250"/>
                                        <p:tgtEl>
                                          <p:spTgt spid="58"/>
                                        </p:tgtEl>
                                      </p:cBhvr>
                                    </p:animEffect>
                                  </p:childTnLst>
                                </p:cTn>
                              </p:par>
                            </p:childTnLst>
                          </p:cTn>
                        </p:par>
                        <p:par>
                          <p:cTn id="41" fill="hold">
                            <p:stCondLst>
                              <p:cond delay="2250"/>
                            </p:stCondLst>
                            <p:childTnLst>
                              <p:par>
                                <p:cTn id="42" presetID="5" presetClass="entr" presetSubtype="10" fill="hold" nodeType="after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checkerboard(across)">
                                      <p:cBhvr>
                                        <p:cTn id="44" dur="2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808365" y="1094973"/>
            <a:ext cx="1458162" cy="1458162"/>
            <a:chOff x="4840752" y="1682588"/>
            <a:chExt cx="1944216" cy="1944216"/>
          </a:xfrm>
        </p:grpSpPr>
        <p:sp>
          <p:nvSpPr>
            <p:cNvPr id="2" name="圆角矩形 1"/>
            <p:cNvSpPr/>
            <p:nvPr/>
          </p:nvSpPr>
          <p:spPr>
            <a:xfrm rot="19460361">
              <a:off x="4840752" y="1682588"/>
              <a:ext cx="1944216" cy="1944216"/>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3" name="Freeform 15"/>
            <p:cNvSpPr>
              <a:spLocks noEditPoints="1"/>
            </p:cNvSpPr>
            <p:nvPr/>
          </p:nvSpPr>
          <p:spPr bwMode="auto">
            <a:xfrm>
              <a:off x="5272466" y="2111480"/>
              <a:ext cx="1080788" cy="1086432"/>
            </a:xfrm>
            <a:custGeom>
              <a:avLst/>
              <a:gdLst>
                <a:gd name="T0" fmla="*/ 192 w 383"/>
                <a:gd name="T1" fmla="*/ 64 h 385"/>
                <a:gd name="T2" fmla="*/ 336 w 383"/>
                <a:gd name="T3" fmla="*/ 224 h 385"/>
                <a:gd name="T4" fmla="*/ 336 w 383"/>
                <a:gd name="T5" fmla="*/ 385 h 385"/>
                <a:gd name="T6" fmla="*/ 239 w 383"/>
                <a:gd name="T7" fmla="*/ 385 h 385"/>
                <a:gd name="T8" fmla="*/ 239 w 383"/>
                <a:gd name="T9" fmla="*/ 264 h 385"/>
                <a:gd name="T10" fmla="*/ 236 w 383"/>
                <a:gd name="T11" fmla="*/ 253 h 385"/>
                <a:gd name="T12" fmla="*/ 227 w 383"/>
                <a:gd name="T13" fmla="*/ 244 h 385"/>
                <a:gd name="T14" fmla="*/ 215 w 383"/>
                <a:gd name="T15" fmla="*/ 241 h 385"/>
                <a:gd name="T16" fmla="*/ 168 w 383"/>
                <a:gd name="T17" fmla="*/ 241 h 385"/>
                <a:gd name="T18" fmla="*/ 156 w 383"/>
                <a:gd name="T19" fmla="*/ 244 h 385"/>
                <a:gd name="T20" fmla="*/ 146 w 383"/>
                <a:gd name="T21" fmla="*/ 253 h 385"/>
                <a:gd name="T22" fmla="*/ 144 w 383"/>
                <a:gd name="T23" fmla="*/ 264 h 385"/>
                <a:gd name="T24" fmla="*/ 144 w 383"/>
                <a:gd name="T25" fmla="*/ 385 h 385"/>
                <a:gd name="T26" fmla="*/ 48 w 383"/>
                <a:gd name="T27" fmla="*/ 385 h 385"/>
                <a:gd name="T28" fmla="*/ 48 w 383"/>
                <a:gd name="T29" fmla="*/ 224 h 385"/>
                <a:gd name="T30" fmla="*/ 192 w 383"/>
                <a:gd name="T31" fmla="*/ 64 h 385"/>
                <a:gd name="T32" fmla="*/ 312 w 383"/>
                <a:gd name="T33" fmla="*/ 24 h 385"/>
                <a:gd name="T34" fmla="*/ 360 w 383"/>
                <a:gd name="T35" fmla="*/ 24 h 385"/>
                <a:gd name="T36" fmla="*/ 360 w 383"/>
                <a:gd name="T37" fmla="*/ 129 h 385"/>
                <a:gd name="T38" fmla="*/ 312 w 383"/>
                <a:gd name="T39" fmla="*/ 74 h 385"/>
                <a:gd name="T40" fmla="*/ 312 w 383"/>
                <a:gd name="T41" fmla="*/ 24 h 385"/>
                <a:gd name="T42" fmla="*/ 168 w 383"/>
                <a:gd name="T43" fmla="*/ 0 h 385"/>
                <a:gd name="T44" fmla="*/ 215 w 383"/>
                <a:gd name="T45" fmla="*/ 0 h 385"/>
                <a:gd name="T46" fmla="*/ 383 w 383"/>
                <a:gd name="T47" fmla="*/ 193 h 385"/>
                <a:gd name="T48" fmla="*/ 336 w 383"/>
                <a:gd name="T49" fmla="*/ 193 h 385"/>
                <a:gd name="T50" fmla="*/ 192 w 383"/>
                <a:gd name="T51" fmla="*/ 27 h 385"/>
                <a:gd name="T52" fmla="*/ 48 w 383"/>
                <a:gd name="T53" fmla="*/ 193 h 385"/>
                <a:gd name="T54" fmla="*/ 0 w 383"/>
                <a:gd name="T55" fmla="*/ 193 h 385"/>
                <a:gd name="T56" fmla="*/ 168 w 383"/>
                <a:gd name="T5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3" h="385">
                  <a:moveTo>
                    <a:pt x="192" y="64"/>
                  </a:moveTo>
                  <a:lnTo>
                    <a:pt x="336" y="224"/>
                  </a:lnTo>
                  <a:lnTo>
                    <a:pt x="336" y="385"/>
                  </a:lnTo>
                  <a:lnTo>
                    <a:pt x="239" y="385"/>
                  </a:lnTo>
                  <a:lnTo>
                    <a:pt x="239" y="264"/>
                  </a:lnTo>
                  <a:lnTo>
                    <a:pt x="236" y="253"/>
                  </a:lnTo>
                  <a:lnTo>
                    <a:pt x="227" y="244"/>
                  </a:lnTo>
                  <a:lnTo>
                    <a:pt x="215" y="241"/>
                  </a:lnTo>
                  <a:lnTo>
                    <a:pt x="168" y="241"/>
                  </a:lnTo>
                  <a:lnTo>
                    <a:pt x="156" y="244"/>
                  </a:lnTo>
                  <a:lnTo>
                    <a:pt x="146" y="253"/>
                  </a:lnTo>
                  <a:lnTo>
                    <a:pt x="144" y="264"/>
                  </a:lnTo>
                  <a:lnTo>
                    <a:pt x="144" y="385"/>
                  </a:lnTo>
                  <a:lnTo>
                    <a:pt x="48" y="385"/>
                  </a:lnTo>
                  <a:lnTo>
                    <a:pt x="48" y="224"/>
                  </a:lnTo>
                  <a:lnTo>
                    <a:pt x="192" y="64"/>
                  </a:lnTo>
                  <a:close/>
                  <a:moveTo>
                    <a:pt x="312" y="24"/>
                  </a:moveTo>
                  <a:lnTo>
                    <a:pt x="360" y="24"/>
                  </a:lnTo>
                  <a:lnTo>
                    <a:pt x="360" y="129"/>
                  </a:lnTo>
                  <a:lnTo>
                    <a:pt x="312" y="74"/>
                  </a:lnTo>
                  <a:lnTo>
                    <a:pt x="312" y="24"/>
                  </a:lnTo>
                  <a:close/>
                  <a:moveTo>
                    <a:pt x="168" y="0"/>
                  </a:moveTo>
                  <a:lnTo>
                    <a:pt x="215" y="0"/>
                  </a:lnTo>
                  <a:lnTo>
                    <a:pt x="383" y="193"/>
                  </a:lnTo>
                  <a:lnTo>
                    <a:pt x="336" y="193"/>
                  </a:lnTo>
                  <a:lnTo>
                    <a:pt x="192" y="27"/>
                  </a:lnTo>
                  <a:lnTo>
                    <a:pt x="48" y="193"/>
                  </a:lnTo>
                  <a:lnTo>
                    <a:pt x="0" y="193"/>
                  </a:lnTo>
                  <a:lnTo>
                    <a:pt x="168" y="0"/>
                  </a:lnTo>
                  <a:close/>
                </a:path>
              </a:pathLst>
            </a:custGeom>
            <a:solidFill>
              <a:srgbClr val="0070C0"/>
            </a:solidFill>
            <a:ln w="3175">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dirty="0"/>
            </a:p>
          </p:txBody>
        </p:sp>
      </p:grpSp>
      <p:sp>
        <p:nvSpPr>
          <p:cNvPr id="4" name="TextBox 4"/>
          <p:cNvSpPr txBox="1"/>
          <p:nvPr/>
        </p:nvSpPr>
        <p:spPr>
          <a:xfrm>
            <a:off x="818545" y="3202214"/>
            <a:ext cx="3726414" cy="369332"/>
          </a:xfrm>
          <a:prstGeom prst="rect">
            <a:avLst/>
          </a:prstGeom>
          <a:noFill/>
        </p:spPr>
        <p:txBody>
          <a:bodyPr wrap="square" rtlCol="0">
            <a:spAutoFit/>
          </a:bodyPr>
          <a:lstStyle/>
          <a:p>
            <a:pPr algn="ctr"/>
            <a:r>
              <a:rPr lang="en-US" altLang="zh-CN" b="1" dirty="0">
                <a:solidFill>
                  <a:srgbClr val="0070C0"/>
                </a:solidFill>
                <a:latin typeface="方正姚体" panose="02010601030101010101" pitchFamily="2" charset="-122"/>
                <a:ea typeface="方正姚体" panose="02010601030101010101" pitchFamily="2" charset="-122"/>
              </a:rPr>
              <a:t>03.</a:t>
            </a:r>
            <a:r>
              <a:rPr lang="zh-CN" altLang="en-US" b="1" dirty="0">
                <a:solidFill>
                  <a:srgbClr val="0070C0"/>
                </a:solidFill>
                <a:latin typeface="方正姚体" panose="02010601030101010101" pitchFamily="2" charset="-122"/>
                <a:ea typeface="方正姚体" panose="02010601030101010101" pitchFamily="2" charset="-122"/>
              </a:rPr>
              <a:t>产品与运营</a:t>
            </a:r>
          </a:p>
        </p:txBody>
      </p:sp>
      <p:sp>
        <p:nvSpPr>
          <p:cNvPr id="5" name="TextBox 5"/>
          <p:cNvSpPr txBox="1"/>
          <p:nvPr/>
        </p:nvSpPr>
        <p:spPr>
          <a:xfrm>
            <a:off x="3805172" y="3023374"/>
            <a:ext cx="4171792" cy="300082"/>
          </a:xfrm>
          <a:prstGeom prst="rect">
            <a:avLst/>
          </a:prstGeom>
          <a:noFill/>
        </p:spPr>
        <p:txBody>
          <a:bodyPr wrap="square" rtlCol="0">
            <a:spAutoFit/>
          </a:bodyPr>
          <a:lstStyle/>
          <a:p>
            <a:pPr marL="128588" lvl="1" indent="-128588">
              <a:buFont typeface="Wingdings" pitchFamily="2" charset="2"/>
              <a:buChar char="l"/>
            </a:pPr>
            <a:r>
              <a:rPr lang="zh-CN" altLang="en-US" sz="1350" dirty="0">
                <a:solidFill>
                  <a:schemeClr val="bg2">
                    <a:lumMod val="50000"/>
                  </a:schemeClr>
                </a:solidFill>
                <a:latin typeface="方正姚体" panose="02010601030101010101" pitchFamily="2" charset="-122"/>
                <a:ea typeface="方正姚体" panose="02010601030101010101" pitchFamily="2" charset="-122"/>
              </a:rPr>
              <a:t>产品概述</a:t>
            </a:r>
          </a:p>
        </p:txBody>
      </p:sp>
      <p:sp>
        <p:nvSpPr>
          <p:cNvPr id="7" name="文本框 9"/>
          <p:cNvSpPr txBox="1"/>
          <p:nvPr/>
        </p:nvSpPr>
        <p:spPr>
          <a:xfrm>
            <a:off x="4962912" y="3057999"/>
            <a:ext cx="1505955" cy="207749"/>
          </a:xfrm>
          <a:prstGeom prst="rect">
            <a:avLst/>
          </a:prstGeom>
          <a:noFill/>
        </p:spPr>
        <p:txBody>
          <a:bodyPr wrap="square" lIns="0" tIns="0" rIns="0" bIns="0" rtlCol="0">
            <a:spAutoFit/>
          </a:bodyPr>
          <a:lstStyle/>
          <a:p>
            <a:pPr marL="128588" lvl="1" indent="-128588">
              <a:buFont typeface="Wingdings" pitchFamily="2" charset="2"/>
              <a:buChar char="l"/>
            </a:pPr>
            <a:r>
              <a:rPr lang="zh-CN" altLang="en-US" sz="1350" dirty="0">
                <a:solidFill>
                  <a:schemeClr val="bg2">
                    <a:lumMod val="50000"/>
                  </a:schemeClr>
                </a:solidFill>
                <a:latin typeface="方正姚体" panose="02010601030101010101" pitchFamily="2" charset="-122"/>
                <a:ea typeface="方正姚体" panose="02010601030101010101" pitchFamily="2" charset="-122"/>
              </a:rPr>
              <a:t>产品形式</a:t>
            </a:r>
          </a:p>
        </p:txBody>
      </p:sp>
      <p:sp>
        <p:nvSpPr>
          <p:cNvPr id="8" name="文本框 7"/>
          <p:cNvSpPr txBox="1"/>
          <p:nvPr/>
        </p:nvSpPr>
        <p:spPr>
          <a:xfrm>
            <a:off x="5986982" y="3068372"/>
            <a:ext cx="1505955" cy="207749"/>
          </a:xfrm>
          <a:prstGeom prst="rect">
            <a:avLst/>
          </a:prstGeom>
          <a:noFill/>
        </p:spPr>
        <p:txBody>
          <a:bodyPr wrap="square" lIns="0" tIns="0" rIns="0" bIns="0" rtlCol="0">
            <a:spAutoFit/>
          </a:bodyPr>
          <a:lstStyle/>
          <a:p>
            <a:pPr marL="128588" lvl="1" indent="-128588">
              <a:buFont typeface="Wingdings" pitchFamily="2" charset="2"/>
              <a:buChar char="l"/>
            </a:pPr>
            <a:r>
              <a:rPr lang="zh-CN" altLang="en-US" sz="1350" dirty="0">
                <a:solidFill>
                  <a:schemeClr val="bg2">
                    <a:lumMod val="50000"/>
                  </a:schemeClr>
                </a:solidFill>
                <a:latin typeface="方正姚体" panose="02010601030101010101" pitchFamily="2" charset="-122"/>
                <a:ea typeface="方正姚体" panose="02010601030101010101" pitchFamily="2" charset="-122"/>
              </a:rPr>
              <a:t>网络营销方案</a:t>
            </a:r>
          </a:p>
        </p:txBody>
      </p:sp>
      <p:sp>
        <p:nvSpPr>
          <p:cNvPr id="10" name="文本框 9"/>
          <p:cNvSpPr txBox="1"/>
          <p:nvPr/>
        </p:nvSpPr>
        <p:spPr>
          <a:xfrm>
            <a:off x="3858161" y="3680014"/>
            <a:ext cx="1505955" cy="207749"/>
          </a:xfrm>
          <a:prstGeom prst="rect">
            <a:avLst/>
          </a:prstGeom>
          <a:noFill/>
        </p:spPr>
        <p:txBody>
          <a:bodyPr wrap="square" lIns="0" tIns="0" rIns="0" bIns="0" rtlCol="0">
            <a:spAutoFit/>
          </a:bodyPr>
          <a:lstStyle/>
          <a:p>
            <a:pPr marL="128588" lvl="1" indent="-128588">
              <a:buFont typeface="Wingdings" pitchFamily="2" charset="2"/>
              <a:buChar char="l"/>
            </a:pPr>
            <a:r>
              <a:rPr lang="zh-CN" altLang="en-US" sz="1350" dirty="0">
                <a:solidFill>
                  <a:schemeClr val="bg2">
                    <a:lumMod val="50000"/>
                  </a:schemeClr>
                </a:solidFill>
                <a:latin typeface="方正姚体" panose="02010601030101010101" pitchFamily="2" charset="-122"/>
                <a:ea typeface="方正姚体" panose="02010601030101010101" pitchFamily="2" charset="-122"/>
              </a:rPr>
              <a:t>线下推广方案</a:t>
            </a:r>
          </a:p>
        </p:txBody>
      </p:sp>
      <p:sp>
        <p:nvSpPr>
          <p:cNvPr id="11" name="文本框 9"/>
          <p:cNvSpPr txBox="1"/>
          <p:nvPr/>
        </p:nvSpPr>
        <p:spPr>
          <a:xfrm>
            <a:off x="5302259" y="3686999"/>
            <a:ext cx="1505955" cy="207749"/>
          </a:xfrm>
          <a:prstGeom prst="rect">
            <a:avLst/>
          </a:prstGeom>
          <a:noFill/>
        </p:spPr>
        <p:txBody>
          <a:bodyPr wrap="square" lIns="0" tIns="0" rIns="0" bIns="0" rtlCol="0">
            <a:spAutoFit/>
          </a:bodyPr>
          <a:lstStyle/>
          <a:p>
            <a:pPr marL="128588" lvl="1" indent="-128588">
              <a:buFont typeface="Wingdings" pitchFamily="2" charset="2"/>
              <a:buChar char="l"/>
            </a:pPr>
            <a:r>
              <a:rPr lang="zh-CN" altLang="en-US" sz="1350" dirty="0">
                <a:solidFill>
                  <a:schemeClr val="bg2">
                    <a:lumMod val="50000"/>
                  </a:schemeClr>
                </a:solidFill>
                <a:latin typeface="方正姚体" panose="02010601030101010101" pitchFamily="2" charset="-122"/>
                <a:ea typeface="方正姚体" panose="02010601030101010101" pitchFamily="2" charset="-122"/>
              </a:rPr>
              <a:t>利润来源分析</a:t>
            </a:r>
          </a:p>
        </p:txBody>
      </p:sp>
      <p:cxnSp>
        <p:nvCxnSpPr>
          <p:cNvPr id="15" name="直接连接符 14"/>
          <p:cNvCxnSpPr/>
          <p:nvPr/>
        </p:nvCxnSpPr>
        <p:spPr>
          <a:xfrm flipV="1">
            <a:off x="3643597" y="2845417"/>
            <a:ext cx="0" cy="1301207"/>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25340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0-#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0-#ppt_w/2"/>
                                          </p:val>
                                        </p:tav>
                                        <p:tav tm="100000">
                                          <p:val>
                                            <p:strVal val="#ppt_x"/>
                                          </p:val>
                                        </p:tav>
                                      </p:tavLst>
                                    </p:anim>
                                    <p:anim calcmode="lin" valueType="num">
                                      <p:cBhvr additive="base">
                                        <p:cTn id="3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9685" y="228588"/>
            <a:ext cx="1505955" cy="430887"/>
          </a:xfrm>
          <a:prstGeom prst="rect">
            <a:avLst/>
          </a:prstGeom>
          <a:noFill/>
        </p:spPr>
        <p:txBody>
          <a:bodyPr wrap="square" lIns="0" tIns="0" rIns="0" bIns="0" rtlCol="0">
            <a:spAutoFit/>
          </a:bodyPr>
          <a:lstStyle/>
          <a:p>
            <a:pPr marL="0" lvl="1"/>
            <a:r>
              <a:rPr lang="zh-CN" altLang="en-US" sz="2800" b="1" dirty="0">
                <a:solidFill>
                  <a:schemeClr val="bg2">
                    <a:lumMod val="50000"/>
                  </a:schemeClr>
                </a:solidFill>
                <a:latin typeface="方正姚体" panose="02010601030101010101" pitchFamily="2" charset="-122"/>
                <a:ea typeface="方正姚体" panose="02010601030101010101" pitchFamily="2" charset="-122"/>
              </a:rPr>
              <a:t>产品概述</a:t>
            </a:r>
          </a:p>
        </p:txBody>
      </p:sp>
      <p:sp>
        <p:nvSpPr>
          <p:cNvPr id="3" name="文本框 2"/>
          <p:cNvSpPr txBox="1"/>
          <p:nvPr/>
        </p:nvSpPr>
        <p:spPr>
          <a:xfrm>
            <a:off x="1972760" y="353655"/>
            <a:ext cx="2843153" cy="184666"/>
          </a:xfrm>
          <a:prstGeom prst="rect">
            <a:avLst/>
          </a:prstGeom>
          <a:noFill/>
        </p:spPr>
        <p:txBody>
          <a:bodyPr wrap="square" lIns="0" tIns="0" rIns="0" bIns="0" rtlCol="0">
            <a:spAutoFit/>
          </a:bodyPr>
          <a:lstStyle/>
          <a:p>
            <a:pPr marL="0" lvl="1"/>
            <a:r>
              <a:rPr lang="en-US" altLang="zh-CN" sz="1200" dirty="0">
                <a:solidFill>
                  <a:srgbClr val="0070C0"/>
                </a:solidFill>
                <a:latin typeface="微软雅黑" pitchFamily="34" charset="-122"/>
                <a:ea typeface="微软雅黑" pitchFamily="34" charset="-122"/>
              </a:rPr>
              <a:t>PRODUCT OVERVIEW</a:t>
            </a:r>
            <a:endParaRPr lang="zh-CN" altLang="en-US" sz="1200" dirty="0">
              <a:solidFill>
                <a:srgbClr val="0070C0"/>
              </a:solidFill>
              <a:latin typeface="微软雅黑" pitchFamily="34" charset="-122"/>
              <a:ea typeface="微软雅黑" pitchFamily="34" charset="-122"/>
            </a:endParaRPr>
          </a:p>
        </p:txBody>
      </p:sp>
      <p:grpSp>
        <p:nvGrpSpPr>
          <p:cNvPr id="89" name="组合 88"/>
          <p:cNvGrpSpPr/>
          <p:nvPr/>
        </p:nvGrpSpPr>
        <p:grpSpPr>
          <a:xfrm>
            <a:off x="946343" y="1211516"/>
            <a:ext cx="1782198" cy="3240360"/>
            <a:chOff x="2068615" y="1696036"/>
            <a:chExt cx="2376264" cy="4320480"/>
          </a:xfrm>
        </p:grpSpPr>
        <p:sp>
          <p:nvSpPr>
            <p:cNvPr id="82" name="圆角矩形 81"/>
            <p:cNvSpPr/>
            <p:nvPr/>
          </p:nvSpPr>
          <p:spPr>
            <a:xfrm>
              <a:off x="2068615" y="1696036"/>
              <a:ext cx="2376264" cy="4320480"/>
            </a:xfrm>
            <a:prstGeom prst="roundRect">
              <a:avLst>
                <a:gd name="adj" fmla="val 7822"/>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latin typeface="方正姚体" panose="02010601030101010101" pitchFamily="2" charset="-122"/>
                <a:ea typeface="方正姚体" panose="02010601030101010101" pitchFamily="2" charset="-122"/>
              </a:endParaRPr>
            </a:p>
          </p:txBody>
        </p:sp>
        <p:sp>
          <p:nvSpPr>
            <p:cNvPr id="83" name="圆角矩形 6"/>
            <p:cNvSpPr/>
            <p:nvPr/>
          </p:nvSpPr>
          <p:spPr>
            <a:xfrm>
              <a:off x="2068615" y="2043296"/>
              <a:ext cx="792088" cy="876875"/>
            </a:xfrm>
            <a:custGeom>
              <a:avLst/>
              <a:gdLst/>
              <a:ahLst/>
              <a:cxnLst/>
              <a:rect l="l" t="t" r="r" b="b"/>
              <a:pathLst>
                <a:path w="792088" h="876875">
                  <a:moveTo>
                    <a:pt x="0" y="0"/>
                  </a:moveTo>
                  <a:lnTo>
                    <a:pt x="723499" y="0"/>
                  </a:lnTo>
                  <a:cubicBezTo>
                    <a:pt x="761380" y="0"/>
                    <a:pt x="792088" y="30708"/>
                    <a:pt x="792088" y="68589"/>
                  </a:cubicBezTo>
                  <a:lnTo>
                    <a:pt x="792088" y="808286"/>
                  </a:lnTo>
                  <a:cubicBezTo>
                    <a:pt x="792088" y="846167"/>
                    <a:pt x="761380" y="876875"/>
                    <a:pt x="723499" y="876875"/>
                  </a:cubicBezTo>
                  <a:lnTo>
                    <a:pt x="0" y="876875"/>
                  </a:lnTo>
                  <a:close/>
                </a:path>
              </a:pathLst>
            </a:cu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latin typeface="方正姚体" panose="02010601030101010101" pitchFamily="2" charset="-122"/>
                <a:ea typeface="方正姚体" panose="02010601030101010101" pitchFamily="2" charset="-122"/>
              </a:endParaRPr>
            </a:p>
          </p:txBody>
        </p:sp>
        <p:sp>
          <p:nvSpPr>
            <p:cNvPr id="84" name="TextBox 7"/>
            <p:cNvSpPr txBox="1"/>
            <p:nvPr/>
          </p:nvSpPr>
          <p:spPr>
            <a:xfrm>
              <a:off x="2085476" y="2218227"/>
              <a:ext cx="695501" cy="553997"/>
            </a:xfrm>
            <a:prstGeom prst="rect">
              <a:avLst/>
            </a:prstGeom>
            <a:noFill/>
          </p:spPr>
          <p:txBody>
            <a:bodyPr wrap="square" rtlCol="0">
              <a:spAutoFit/>
            </a:bodyPr>
            <a:lstStyle/>
            <a:p>
              <a:pPr algn="ctr"/>
              <a:r>
                <a:rPr lang="en-US" altLang="zh-CN" sz="2100" dirty="0">
                  <a:solidFill>
                    <a:schemeClr val="bg1"/>
                  </a:solidFill>
                  <a:latin typeface="方正姚体" panose="02010601030101010101" pitchFamily="2" charset="-122"/>
                  <a:ea typeface="方正姚体" panose="02010601030101010101" pitchFamily="2" charset="-122"/>
                </a:rPr>
                <a:t>01</a:t>
              </a:r>
              <a:endParaRPr lang="zh-CN" altLang="en-US" sz="2100" dirty="0">
                <a:solidFill>
                  <a:schemeClr val="bg1"/>
                </a:solidFill>
                <a:latin typeface="方正姚体" panose="02010601030101010101" pitchFamily="2" charset="-122"/>
                <a:ea typeface="方正姚体" panose="02010601030101010101" pitchFamily="2" charset="-122"/>
              </a:endParaRPr>
            </a:p>
          </p:txBody>
        </p:sp>
        <p:sp>
          <p:nvSpPr>
            <p:cNvPr id="85" name="TextBox 8"/>
            <p:cNvSpPr txBox="1"/>
            <p:nvPr/>
          </p:nvSpPr>
          <p:spPr>
            <a:xfrm>
              <a:off x="2117143" y="3256391"/>
              <a:ext cx="2327736" cy="400109"/>
            </a:xfrm>
            <a:prstGeom prst="rect">
              <a:avLst/>
            </a:prstGeom>
            <a:noFill/>
          </p:spPr>
          <p:txBody>
            <a:bodyPr wrap="square" rtlCol="0">
              <a:spAutoFit/>
            </a:bodyPr>
            <a:lstStyle/>
            <a:p>
              <a:pPr algn="ctr"/>
              <a:r>
                <a:rPr lang="zh-CN" altLang="en-US" sz="1350" b="1" dirty="0">
                  <a:solidFill>
                    <a:srgbClr val="0070C0"/>
                  </a:solidFill>
                  <a:latin typeface="方正姚体" panose="02010601030101010101" pitchFamily="2" charset="-122"/>
                  <a:ea typeface="方正姚体" panose="02010601030101010101" pitchFamily="2" charset="-122"/>
                </a:rPr>
                <a:t>单击此处添加标题</a:t>
              </a:r>
            </a:p>
          </p:txBody>
        </p:sp>
        <p:sp>
          <p:nvSpPr>
            <p:cNvPr id="86" name="TextBox 9"/>
            <p:cNvSpPr txBox="1"/>
            <p:nvPr/>
          </p:nvSpPr>
          <p:spPr>
            <a:xfrm>
              <a:off x="2136400" y="3621767"/>
              <a:ext cx="2092456" cy="954108"/>
            </a:xfrm>
            <a:prstGeom prst="rect">
              <a:avLst/>
            </a:prstGeom>
            <a:noFill/>
          </p:spPr>
          <p:txBody>
            <a:bodyPr wrap="square" rtlCol="0">
              <a:spAutoFit/>
            </a:bodyPr>
            <a:lstStyle/>
            <a:p>
              <a:pPr algn="ctr">
                <a:lnSpc>
                  <a:spcPct val="150000"/>
                </a:lnSpc>
              </a:pPr>
              <a:r>
                <a:rPr lang="zh-CN" altLang="en-US" sz="900" dirty="0">
                  <a:solidFill>
                    <a:schemeClr val="bg2">
                      <a:lumMod val="50000"/>
                    </a:schemeClr>
                  </a:solidFill>
                  <a:latin typeface="方正姚体" panose="02010601030101010101" pitchFamily="2" charset="-122"/>
                  <a:ea typeface="方正姚体" panose="02010601030101010101" pitchFamily="2" charset="-122"/>
                </a:rPr>
                <a:t>单击此处添加文本单击此处添加文本单击此处添加文本单击此处添加文本</a:t>
              </a:r>
            </a:p>
          </p:txBody>
        </p:sp>
        <p:graphicFrame>
          <p:nvGraphicFramePr>
            <p:cNvPr id="87" name="图表 86"/>
            <p:cNvGraphicFramePr/>
            <p:nvPr>
              <p:extLst>
                <p:ext uri="{D42A27DB-BD31-4B8C-83A1-F6EECF244321}">
                  <p14:modId xmlns:p14="http://schemas.microsoft.com/office/powerpoint/2010/main" val="2671871679"/>
                </p:ext>
              </p:extLst>
            </p:nvPr>
          </p:nvGraphicFramePr>
          <p:xfrm>
            <a:off x="2650850" y="4792380"/>
            <a:ext cx="1211794" cy="807863"/>
          </p:xfrm>
          <a:graphic>
            <a:graphicData uri="http://schemas.openxmlformats.org/drawingml/2006/chart">
              <c:chart xmlns:c="http://schemas.openxmlformats.org/drawingml/2006/chart" xmlns:r="http://schemas.openxmlformats.org/officeDocument/2006/relationships" r:id="rId3"/>
            </a:graphicData>
          </a:graphic>
        </p:graphicFrame>
        <p:sp>
          <p:nvSpPr>
            <p:cNvPr id="88" name="Freeform 11"/>
            <p:cNvSpPr>
              <a:spLocks noEditPoints="1"/>
            </p:cNvSpPr>
            <p:nvPr/>
          </p:nvSpPr>
          <p:spPr bwMode="auto">
            <a:xfrm>
              <a:off x="3213617" y="2164211"/>
              <a:ext cx="609600" cy="608013"/>
            </a:xfrm>
            <a:custGeom>
              <a:avLst/>
              <a:gdLst>
                <a:gd name="T0" fmla="*/ 292 w 384"/>
                <a:gd name="T1" fmla="*/ 325 h 383"/>
                <a:gd name="T2" fmla="*/ 336 w 384"/>
                <a:gd name="T3" fmla="*/ 360 h 383"/>
                <a:gd name="T4" fmla="*/ 359 w 384"/>
                <a:gd name="T5" fmla="*/ 344 h 383"/>
                <a:gd name="T6" fmla="*/ 354 w 384"/>
                <a:gd name="T7" fmla="*/ 318 h 383"/>
                <a:gd name="T8" fmla="*/ 31 w 384"/>
                <a:gd name="T9" fmla="*/ 318 h 383"/>
                <a:gd name="T10" fmla="*/ 25 w 384"/>
                <a:gd name="T11" fmla="*/ 344 h 383"/>
                <a:gd name="T12" fmla="*/ 48 w 384"/>
                <a:gd name="T13" fmla="*/ 360 h 383"/>
                <a:gd name="T14" fmla="*/ 92 w 384"/>
                <a:gd name="T15" fmla="*/ 325 h 383"/>
                <a:gd name="T16" fmla="*/ 285 w 384"/>
                <a:gd name="T17" fmla="*/ 216 h 383"/>
                <a:gd name="T18" fmla="*/ 339 w 384"/>
                <a:gd name="T19" fmla="*/ 271 h 383"/>
                <a:gd name="T20" fmla="*/ 384 w 384"/>
                <a:gd name="T21" fmla="*/ 328 h 383"/>
                <a:gd name="T22" fmla="*/ 370 w 384"/>
                <a:gd name="T23" fmla="*/ 369 h 383"/>
                <a:gd name="T24" fmla="*/ 329 w 384"/>
                <a:gd name="T25" fmla="*/ 383 h 383"/>
                <a:gd name="T26" fmla="*/ 272 w 384"/>
                <a:gd name="T27" fmla="*/ 338 h 383"/>
                <a:gd name="T28" fmla="*/ 216 w 384"/>
                <a:gd name="T29" fmla="*/ 284 h 383"/>
                <a:gd name="T30" fmla="*/ 275 w 384"/>
                <a:gd name="T31" fmla="*/ 240 h 383"/>
                <a:gd name="T32" fmla="*/ 99 w 384"/>
                <a:gd name="T33" fmla="*/ 216 h 383"/>
                <a:gd name="T34" fmla="*/ 144 w 384"/>
                <a:gd name="T35" fmla="*/ 274 h 383"/>
                <a:gd name="T36" fmla="*/ 139 w 384"/>
                <a:gd name="T37" fmla="*/ 350 h 383"/>
                <a:gd name="T38" fmla="*/ 69 w 384"/>
                <a:gd name="T39" fmla="*/ 379 h 383"/>
                <a:gd name="T40" fmla="*/ 26 w 384"/>
                <a:gd name="T41" fmla="*/ 379 h 383"/>
                <a:gd name="T42" fmla="*/ 0 w 384"/>
                <a:gd name="T43" fmla="*/ 343 h 383"/>
                <a:gd name="T44" fmla="*/ 13 w 384"/>
                <a:gd name="T45" fmla="*/ 302 h 383"/>
                <a:gd name="T46" fmla="*/ 26 w 384"/>
                <a:gd name="T47" fmla="*/ 216 h 383"/>
                <a:gd name="T48" fmla="*/ 319 w 384"/>
                <a:gd name="T49" fmla="*/ 30 h 383"/>
                <a:gd name="T50" fmla="*/ 326 w 384"/>
                <a:gd name="T51" fmla="*/ 91 h 383"/>
                <a:gd name="T52" fmla="*/ 360 w 384"/>
                <a:gd name="T53" fmla="*/ 48 h 383"/>
                <a:gd name="T54" fmla="*/ 345 w 384"/>
                <a:gd name="T55" fmla="*/ 25 h 383"/>
                <a:gd name="T56" fmla="*/ 38 w 384"/>
                <a:gd name="T57" fmla="*/ 25 h 383"/>
                <a:gd name="T58" fmla="*/ 24 w 384"/>
                <a:gd name="T59" fmla="*/ 48 h 383"/>
                <a:gd name="T60" fmla="*/ 57 w 384"/>
                <a:gd name="T61" fmla="*/ 91 h 383"/>
                <a:gd name="T62" fmla="*/ 64 w 384"/>
                <a:gd name="T63" fmla="*/ 30 h 383"/>
                <a:gd name="T64" fmla="*/ 329 w 384"/>
                <a:gd name="T65" fmla="*/ 0 h 383"/>
                <a:gd name="T66" fmla="*/ 370 w 384"/>
                <a:gd name="T67" fmla="*/ 13 h 383"/>
                <a:gd name="T68" fmla="*/ 384 w 384"/>
                <a:gd name="T69" fmla="*/ 55 h 383"/>
                <a:gd name="T70" fmla="*/ 339 w 384"/>
                <a:gd name="T71" fmla="*/ 112 h 383"/>
                <a:gd name="T72" fmla="*/ 285 w 384"/>
                <a:gd name="T73" fmla="*/ 167 h 383"/>
                <a:gd name="T74" fmla="*/ 239 w 384"/>
                <a:gd name="T75" fmla="*/ 109 h 383"/>
                <a:gd name="T76" fmla="*/ 244 w 384"/>
                <a:gd name="T77" fmla="*/ 32 h 383"/>
                <a:gd name="T78" fmla="*/ 314 w 384"/>
                <a:gd name="T79" fmla="*/ 5 h 383"/>
                <a:gd name="T80" fmla="*/ 55 w 384"/>
                <a:gd name="T81" fmla="*/ 0 h 383"/>
                <a:gd name="T82" fmla="*/ 112 w 384"/>
                <a:gd name="T83" fmla="*/ 44 h 383"/>
                <a:gd name="T84" fmla="*/ 168 w 384"/>
                <a:gd name="T85" fmla="*/ 99 h 383"/>
                <a:gd name="T86" fmla="*/ 108 w 384"/>
                <a:gd name="T87" fmla="*/ 144 h 383"/>
                <a:gd name="T88" fmla="*/ 33 w 384"/>
                <a:gd name="T89" fmla="*/ 138 h 383"/>
                <a:gd name="T90" fmla="*/ 5 w 384"/>
                <a:gd name="T91" fmla="*/ 69 h 383"/>
                <a:gd name="T92" fmla="*/ 5 w 384"/>
                <a:gd name="T93" fmla="*/ 26 h 383"/>
                <a:gd name="T94" fmla="*/ 41 w 384"/>
                <a:gd name="T9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4" h="383">
                  <a:moveTo>
                    <a:pt x="326" y="292"/>
                  </a:moveTo>
                  <a:lnTo>
                    <a:pt x="311" y="310"/>
                  </a:lnTo>
                  <a:lnTo>
                    <a:pt x="292" y="325"/>
                  </a:lnTo>
                  <a:lnTo>
                    <a:pt x="319" y="353"/>
                  </a:lnTo>
                  <a:lnTo>
                    <a:pt x="328" y="358"/>
                  </a:lnTo>
                  <a:lnTo>
                    <a:pt x="336" y="360"/>
                  </a:lnTo>
                  <a:lnTo>
                    <a:pt x="345" y="358"/>
                  </a:lnTo>
                  <a:lnTo>
                    <a:pt x="354" y="353"/>
                  </a:lnTo>
                  <a:lnTo>
                    <a:pt x="359" y="344"/>
                  </a:lnTo>
                  <a:lnTo>
                    <a:pt x="360" y="336"/>
                  </a:lnTo>
                  <a:lnTo>
                    <a:pt x="359" y="327"/>
                  </a:lnTo>
                  <a:lnTo>
                    <a:pt x="354" y="318"/>
                  </a:lnTo>
                  <a:lnTo>
                    <a:pt x="326" y="292"/>
                  </a:lnTo>
                  <a:close/>
                  <a:moveTo>
                    <a:pt x="57" y="292"/>
                  </a:moveTo>
                  <a:lnTo>
                    <a:pt x="31" y="318"/>
                  </a:lnTo>
                  <a:lnTo>
                    <a:pt x="25" y="327"/>
                  </a:lnTo>
                  <a:lnTo>
                    <a:pt x="24" y="336"/>
                  </a:lnTo>
                  <a:lnTo>
                    <a:pt x="25" y="344"/>
                  </a:lnTo>
                  <a:lnTo>
                    <a:pt x="31" y="353"/>
                  </a:lnTo>
                  <a:lnTo>
                    <a:pt x="38" y="358"/>
                  </a:lnTo>
                  <a:lnTo>
                    <a:pt x="48" y="360"/>
                  </a:lnTo>
                  <a:lnTo>
                    <a:pt x="57" y="358"/>
                  </a:lnTo>
                  <a:lnTo>
                    <a:pt x="64" y="353"/>
                  </a:lnTo>
                  <a:lnTo>
                    <a:pt x="92" y="325"/>
                  </a:lnTo>
                  <a:lnTo>
                    <a:pt x="74" y="310"/>
                  </a:lnTo>
                  <a:lnTo>
                    <a:pt x="57" y="292"/>
                  </a:lnTo>
                  <a:close/>
                  <a:moveTo>
                    <a:pt x="285" y="216"/>
                  </a:moveTo>
                  <a:lnTo>
                    <a:pt x="359" y="216"/>
                  </a:lnTo>
                  <a:lnTo>
                    <a:pt x="351" y="244"/>
                  </a:lnTo>
                  <a:lnTo>
                    <a:pt x="339" y="271"/>
                  </a:lnTo>
                  <a:lnTo>
                    <a:pt x="370" y="302"/>
                  </a:lnTo>
                  <a:lnTo>
                    <a:pt x="379" y="315"/>
                  </a:lnTo>
                  <a:lnTo>
                    <a:pt x="384" y="328"/>
                  </a:lnTo>
                  <a:lnTo>
                    <a:pt x="384" y="343"/>
                  </a:lnTo>
                  <a:lnTo>
                    <a:pt x="379" y="358"/>
                  </a:lnTo>
                  <a:lnTo>
                    <a:pt x="370" y="369"/>
                  </a:lnTo>
                  <a:lnTo>
                    <a:pt x="357" y="379"/>
                  </a:lnTo>
                  <a:lnTo>
                    <a:pt x="343" y="383"/>
                  </a:lnTo>
                  <a:lnTo>
                    <a:pt x="329" y="383"/>
                  </a:lnTo>
                  <a:lnTo>
                    <a:pt x="314" y="379"/>
                  </a:lnTo>
                  <a:lnTo>
                    <a:pt x="303" y="369"/>
                  </a:lnTo>
                  <a:lnTo>
                    <a:pt x="272" y="338"/>
                  </a:lnTo>
                  <a:lnTo>
                    <a:pt x="244" y="350"/>
                  </a:lnTo>
                  <a:lnTo>
                    <a:pt x="216" y="358"/>
                  </a:lnTo>
                  <a:lnTo>
                    <a:pt x="216" y="284"/>
                  </a:lnTo>
                  <a:lnTo>
                    <a:pt x="239" y="274"/>
                  </a:lnTo>
                  <a:lnTo>
                    <a:pt x="260" y="259"/>
                  </a:lnTo>
                  <a:lnTo>
                    <a:pt x="275" y="240"/>
                  </a:lnTo>
                  <a:lnTo>
                    <a:pt x="285" y="216"/>
                  </a:lnTo>
                  <a:close/>
                  <a:moveTo>
                    <a:pt x="26" y="216"/>
                  </a:moveTo>
                  <a:lnTo>
                    <a:pt x="99" y="216"/>
                  </a:lnTo>
                  <a:lnTo>
                    <a:pt x="108" y="240"/>
                  </a:lnTo>
                  <a:lnTo>
                    <a:pt x="124" y="259"/>
                  </a:lnTo>
                  <a:lnTo>
                    <a:pt x="144" y="274"/>
                  </a:lnTo>
                  <a:lnTo>
                    <a:pt x="168" y="284"/>
                  </a:lnTo>
                  <a:lnTo>
                    <a:pt x="168" y="358"/>
                  </a:lnTo>
                  <a:lnTo>
                    <a:pt x="139" y="350"/>
                  </a:lnTo>
                  <a:lnTo>
                    <a:pt x="112" y="338"/>
                  </a:lnTo>
                  <a:lnTo>
                    <a:pt x="81" y="369"/>
                  </a:lnTo>
                  <a:lnTo>
                    <a:pt x="69" y="379"/>
                  </a:lnTo>
                  <a:lnTo>
                    <a:pt x="55" y="383"/>
                  </a:lnTo>
                  <a:lnTo>
                    <a:pt x="41" y="383"/>
                  </a:lnTo>
                  <a:lnTo>
                    <a:pt x="26" y="379"/>
                  </a:lnTo>
                  <a:lnTo>
                    <a:pt x="13" y="369"/>
                  </a:lnTo>
                  <a:lnTo>
                    <a:pt x="5" y="358"/>
                  </a:lnTo>
                  <a:lnTo>
                    <a:pt x="0" y="343"/>
                  </a:lnTo>
                  <a:lnTo>
                    <a:pt x="0" y="328"/>
                  </a:lnTo>
                  <a:lnTo>
                    <a:pt x="5" y="315"/>
                  </a:lnTo>
                  <a:lnTo>
                    <a:pt x="13" y="302"/>
                  </a:lnTo>
                  <a:lnTo>
                    <a:pt x="44" y="271"/>
                  </a:lnTo>
                  <a:lnTo>
                    <a:pt x="33" y="244"/>
                  </a:lnTo>
                  <a:lnTo>
                    <a:pt x="26" y="216"/>
                  </a:lnTo>
                  <a:close/>
                  <a:moveTo>
                    <a:pt x="336" y="23"/>
                  </a:moveTo>
                  <a:lnTo>
                    <a:pt x="328" y="25"/>
                  </a:lnTo>
                  <a:lnTo>
                    <a:pt x="319" y="30"/>
                  </a:lnTo>
                  <a:lnTo>
                    <a:pt x="292" y="57"/>
                  </a:lnTo>
                  <a:lnTo>
                    <a:pt x="311" y="73"/>
                  </a:lnTo>
                  <a:lnTo>
                    <a:pt x="326" y="91"/>
                  </a:lnTo>
                  <a:lnTo>
                    <a:pt x="354" y="65"/>
                  </a:lnTo>
                  <a:lnTo>
                    <a:pt x="359" y="56"/>
                  </a:lnTo>
                  <a:lnTo>
                    <a:pt x="360" y="48"/>
                  </a:lnTo>
                  <a:lnTo>
                    <a:pt x="359" y="38"/>
                  </a:lnTo>
                  <a:lnTo>
                    <a:pt x="354" y="30"/>
                  </a:lnTo>
                  <a:lnTo>
                    <a:pt x="345" y="25"/>
                  </a:lnTo>
                  <a:lnTo>
                    <a:pt x="336" y="23"/>
                  </a:lnTo>
                  <a:close/>
                  <a:moveTo>
                    <a:pt x="48" y="23"/>
                  </a:moveTo>
                  <a:lnTo>
                    <a:pt x="38" y="25"/>
                  </a:lnTo>
                  <a:lnTo>
                    <a:pt x="31" y="30"/>
                  </a:lnTo>
                  <a:lnTo>
                    <a:pt x="25" y="38"/>
                  </a:lnTo>
                  <a:lnTo>
                    <a:pt x="24" y="48"/>
                  </a:lnTo>
                  <a:lnTo>
                    <a:pt x="25" y="56"/>
                  </a:lnTo>
                  <a:lnTo>
                    <a:pt x="31" y="65"/>
                  </a:lnTo>
                  <a:lnTo>
                    <a:pt x="57" y="91"/>
                  </a:lnTo>
                  <a:lnTo>
                    <a:pt x="74" y="73"/>
                  </a:lnTo>
                  <a:lnTo>
                    <a:pt x="92" y="57"/>
                  </a:lnTo>
                  <a:lnTo>
                    <a:pt x="64" y="30"/>
                  </a:lnTo>
                  <a:lnTo>
                    <a:pt x="57" y="25"/>
                  </a:lnTo>
                  <a:lnTo>
                    <a:pt x="48" y="23"/>
                  </a:lnTo>
                  <a:close/>
                  <a:moveTo>
                    <a:pt x="329" y="0"/>
                  </a:moveTo>
                  <a:lnTo>
                    <a:pt x="343" y="0"/>
                  </a:lnTo>
                  <a:lnTo>
                    <a:pt x="357" y="5"/>
                  </a:lnTo>
                  <a:lnTo>
                    <a:pt x="370" y="13"/>
                  </a:lnTo>
                  <a:lnTo>
                    <a:pt x="379" y="26"/>
                  </a:lnTo>
                  <a:lnTo>
                    <a:pt x="384" y="40"/>
                  </a:lnTo>
                  <a:lnTo>
                    <a:pt x="384" y="55"/>
                  </a:lnTo>
                  <a:lnTo>
                    <a:pt x="379" y="69"/>
                  </a:lnTo>
                  <a:lnTo>
                    <a:pt x="370" y="81"/>
                  </a:lnTo>
                  <a:lnTo>
                    <a:pt x="339" y="112"/>
                  </a:lnTo>
                  <a:lnTo>
                    <a:pt x="351" y="138"/>
                  </a:lnTo>
                  <a:lnTo>
                    <a:pt x="359" y="167"/>
                  </a:lnTo>
                  <a:lnTo>
                    <a:pt x="285" y="167"/>
                  </a:lnTo>
                  <a:lnTo>
                    <a:pt x="275" y="144"/>
                  </a:lnTo>
                  <a:lnTo>
                    <a:pt x="260" y="124"/>
                  </a:lnTo>
                  <a:lnTo>
                    <a:pt x="239" y="109"/>
                  </a:lnTo>
                  <a:lnTo>
                    <a:pt x="216" y="99"/>
                  </a:lnTo>
                  <a:lnTo>
                    <a:pt x="216" y="25"/>
                  </a:lnTo>
                  <a:lnTo>
                    <a:pt x="244" y="32"/>
                  </a:lnTo>
                  <a:lnTo>
                    <a:pt x="272" y="44"/>
                  </a:lnTo>
                  <a:lnTo>
                    <a:pt x="303" y="13"/>
                  </a:lnTo>
                  <a:lnTo>
                    <a:pt x="314" y="5"/>
                  </a:lnTo>
                  <a:lnTo>
                    <a:pt x="329" y="0"/>
                  </a:lnTo>
                  <a:close/>
                  <a:moveTo>
                    <a:pt x="41" y="0"/>
                  </a:moveTo>
                  <a:lnTo>
                    <a:pt x="55" y="0"/>
                  </a:lnTo>
                  <a:lnTo>
                    <a:pt x="69" y="5"/>
                  </a:lnTo>
                  <a:lnTo>
                    <a:pt x="81" y="13"/>
                  </a:lnTo>
                  <a:lnTo>
                    <a:pt x="112" y="44"/>
                  </a:lnTo>
                  <a:lnTo>
                    <a:pt x="139" y="32"/>
                  </a:lnTo>
                  <a:lnTo>
                    <a:pt x="168" y="25"/>
                  </a:lnTo>
                  <a:lnTo>
                    <a:pt x="168" y="99"/>
                  </a:lnTo>
                  <a:lnTo>
                    <a:pt x="144" y="109"/>
                  </a:lnTo>
                  <a:lnTo>
                    <a:pt x="124" y="124"/>
                  </a:lnTo>
                  <a:lnTo>
                    <a:pt x="108" y="144"/>
                  </a:lnTo>
                  <a:lnTo>
                    <a:pt x="99" y="167"/>
                  </a:lnTo>
                  <a:lnTo>
                    <a:pt x="26" y="167"/>
                  </a:lnTo>
                  <a:lnTo>
                    <a:pt x="33" y="138"/>
                  </a:lnTo>
                  <a:lnTo>
                    <a:pt x="44" y="112"/>
                  </a:lnTo>
                  <a:lnTo>
                    <a:pt x="13" y="81"/>
                  </a:lnTo>
                  <a:lnTo>
                    <a:pt x="5" y="69"/>
                  </a:lnTo>
                  <a:lnTo>
                    <a:pt x="0" y="55"/>
                  </a:lnTo>
                  <a:lnTo>
                    <a:pt x="0" y="40"/>
                  </a:lnTo>
                  <a:lnTo>
                    <a:pt x="5" y="26"/>
                  </a:lnTo>
                  <a:lnTo>
                    <a:pt x="13" y="13"/>
                  </a:lnTo>
                  <a:lnTo>
                    <a:pt x="26" y="5"/>
                  </a:lnTo>
                  <a:lnTo>
                    <a:pt x="41" y="0"/>
                  </a:lnTo>
                  <a:close/>
                </a:path>
              </a:pathLst>
            </a:custGeom>
            <a:solidFill>
              <a:srgbClr val="0070C0"/>
            </a:solidFill>
            <a:ln w="0">
              <a:noFill/>
              <a:prstDash val="solid"/>
              <a:round/>
              <a:headEnd/>
              <a:tailEnd/>
            </a:ln>
            <a:effectLst>
              <a:outerShdw blurRad="50800" dist="38100" dir="8100000" algn="tr"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sz="1350">
                <a:solidFill>
                  <a:srgbClr val="0070C0"/>
                </a:solidFill>
                <a:latin typeface="方正姚体" panose="02010601030101010101" pitchFamily="2" charset="-122"/>
                <a:ea typeface="方正姚体" panose="02010601030101010101" pitchFamily="2" charset="-122"/>
              </a:endParaRPr>
            </a:p>
          </p:txBody>
        </p:sp>
      </p:grpSp>
      <p:sp>
        <p:nvSpPr>
          <p:cNvPr id="91" name="圆角矩形 90"/>
          <p:cNvSpPr/>
          <p:nvPr/>
        </p:nvSpPr>
        <p:spPr>
          <a:xfrm>
            <a:off x="3263228" y="1345378"/>
            <a:ext cx="482406" cy="497345"/>
          </a:xfrm>
          <a:prstGeom prst="roundRect">
            <a:avLst>
              <a:gd name="adj" fmla="val 7822"/>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8" name="矩形 97"/>
          <p:cNvSpPr/>
          <p:nvPr/>
        </p:nvSpPr>
        <p:spPr>
          <a:xfrm>
            <a:off x="3849222" y="1292957"/>
            <a:ext cx="4572000" cy="646331"/>
          </a:xfrm>
          <a:prstGeom prst="rect">
            <a:avLst/>
          </a:prstGeom>
        </p:spPr>
        <p:txBody>
          <a:bodyPr>
            <a:spAutoFit/>
          </a:bodyPr>
          <a:lstStyle/>
          <a:p>
            <a:pPr>
              <a:lnSpc>
                <a:spcPct val="150000"/>
              </a:lnSpc>
              <a:spcBef>
                <a:spcPct val="0"/>
              </a:spcBef>
            </a:pPr>
            <a:r>
              <a:rPr lang="zh-CN" altLang="en-US" sz="1200" cap="all" dirty="0">
                <a:solidFill>
                  <a:schemeClr val="bg2">
                    <a:lumMod val="50000"/>
                  </a:schemeClr>
                </a:solidFill>
                <a:latin typeface="方正姚体" panose="02010601030101010101" pitchFamily="2" charset="-122"/>
                <a:ea typeface="方正姚体" panose="02010601030101010101" pitchFamily="2" charset="-122"/>
              </a:rPr>
              <a:t>点击输入您想要的文字内容点击输入您想要的文字内容</a:t>
            </a: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a:p>
            <a:pPr>
              <a:lnSpc>
                <a:spcPct val="150000"/>
              </a:lnSpc>
              <a:spcBef>
                <a:spcPct val="0"/>
              </a:spcBef>
            </a:pPr>
            <a:r>
              <a:rPr lang="zh-CN" altLang="en-US" sz="1200" cap="all" dirty="0">
                <a:solidFill>
                  <a:schemeClr val="bg2">
                    <a:lumMod val="50000"/>
                  </a:schemeClr>
                </a:solidFill>
                <a:latin typeface="方正姚体" panose="02010601030101010101" pitchFamily="2" charset="-122"/>
                <a:ea typeface="方正姚体" panose="02010601030101010101" pitchFamily="2" charset="-122"/>
              </a:rPr>
              <a:t>点击输入您想要的文字内容点击输入您想</a:t>
            </a: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p:txBody>
      </p:sp>
      <p:sp>
        <p:nvSpPr>
          <p:cNvPr id="100" name="圆角矩形 99"/>
          <p:cNvSpPr/>
          <p:nvPr/>
        </p:nvSpPr>
        <p:spPr>
          <a:xfrm>
            <a:off x="3263228" y="2135644"/>
            <a:ext cx="482406" cy="497345"/>
          </a:xfrm>
          <a:prstGeom prst="roundRect">
            <a:avLst>
              <a:gd name="adj" fmla="val 7822"/>
            </a:avLst>
          </a:prstGeom>
          <a:solidFill>
            <a:srgbClr val="0070C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1" name="矩形 100"/>
          <p:cNvSpPr/>
          <p:nvPr/>
        </p:nvSpPr>
        <p:spPr>
          <a:xfrm>
            <a:off x="3849222" y="2083224"/>
            <a:ext cx="4572000" cy="646331"/>
          </a:xfrm>
          <a:prstGeom prst="rect">
            <a:avLst/>
          </a:prstGeom>
        </p:spPr>
        <p:txBody>
          <a:bodyPr>
            <a:spAutoFit/>
          </a:bodyPr>
          <a:lstStyle/>
          <a:p>
            <a:pPr>
              <a:lnSpc>
                <a:spcPct val="150000"/>
              </a:lnSpc>
              <a:spcBef>
                <a:spcPct val="0"/>
              </a:spcBef>
            </a:pPr>
            <a:r>
              <a:rPr lang="zh-CN" altLang="en-US" sz="1200" cap="all" dirty="0">
                <a:solidFill>
                  <a:schemeClr val="bg2">
                    <a:lumMod val="50000"/>
                  </a:schemeClr>
                </a:solidFill>
                <a:latin typeface="方正姚体" panose="02010601030101010101" pitchFamily="2" charset="-122"/>
                <a:ea typeface="方正姚体" panose="02010601030101010101" pitchFamily="2" charset="-122"/>
              </a:rPr>
              <a:t>点击输入您想要的文字内容点击输入您想要的文字内容</a:t>
            </a: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a:p>
            <a:pPr>
              <a:lnSpc>
                <a:spcPct val="150000"/>
              </a:lnSpc>
              <a:spcBef>
                <a:spcPct val="0"/>
              </a:spcBef>
            </a:pPr>
            <a:r>
              <a:rPr lang="zh-CN" altLang="en-US" sz="1200" cap="all" dirty="0">
                <a:solidFill>
                  <a:schemeClr val="bg2">
                    <a:lumMod val="50000"/>
                  </a:schemeClr>
                </a:solidFill>
                <a:latin typeface="方正姚体" panose="02010601030101010101" pitchFamily="2" charset="-122"/>
                <a:ea typeface="方正姚体" panose="02010601030101010101" pitchFamily="2" charset="-122"/>
              </a:rPr>
              <a:t>点击输入您想要的文字内容点击输入您想</a:t>
            </a: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p:txBody>
      </p:sp>
      <p:sp>
        <p:nvSpPr>
          <p:cNvPr id="102" name="圆角矩形 101"/>
          <p:cNvSpPr/>
          <p:nvPr/>
        </p:nvSpPr>
        <p:spPr>
          <a:xfrm>
            <a:off x="3263228" y="2925911"/>
            <a:ext cx="482406" cy="497345"/>
          </a:xfrm>
          <a:prstGeom prst="roundRect">
            <a:avLst>
              <a:gd name="adj" fmla="val 7822"/>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3" name="矩形 102"/>
          <p:cNvSpPr/>
          <p:nvPr/>
        </p:nvSpPr>
        <p:spPr>
          <a:xfrm>
            <a:off x="3849222" y="2873491"/>
            <a:ext cx="4572000" cy="646331"/>
          </a:xfrm>
          <a:prstGeom prst="rect">
            <a:avLst/>
          </a:prstGeom>
        </p:spPr>
        <p:txBody>
          <a:bodyPr>
            <a:spAutoFit/>
          </a:bodyPr>
          <a:lstStyle/>
          <a:p>
            <a:pPr>
              <a:lnSpc>
                <a:spcPct val="150000"/>
              </a:lnSpc>
              <a:spcBef>
                <a:spcPct val="0"/>
              </a:spcBef>
            </a:pPr>
            <a:r>
              <a:rPr lang="zh-CN" altLang="en-US" sz="1200" cap="all" dirty="0">
                <a:solidFill>
                  <a:schemeClr val="bg2">
                    <a:lumMod val="50000"/>
                  </a:schemeClr>
                </a:solidFill>
                <a:latin typeface="方正姚体" panose="02010601030101010101" pitchFamily="2" charset="-122"/>
                <a:ea typeface="方正姚体" panose="02010601030101010101" pitchFamily="2" charset="-122"/>
              </a:rPr>
              <a:t>点击输入您想要的文字内容点击输入您想要的文字内容</a:t>
            </a: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a:p>
            <a:pPr>
              <a:lnSpc>
                <a:spcPct val="150000"/>
              </a:lnSpc>
              <a:spcBef>
                <a:spcPct val="0"/>
              </a:spcBef>
            </a:pPr>
            <a:r>
              <a:rPr lang="zh-CN" altLang="en-US" sz="1200" cap="all" dirty="0">
                <a:solidFill>
                  <a:schemeClr val="bg2">
                    <a:lumMod val="50000"/>
                  </a:schemeClr>
                </a:solidFill>
                <a:latin typeface="方正姚体" panose="02010601030101010101" pitchFamily="2" charset="-122"/>
                <a:ea typeface="方正姚体" panose="02010601030101010101" pitchFamily="2" charset="-122"/>
              </a:rPr>
              <a:t>点击输入您想要的文字内容点击输入您想</a:t>
            </a: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p:txBody>
      </p:sp>
      <p:sp>
        <p:nvSpPr>
          <p:cNvPr id="104" name="圆角矩形 103"/>
          <p:cNvSpPr/>
          <p:nvPr/>
        </p:nvSpPr>
        <p:spPr>
          <a:xfrm>
            <a:off x="3263228" y="3724729"/>
            <a:ext cx="482406" cy="497345"/>
          </a:xfrm>
          <a:prstGeom prst="roundRect">
            <a:avLst>
              <a:gd name="adj" fmla="val 7822"/>
            </a:avLst>
          </a:prstGeom>
          <a:solidFill>
            <a:srgbClr val="0070C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5" name="矩形 104"/>
          <p:cNvSpPr/>
          <p:nvPr/>
        </p:nvSpPr>
        <p:spPr>
          <a:xfrm>
            <a:off x="3849222" y="3672308"/>
            <a:ext cx="4572000" cy="646331"/>
          </a:xfrm>
          <a:prstGeom prst="rect">
            <a:avLst/>
          </a:prstGeom>
        </p:spPr>
        <p:txBody>
          <a:bodyPr>
            <a:spAutoFit/>
          </a:bodyPr>
          <a:lstStyle/>
          <a:p>
            <a:pPr>
              <a:lnSpc>
                <a:spcPct val="150000"/>
              </a:lnSpc>
              <a:spcBef>
                <a:spcPct val="0"/>
              </a:spcBef>
            </a:pPr>
            <a:r>
              <a:rPr lang="zh-CN" altLang="en-US" sz="1200" cap="all" dirty="0">
                <a:solidFill>
                  <a:schemeClr val="bg2">
                    <a:lumMod val="50000"/>
                  </a:schemeClr>
                </a:solidFill>
                <a:latin typeface="方正姚体" panose="02010601030101010101" pitchFamily="2" charset="-122"/>
                <a:ea typeface="方正姚体" panose="02010601030101010101" pitchFamily="2" charset="-122"/>
              </a:rPr>
              <a:t>点击输入您想要的文字内容点击输入您想要的文字内容</a:t>
            </a: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a:p>
            <a:pPr>
              <a:lnSpc>
                <a:spcPct val="150000"/>
              </a:lnSpc>
              <a:spcBef>
                <a:spcPct val="0"/>
              </a:spcBef>
            </a:pPr>
            <a:r>
              <a:rPr lang="zh-CN" altLang="en-US" sz="1200" cap="all" dirty="0">
                <a:solidFill>
                  <a:schemeClr val="bg2">
                    <a:lumMod val="50000"/>
                  </a:schemeClr>
                </a:solidFill>
                <a:latin typeface="方正姚体" panose="02010601030101010101" pitchFamily="2" charset="-122"/>
                <a:ea typeface="方正姚体" panose="02010601030101010101" pitchFamily="2" charset="-122"/>
              </a:rPr>
              <a:t>点击输入您想要的文字内容点击输入您想</a:t>
            </a: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p:txBody>
      </p:sp>
    </p:spTree>
    <p:extLst>
      <p:ext uri="{BB962C8B-B14F-4D97-AF65-F5344CB8AC3E}">
        <p14:creationId xmlns:p14="http://schemas.microsoft.com/office/powerpoint/2010/main" val="176998176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89"/>
                                        </p:tgtEl>
                                        <p:attrNameLst>
                                          <p:attrName>style.visibility</p:attrName>
                                        </p:attrNameLst>
                                      </p:cBhvr>
                                      <p:to>
                                        <p:strVal val="visible"/>
                                      </p:to>
                                    </p:set>
                                    <p:animEffect transition="in" filter="wipe(down)">
                                      <p:cBhvr>
                                        <p:cTn id="16" dur="500"/>
                                        <p:tgtEl>
                                          <p:spTgt spid="89"/>
                                        </p:tgtEl>
                                      </p:cBhvr>
                                    </p:animEffect>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91"/>
                                        </p:tgtEl>
                                        <p:attrNameLst>
                                          <p:attrName>style.visibility</p:attrName>
                                        </p:attrNameLst>
                                      </p:cBhvr>
                                      <p:to>
                                        <p:strVal val="visible"/>
                                      </p:to>
                                    </p:set>
                                    <p:anim calcmode="lin" valueType="num">
                                      <p:cBhvr additive="base">
                                        <p:cTn id="20" dur="250" fill="hold"/>
                                        <p:tgtEl>
                                          <p:spTgt spid="91"/>
                                        </p:tgtEl>
                                        <p:attrNameLst>
                                          <p:attrName>ppt_x</p:attrName>
                                        </p:attrNameLst>
                                      </p:cBhvr>
                                      <p:tavLst>
                                        <p:tav tm="0">
                                          <p:val>
                                            <p:strVal val="#ppt_x"/>
                                          </p:val>
                                        </p:tav>
                                        <p:tav tm="100000">
                                          <p:val>
                                            <p:strVal val="#ppt_x"/>
                                          </p:val>
                                        </p:tav>
                                      </p:tavLst>
                                    </p:anim>
                                    <p:anim calcmode="lin" valueType="num">
                                      <p:cBhvr additive="base">
                                        <p:cTn id="21" dur="250" fill="hold"/>
                                        <p:tgtEl>
                                          <p:spTgt spid="91"/>
                                        </p:tgtEl>
                                        <p:attrNameLst>
                                          <p:attrName>ppt_y</p:attrName>
                                        </p:attrNameLst>
                                      </p:cBhvr>
                                      <p:tavLst>
                                        <p:tav tm="0">
                                          <p:val>
                                            <p:strVal val="1+#ppt_h/2"/>
                                          </p:val>
                                        </p:tav>
                                        <p:tav tm="100000">
                                          <p:val>
                                            <p:strVal val="#ppt_y"/>
                                          </p:val>
                                        </p:tav>
                                      </p:tavLst>
                                    </p:anim>
                                  </p:childTnLst>
                                </p:cTn>
                              </p:par>
                            </p:childTnLst>
                          </p:cTn>
                        </p:par>
                        <p:par>
                          <p:cTn id="22" fill="hold">
                            <p:stCondLst>
                              <p:cond delay="1250"/>
                            </p:stCondLst>
                            <p:childTnLst>
                              <p:par>
                                <p:cTn id="23" presetID="17" presetClass="entr" presetSubtype="10" fill="hold" grpId="0" nodeType="afterEffect">
                                  <p:stCondLst>
                                    <p:cond delay="0"/>
                                  </p:stCondLst>
                                  <p:childTnLst>
                                    <p:set>
                                      <p:cBhvr>
                                        <p:cTn id="24" dur="1" fill="hold">
                                          <p:stCondLst>
                                            <p:cond delay="0"/>
                                          </p:stCondLst>
                                        </p:cTn>
                                        <p:tgtEl>
                                          <p:spTgt spid="98"/>
                                        </p:tgtEl>
                                        <p:attrNameLst>
                                          <p:attrName>style.visibility</p:attrName>
                                        </p:attrNameLst>
                                      </p:cBhvr>
                                      <p:to>
                                        <p:strVal val="visible"/>
                                      </p:to>
                                    </p:set>
                                    <p:anim calcmode="lin" valueType="num">
                                      <p:cBhvr>
                                        <p:cTn id="25" dur="250" fill="hold"/>
                                        <p:tgtEl>
                                          <p:spTgt spid="98"/>
                                        </p:tgtEl>
                                        <p:attrNameLst>
                                          <p:attrName>ppt_w</p:attrName>
                                        </p:attrNameLst>
                                      </p:cBhvr>
                                      <p:tavLst>
                                        <p:tav tm="0">
                                          <p:val>
                                            <p:fltVal val="0"/>
                                          </p:val>
                                        </p:tav>
                                        <p:tav tm="100000">
                                          <p:val>
                                            <p:strVal val="#ppt_w"/>
                                          </p:val>
                                        </p:tav>
                                      </p:tavLst>
                                    </p:anim>
                                    <p:anim calcmode="lin" valueType="num">
                                      <p:cBhvr>
                                        <p:cTn id="26" dur="250" fill="hold"/>
                                        <p:tgtEl>
                                          <p:spTgt spid="98"/>
                                        </p:tgtEl>
                                        <p:attrNameLst>
                                          <p:attrName>ppt_h</p:attrName>
                                        </p:attrNameLst>
                                      </p:cBhvr>
                                      <p:tavLst>
                                        <p:tav tm="0">
                                          <p:val>
                                            <p:strVal val="#ppt_h"/>
                                          </p:val>
                                        </p:tav>
                                        <p:tav tm="100000">
                                          <p:val>
                                            <p:strVal val="#ppt_h"/>
                                          </p:val>
                                        </p:tav>
                                      </p:tavLst>
                                    </p:anim>
                                  </p:childTnLst>
                                </p:cTn>
                              </p:par>
                            </p:childTnLst>
                          </p:cTn>
                        </p:par>
                        <p:par>
                          <p:cTn id="27" fill="hold">
                            <p:stCondLst>
                              <p:cond delay="1500"/>
                            </p:stCondLst>
                            <p:childTnLst>
                              <p:par>
                                <p:cTn id="28" presetID="2" presetClass="entr" presetSubtype="4" fill="hold" grpId="0" nodeType="afterEffect">
                                  <p:stCondLst>
                                    <p:cond delay="0"/>
                                  </p:stCondLst>
                                  <p:childTnLst>
                                    <p:set>
                                      <p:cBhvr>
                                        <p:cTn id="29" dur="1" fill="hold">
                                          <p:stCondLst>
                                            <p:cond delay="0"/>
                                          </p:stCondLst>
                                        </p:cTn>
                                        <p:tgtEl>
                                          <p:spTgt spid="100"/>
                                        </p:tgtEl>
                                        <p:attrNameLst>
                                          <p:attrName>style.visibility</p:attrName>
                                        </p:attrNameLst>
                                      </p:cBhvr>
                                      <p:to>
                                        <p:strVal val="visible"/>
                                      </p:to>
                                    </p:set>
                                    <p:anim calcmode="lin" valueType="num">
                                      <p:cBhvr additive="base">
                                        <p:cTn id="30" dur="250" fill="hold"/>
                                        <p:tgtEl>
                                          <p:spTgt spid="100"/>
                                        </p:tgtEl>
                                        <p:attrNameLst>
                                          <p:attrName>ppt_x</p:attrName>
                                        </p:attrNameLst>
                                      </p:cBhvr>
                                      <p:tavLst>
                                        <p:tav tm="0">
                                          <p:val>
                                            <p:strVal val="#ppt_x"/>
                                          </p:val>
                                        </p:tav>
                                        <p:tav tm="100000">
                                          <p:val>
                                            <p:strVal val="#ppt_x"/>
                                          </p:val>
                                        </p:tav>
                                      </p:tavLst>
                                    </p:anim>
                                    <p:anim calcmode="lin" valueType="num">
                                      <p:cBhvr additive="base">
                                        <p:cTn id="31" dur="250" fill="hold"/>
                                        <p:tgtEl>
                                          <p:spTgt spid="100"/>
                                        </p:tgtEl>
                                        <p:attrNameLst>
                                          <p:attrName>ppt_y</p:attrName>
                                        </p:attrNameLst>
                                      </p:cBhvr>
                                      <p:tavLst>
                                        <p:tav tm="0">
                                          <p:val>
                                            <p:strVal val="1+#ppt_h/2"/>
                                          </p:val>
                                        </p:tav>
                                        <p:tav tm="100000">
                                          <p:val>
                                            <p:strVal val="#ppt_y"/>
                                          </p:val>
                                        </p:tav>
                                      </p:tavLst>
                                    </p:anim>
                                  </p:childTnLst>
                                </p:cTn>
                              </p:par>
                            </p:childTnLst>
                          </p:cTn>
                        </p:par>
                        <p:par>
                          <p:cTn id="32" fill="hold">
                            <p:stCondLst>
                              <p:cond delay="1750"/>
                            </p:stCondLst>
                            <p:childTnLst>
                              <p:par>
                                <p:cTn id="33" presetID="17" presetClass="entr" presetSubtype="10" fill="hold" grpId="0" nodeType="afterEffect">
                                  <p:stCondLst>
                                    <p:cond delay="0"/>
                                  </p:stCondLst>
                                  <p:childTnLst>
                                    <p:set>
                                      <p:cBhvr>
                                        <p:cTn id="34" dur="1" fill="hold">
                                          <p:stCondLst>
                                            <p:cond delay="0"/>
                                          </p:stCondLst>
                                        </p:cTn>
                                        <p:tgtEl>
                                          <p:spTgt spid="101"/>
                                        </p:tgtEl>
                                        <p:attrNameLst>
                                          <p:attrName>style.visibility</p:attrName>
                                        </p:attrNameLst>
                                      </p:cBhvr>
                                      <p:to>
                                        <p:strVal val="visible"/>
                                      </p:to>
                                    </p:set>
                                    <p:anim calcmode="lin" valueType="num">
                                      <p:cBhvr>
                                        <p:cTn id="35" dur="250" fill="hold"/>
                                        <p:tgtEl>
                                          <p:spTgt spid="101"/>
                                        </p:tgtEl>
                                        <p:attrNameLst>
                                          <p:attrName>ppt_w</p:attrName>
                                        </p:attrNameLst>
                                      </p:cBhvr>
                                      <p:tavLst>
                                        <p:tav tm="0">
                                          <p:val>
                                            <p:fltVal val="0"/>
                                          </p:val>
                                        </p:tav>
                                        <p:tav tm="100000">
                                          <p:val>
                                            <p:strVal val="#ppt_w"/>
                                          </p:val>
                                        </p:tav>
                                      </p:tavLst>
                                    </p:anim>
                                    <p:anim calcmode="lin" valueType="num">
                                      <p:cBhvr>
                                        <p:cTn id="36" dur="250" fill="hold"/>
                                        <p:tgtEl>
                                          <p:spTgt spid="101"/>
                                        </p:tgtEl>
                                        <p:attrNameLst>
                                          <p:attrName>ppt_h</p:attrName>
                                        </p:attrNameLst>
                                      </p:cBhvr>
                                      <p:tavLst>
                                        <p:tav tm="0">
                                          <p:val>
                                            <p:strVal val="#ppt_h"/>
                                          </p:val>
                                        </p:tav>
                                        <p:tav tm="100000">
                                          <p:val>
                                            <p:strVal val="#ppt_h"/>
                                          </p:val>
                                        </p:tav>
                                      </p:tavLst>
                                    </p:anim>
                                  </p:childTnLst>
                                </p:cTn>
                              </p:par>
                            </p:childTnLst>
                          </p:cTn>
                        </p:par>
                        <p:par>
                          <p:cTn id="37" fill="hold">
                            <p:stCondLst>
                              <p:cond delay="2000"/>
                            </p:stCondLst>
                            <p:childTnLst>
                              <p:par>
                                <p:cTn id="38" presetID="2" presetClass="entr" presetSubtype="4" fill="hold" grpId="0"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additive="base">
                                        <p:cTn id="40" dur="250" fill="hold"/>
                                        <p:tgtEl>
                                          <p:spTgt spid="102"/>
                                        </p:tgtEl>
                                        <p:attrNameLst>
                                          <p:attrName>ppt_x</p:attrName>
                                        </p:attrNameLst>
                                      </p:cBhvr>
                                      <p:tavLst>
                                        <p:tav tm="0">
                                          <p:val>
                                            <p:strVal val="#ppt_x"/>
                                          </p:val>
                                        </p:tav>
                                        <p:tav tm="100000">
                                          <p:val>
                                            <p:strVal val="#ppt_x"/>
                                          </p:val>
                                        </p:tav>
                                      </p:tavLst>
                                    </p:anim>
                                    <p:anim calcmode="lin" valueType="num">
                                      <p:cBhvr additive="base">
                                        <p:cTn id="41" dur="250" fill="hold"/>
                                        <p:tgtEl>
                                          <p:spTgt spid="102"/>
                                        </p:tgtEl>
                                        <p:attrNameLst>
                                          <p:attrName>ppt_y</p:attrName>
                                        </p:attrNameLst>
                                      </p:cBhvr>
                                      <p:tavLst>
                                        <p:tav tm="0">
                                          <p:val>
                                            <p:strVal val="1+#ppt_h/2"/>
                                          </p:val>
                                        </p:tav>
                                        <p:tav tm="100000">
                                          <p:val>
                                            <p:strVal val="#ppt_y"/>
                                          </p:val>
                                        </p:tav>
                                      </p:tavLst>
                                    </p:anim>
                                  </p:childTnLst>
                                </p:cTn>
                              </p:par>
                            </p:childTnLst>
                          </p:cTn>
                        </p:par>
                        <p:par>
                          <p:cTn id="42" fill="hold">
                            <p:stCondLst>
                              <p:cond delay="2250"/>
                            </p:stCondLst>
                            <p:childTnLst>
                              <p:par>
                                <p:cTn id="43" presetID="17" presetClass="entr" presetSubtype="10" fill="hold" grpId="0" nodeType="afterEffect">
                                  <p:stCondLst>
                                    <p:cond delay="0"/>
                                  </p:stCondLst>
                                  <p:childTnLst>
                                    <p:set>
                                      <p:cBhvr>
                                        <p:cTn id="44" dur="1" fill="hold">
                                          <p:stCondLst>
                                            <p:cond delay="0"/>
                                          </p:stCondLst>
                                        </p:cTn>
                                        <p:tgtEl>
                                          <p:spTgt spid="103"/>
                                        </p:tgtEl>
                                        <p:attrNameLst>
                                          <p:attrName>style.visibility</p:attrName>
                                        </p:attrNameLst>
                                      </p:cBhvr>
                                      <p:to>
                                        <p:strVal val="visible"/>
                                      </p:to>
                                    </p:set>
                                    <p:anim calcmode="lin" valueType="num">
                                      <p:cBhvr>
                                        <p:cTn id="45" dur="250" fill="hold"/>
                                        <p:tgtEl>
                                          <p:spTgt spid="103"/>
                                        </p:tgtEl>
                                        <p:attrNameLst>
                                          <p:attrName>ppt_w</p:attrName>
                                        </p:attrNameLst>
                                      </p:cBhvr>
                                      <p:tavLst>
                                        <p:tav tm="0">
                                          <p:val>
                                            <p:fltVal val="0"/>
                                          </p:val>
                                        </p:tav>
                                        <p:tav tm="100000">
                                          <p:val>
                                            <p:strVal val="#ppt_w"/>
                                          </p:val>
                                        </p:tav>
                                      </p:tavLst>
                                    </p:anim>
                                    <p:anim calcmode="lin" valueType="num">
                                      <p:cBhvr>
                                        <p:cTn id="46" dur="250" fill="hold"/>
                                        <p:tgtEl>
                                          <p:spTgt spid="103"/>
                                        </p:tgtEl>
                                        <p:attrNameLst>
                                          <p:attrName>ppt_h</p:attrName>
                                        </p:attrNameLst>
                                      </p:cBhvr>
                                      <p:tavLst>
                                        <p:tav tm="0">
                                          <p:val>
                                            <p:strVal val="#ppt_h"/>
                                          </p:val>
                                        </p:tav>
                                        <p:tav tm="100000">
                                          <p:val>
                                            <p:strVal val="#ppt_h"/>
                                          </p:val>
                                        </p:tav>
                                      </p:tavLst>
                                    </p:anim>
                                  </p:childTnLst>
                                </p:cTn>
                              </p:par>
                            </p:childTnLst>
                          </p:cTn>
                        </p:par>
                        <p:par>
                          <p:cTn id="47" fill="hold">
                            <p:stCondLst>
                              <p:cond delay="2500"/>
                            </p:stCondLst>
                            <p:childTnLst>
                              <p:par>
                                <p:cTn id="48" presetID="2" presetClass="entr" presetSubtype="4" fill="hold" grpId="0"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additive="base">
                                        <p:cTn id="50" dur="250" fill="hold"/>
                                        <p:tgtEl>
                                          <p:spTgt spid="104"/>
                                        </p:tgtEl>
                                        <p:attrNameLst>
                                          <p:attrName>ppt_x</p:attrName>
                                        </p:attrNameLst>
                                      </p:cBhvr>
                                      <p:tavLst>
                                        <p:tav tm="0">
                                          <p:val>
                                            <p:strVal val="#ppt_x"/>
                                          </p:val>
                                        </p:tav>
                                        <p:tav tm="100000">
                                          <p:val>
                                            <p:strVal val="#ppt_x"/>
                                          </p:val>
                                        </p:tav>
                                      </p:tavLst>
                                    </p:anim>
                                    <p:anim calcmode="lin" valueType="num">
                                      <p:cBhvr additive="base">
                                        <p:cTn id="51" dur="250" fill="hold"/>
                                        <p:tgtEl>
                                          <p:spTgt spid="104"/>
                                        </p:tgtEl>
                                        <p:attrNameLst>
                                          <p:attrName>ppt_y</p:attrName>
                                        </p:attrNameLst>
                                      </p:cBhvr>
                                      <p:tavLst>
                                        <p:tav tm="0">
                                          <p:val>
                                            <p:strVal val="1+#ppt_h/2"/>
                                          </p:val>
                                        </p:tav>
                                        <p:tav tm="100000">
                                          <p:val>
                                            <p:strVal val="#ppt_y"/>
                                          </p:val>
                                        </p:tav>
                                      </p:tavLst>
                                    </p:anim>
                                  </p:childTnLst>
                                </p:cTn>
                              </p:par>
                            </p:childTnLst>
                          </p:cTn>
                        </p:par>
                        <p:par>
                          <p:cTn id="52" fill="hold">
                            <p:stCondLst>
                              <p:cond delay="2750"/>
                            </p:stCondLst>
                            <p:childTnLst>
                              <p:par>
                                <p:cTn id="53" presetID="17" presetClass="entr" presetSubtype="10" fill="hold" grpId="0" nodeType="afterEffect">
                                  <p:stCondLst>
                                    <p:cond delay="0"/>
                                  </p:stCondLst>
                                  <p:childTnLst>
                                    <p:set>
                                      <p:cBhvr>
                                        <p:cTn id="54" dur="1" fill="hold">
                                          <p:stCondLst>
                                            <p:cond delay="0"/>
                                          </p:stCondLst>
                                        </p:cTn>
                                        <p:tgtEl>
                                          <p:spTgt spid="105"/>
                                        </p:tgtEl>
                                        <p:attrNameLst>
                                          <p:attrName>style.visibility</p:attrName>
                                        </p:attrNameLst>
                                      </p:cBhvr>
                                      <p:to>
                                        <p:strVal val="visible"/>
                                      </p:to>
                                    </p:set>
                                    <p:anim calcmode="lin" valueType="num">
                                      <p:cBhvr>
                                        <p:cTn id="55" dur="250" fill="hold"/>
                                        <p:tgtEl>
                                          <p:spTgt spid="105"/>
                                        </p:tgtEl>
                                        <p:attrNameLst>
                                          <p:attrName>ppt_w</p:attrName>
                                        </p:attrNameLst>
                                      </p:cBhvr>
                                      <p:tavLst>
                                        <p:tav tm="0">
                                          <p:val>
                                            <p:fltVal val="0"/>
                                          </p:val>
                                        </p:tav>
                                        <p:tav tm="100000">
                                          <p:val>
                                            <p:strVal val="#ppt_w"/>
                                          </p:val>
                                        </p:tav>
                                      </p:tavLst>
                                    </p:anim>
                                    <p:anim calcmode="lin" valueType="num">
                                      <p:cBhvr>
                                        <p:cTn id="56" dur="250" fill="hold"/>
                                        <p:tgtEl>
                                          <p:spTgt spid="10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1" grpId="0" animBg="1"/>
      <p:bldP spid="98" grpId="0"/>
      <p:bldP spid="100" grpId="0" animBg="1"/>
      <p:bldP spid="101" grpId="0"/>
      <p:bldP spid="102" grpId="0" animBg="1"/>
      <p:bldP spid="103" grpId="0"/>
      <p:bldP spid="104" grpId="0" animBg="1"/>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6805" y="230544"/>
            <a:ext cx="1505955" cy="430887"/>
          </a:xfrm>
          <a:prstGeom prst="rect">
            <a:avLst/>
          </a:prstGeom>
          <a:noFill/>
        </p:spPr>
        <p:txBody>
          <a:bodyPr wrap="square" lIns="0" tIns="0" rIns="0" bIns="0" rtlCol="0">
            <a:spAutoFit/>
          </a:bodyPr>
          <a:lstStyle/>
          <a:p>
            <a:pPr marL="0" lvl="1"/>
            <a:r>
              <a:rPr lang="zh-CN" altLang="en-US" sz="2800" b="1" dirty="0">
                <a:solidFill>
                  <a:schemeClr val="bg2">
                    <a:lumMod val="50000"/>
                  </a:schemeClr>
                </a:solidFill>
                <a:latin typeface="方正姚体" panose="02010601030101010101" pitchFamily="2" charset="-122"/>
                <a:ea typeface="方正姚体" panose="02010601030101010101" pitchFamily="2" charset="-122"/>
              </a:rPr>
              <a:t>产品形式</a:t>
            </a:r>
          </a:p>
        </p:txBody>
      </p:sp>
      <p:sp>
        <p:nvSpPr>
          <p:cNvPr id="3" name="文本框 2"/>
          <p:cNvSpPr txBox="1"/>
          <p:nvPr/>
        </p:nvSpPr>
        <p:spPr>
          <a:xfrm>
            <a:off x="1972760" y="353655"/>
            <a:ext cx="2843153" cy="184666"/>
          </a:xfrm>
          <a:prstGeom prst="rect">
            <a:avLst/>
          </a:prstGeom>
          <a:noFill/>
        </p:spPr>
        <p:txBody>
          <a:bodyPr wrap="square" lIns="0" tIns="0" rIns="0" bIns="0" rtlCol="0">
            <a:spAutoFit/>
          </a:bodyPr>
          <a:lstStyle/>
          <a:p>
            <a:pPr marL="0" lvl="1"/>
            <a:r>
              <a:rPr lang="en-US" altLang="zh-CN" sz="1200" dirty="0">
                <a:solidFill>
                  <a:srgbClr val="0070C0"/>
                </a:solidFill>
                <a:latin typeface="方正姚体" panose="02010601030101010101" pitchFamily="2" charset="-122"/>
                <a:ea typeface="方正姚体" panose="02010601030101010101" pitchFamily="2" charset="-122"/>
              </a:rPr>
              <a:t>PRODUCT FORM</a:t>
            </a:r>
            <a:endParaRPr lang="zh-CN" altLang="en-US" sz="1200" dirty="0">
              <a:solidFill>
                <a:srgbClr val="0070C0"/>
              </a:solidFill>
              <a:latin typeface="方正姚体" panose="02010601030101010101" pitchFamily="2" charset="-122"/>
              <a:ea typeface="方正姚体" panose="02010601030101010101" pitchFamily="2" charset="-122"/>
            </a:endParaRPr>
          </a:p>
        </p:txBody>
      </p:sp>
      <p:sp>
        <p:nvSpPr>
          <p:cNvPr id="122" name="Freeform 7"/>
          <p:cNvSpPr>
            <a:spLocks/>
          </p:cNvSpPr>
          <p:nvPr/>
        </p:nvSpPr>
        <p:spPr bwMode="auto">
          <a:xfrm>
            <a:off x="2791931" y="1205987"/>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prstClr val="black"/>
              </a:solidFill>
              <a:latin typeface="方正姚体" panose="02010601030101010101" pitchFamily="2" charset="-122"/>
              <a:ea typeface="方正姚体" panose="02010601030101010101" pitchFamily="2" charset="-122"/>
            </a:endParaRPr>
          </a:p>
        </p:txBody>
      </p:sp>
      <p:sp>
        <p:nvSpPr>
          <p:cNvPr id="123" name="Line 11"/>
          <p:cNvSpPr>
            <a:spLocks noChangeShapeType="1"/>
          </p:cNvSpPr>
          <p:nvPr/>
        </p:nvSpPr>
        <p:spPr bwMode="auto">
          <a:xfrm flipH="1" flipV="1">
            <a:off x="3916422" y="1998075"/>
            <a:ext cx="1105214" cy="565931"/>
          </a:xfrm>
          <a:prstGeom prst="line">
            <a:avLst/>
          </a:prstGeom>
          <a:noFill/>
          <a:ln w="38100" cap="flat">
            <a:solidFill>
              <a:srgbClr val="2E2C2C"/>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prstClr val="black"/>
              </a:solidFill>
              <a:latin typeface="方正姚体" panose="02010601030101010101" pitchFamily="2" charset="-122"/>
              <a:ea typeface="方正姚体" panose="02010601030101010101" pitchFamily="2" charset="-122"/>
            </a:endParaRPr>
          </a:p>
        </p:txBody>
      </p:sp>
      <p:sp>
        <p:nvSpPr>
          <p:cNvPr id="124" name="Line 12"/>
          <p:cNvSpPr>
            <a:spLocks noChangeShapeType="1"/>
          </p:cNvSpPr>
          <p:nvPr/>
        </p:nvSpPr>
        <p:spPr bwMode="auto">
          <a:xfrm flipH="1">
            <a:off x="4083144" y="3134714"/>
            <a:ext cx="938492" cy="576195"/>
          </a:xfrm>
          <a:prstGeom prst="line">
            <a:avLst/>
          </a:prstGeom>
          <a:noFill/>
          <a:ln w="38100" cap="flat">
            <a:solidFill>
              <a:srgbClr val="2E2C2C"/>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prstClr val="black"/>
              </a:solidFill>
              <a:latin typeface="方正姚体" panose="02010601030101010101" pitchFamily="2" charset="-122"/>
              <a:ea typeface="方正姚体" panose="02010601030101010101" pitchFamily="2" charset="-122"/>
            </a:endParaRPr>
          </a:p>
        </p:txBody>
      </p:sp>
      <p:sp>
        <p:nvSpPr>
          <p:cNvPr id="125" name="Line 13"/>
          <p:cNvSpPr>
            <a:spLocks noChangeShapeType="1"/>
          </p:cNvSpPr>
          <p:nvPr/>
        </p:nvSpPr>
        <p:spPr bwMode="auto">
          <a:xfrm flipH="1">
            <a:off x="3537205" y="2862170"/>
            <a:ext cx="1484430" cy="0"/>
          </a:xfrm>
          <a:prstGeom prst="line">
            <a:avLst/>
          </a:prstGeom>
          <a:noFill/>
          <a:ln w="38100" cap="flat">
            <a:solidFill>
              <a:srgbClr val="2E2C2C"/>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prstClr val="black"/>
              </a:solidFill>
              <a:latin typeface="方正姚体" panose="02010601030101010101" pitchFamily="2" charset="-122"/>
              <a:ea typeface="方正姚体" panose="02010601030101010101" pitchFamily="2" charset="-122"/>
            </a:endParaRPr>
          </a:p>
        </p:txBody>
      </p:sp>
      <p:sp>
        <p:nvSpPr>
          <p:cNvPr id="126" name="椭圆 125"/>
          <p:cNvSpPr/>
          <p:nvPr/>
        </p:nvSpPr>
        <p:spPr>
          <a:xfrm>
            <a:off x="5165652" y="2358115"/>
            <a:ext cx="1057687" cy="1057687"/>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dirty="0">
              <a:solidFill>
                <a:prstClr val="white"/>
              </a:solidFill>
              <a:latin typeface="方正姚体" panose="02010601030101010101" pitchFamily="2" charset="-122"/>
              <a:ea typeface="方正姚体" panose="02010601030101010101" pitchFamily="2" charset="-122"/>
            </a:endParaRPr>
          </a:p>
        </p:txBody>
      </p:sp>
      <p:grpSp>
        <p:nvGrpSpPr>
          <p:cNvPr id="127" name="组合 126"/>
          <p:cNvGrpSpPr/>
          <p:nvPr/>
        </p:nvGrpSpPr>
        <p:grpSpPr>
          <a:xfrm>
            <a:off x="2791776" y="967752"/>
            <a:ext cx="1149740" cy="1149740"/>
            <a:chOff x="2342140" y="893355"/>
            <a:chExt cx="1149740" cy="1149740"/>
          </a:xfrm>
        </p:grpSpPr>
        <p:grpSp>
          <p:nvGrpSpPr>
            <p:cNvPr id="128" name="组合 127"/>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130" name="同心圆 1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black"/>
                  </a:solidFill>
                  <a:latin typeface="方正姚体" panose="02010601030101010101" pitchFamily="2" charset="-122"/>
                  <a:ea typeface="方正姚体" panose="02010601030101010101" pitchFamily="2" charset="-122"/>
                </a:endParaRPr>
              </a:p>
            </p:txBody>
          </p:sp>
          <p:sp>
            <p:nvSpPr>
              <p:cNvPr id="131" name="椭圆 13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latin typeface="方正姚体" panose="02010601030101010101" pitchFamily="2" charset="-122"/>
                  <a:ea typeface="方正姚体" panose="02010601030101010101" pitchFamily="2" charset="-122"/>
                </a:endParaRPr>
              </a:p>
            </p:txBody>
          </p:sp>
        </p:grpSp>
        <p:sp>
          <p:nvSpPr>
            <p:cNvPr id="129" name="KSO_Shape"/>
            <p:cNvSpPr>
              <a:spLocks/>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0070C0"/>
            </a:solidFill>
            <a:ln>
              <a:noFill/>
            </a:ln>
          </p:spPr>
          <p:txBody>
            <a:bodyPr anchor="ctr">
              <a:scene3d>
                <a:camera prst="orthographicFront"/>
                <a:lightRig rig="threePt" dir="t"/>
              </a:scene3d>
              <a:sp3d>
                <a:contourClr>
                  <a:srgbClr val="FFFFFF"/>
                </a:contourClr>
              </a:sp3d>
            </a:bodyPr>
            <a:lstStyle/>
            <a:p>
              <a:pPr algn="ctr" fontAlgn="base">
                <a:spcBef>
                  <a:spcPct val="0"/>
                </a:spcBef>
                <a:spcAft>
                  <a:spcPct val="0"/>
                </a:spcAft>
                <a:defRPr/>
              </a:pPr>
              <a:endParaRPr lang="zh-CN" altLang="en-US" dirty="0">
                <a:solidFill>
                  <a:srgbClr val="FFFFFF"/>
                </a:solidFill>
                <a:latin typeface="方正姚体" panose="02010601030101010101" pitchFamily="2" charset="-122"/>
                <a:ea typeface="方正姚体" panose="02010601030101010101" pitchFamily="2" charset="-122"/>
              </a:endParaRPr>
            </a:p>
          </p:txBody>
        </p:sp>
      </p:grpSp>
      <p:grpSp>
        <p:nvGrpSpPr>
          <p:cNvPr id="132" name="组合 131"/>
          <p:cNvGrpSpPr/>
          <p:nvPr/>
        </p:nvGrpSpPr>
        <p:grpSpPr>
          <a:xfrm>
            <a:off x="2285332" y="2286106"/>
            <a:ext cx="1149740" cy="1149740"/>
            <a:chOff x="1835696" y="2211710"/>
            <a:chExt cx="1149740" cy="1149740"/>
          </a:xfrm>
        </p:grpSpPr>
        <p:grpSp>
          <p:nvGrpSpPr>
            <p:cNvPr id="133" name="组合 132"/>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black"/>
                  </a:solidFill>
                  <a:latin typeface="方正姚体" panose="02010601030101010101" pitchFamily="2" charset="-122"/>
                  <a:ea typeface="方正姚体" panose="02010601030101010101" pitchFamily="2" charset="-122"/>
                </a:endParaRPr>
              </a:p>
            </p:txBody>
          </p:sp>
          <p:sp>
            <p:nvSpPr>
              <p:cNvPr id="136" name="椭圆 13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latin typeface="方正姚体" panose="02010601030101010101" pitchFamily="2" charset="-122"/>
                  <a:ea typeface="方正姚体" panose="02010601030101010101" pitchFamily="2" charset="-122"/>
                </a:endParaRPr>
              </a:p>
            </p:txBody>
          </p:sp>
        </p:grpSp>
        <p:sp>
          <p:nvSpPr>
            <p:cNvPr id="134" name="KSO_Shape"/>
            <p:cNvSpPr>
              <a:spLocks/>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0070C0"/>
            </a:solidFill>
            <a:ln>
              <a:noFill/>
            </a:ln>
          </p:spPr>
          <p:txBody>
            <a:bodyPr bIns="360000" anchor="ctr">
              <a:scene3d>
                <a:camera prst="orthographicFront"/>
                <a:lightRig rig="threePt" dir="t"/>
              </a:scene3d>
              <a:sp3d>
                <a:contourClr>
                  <a:srgbClr val="FFFFFF"/>
                </a:contourClr>
              </a:sp3d>
            </a:bodyPr>
            <a:lstStyle/>
            <a:p>
              <a:pPr algn="ctr" fontAlgn="base">
                <a:spcBef>
                  <a:spcPct val="0"/>
                </a:spcBef>
                <a:spcAft>
                  <a:spcPct val="0"/>
                </a:spcAft>
                <a:defRPr/>
              </a:pPr>
              <a:endParaRPr lang="zh-CN" altLang="en-US" dirty="0">
                <a:solidFill>
                  <a:srgbClr val="FFFFFF"/>
                </a:solidFill>
                <a:latin typeface="方正姚体" panose="02010601030101010101" pitchFamily="2" charset="-122"/>
                <a:ea typeface="方正姚体" panose="02010601030101010101" pitchFamily="2" charset="-122"/>
              </a:endParaRPr>
            </a:p>
          </p:txBody>
        </p:sp>
      </p:grpSp>
      <p:grpSp>
        <p:nvGrpSpPr>
          <p:cNvPr id="137" name="组合 136"/>
          <p:cNvGrpSpPr/>
          <p:nvPr/>
        </p:nvGrpSpPr>
        <p:grpSpPr>
          <a:xfrm>
            <a:off x="2933404" y="3510243"/>
            <a:ext cx="1149740" cy="1149740"/>
            <a:chOff x="2483768" y="3435846"/>
            <a:chExt cx="1149740" cy="1149740"/>
          </a:xfrm>
        </p:grpSpPr>
        <p:grpSp>
          <p:nvGrpSpPr>
            <p:cNvPr id="138" name="组合 137"/>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140" name="同心圆 1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black"/>
                  </a:solidFill>
                  <a:latin typeface="方正姚体" panose="02010601030101010101" pitchFamily="2" charset="-122"/>
                  <a:ea typeface="方正姚体" panose="02010601030101010101" pitchFamily="2" charset="-122"/>
                </a:endParaRPr>
              </a:p>
            </p:txBody>
          </p:sp>
          <p:sp>
            <p:nvSpPr>
              <p:cNvPr id="141" name="椭圆 14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latin typeface="方正姚体" panose="02010601030101010101" pitchFamily="2" charset="-122"/>
                  <a:ea typeface="方正姚体" panose="02010601030101010101" pitchFamily="2" charset="-122"/>
                </a:endParaRPr>
              </a:p>
            </p:txBody>
          </p:sp>
        </p:grpSp>
        <p:sp>
          <p:nvSpPr>
            <p:cNvPr id="139" name="KSO_Shape"/>
            <p:cNvSpPr>
              <a:spLocks/>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0070C0"/>
            </a:solidFill>
            <a:ln>
              <a:noFill/>
            </a:ln>
          </p:spPr>
          <p:txBody>
            <a:bodyPr anchor="ctr">
              <a:scene3d>
                <a:camera prst="orthographicFront"/>
                <a:lightRig rig="threePt" dir="t"/>
              </a:scene3d>
              <a:sp3d>
                <a:contourClr>
                  <a:srgbClr val="FFFFFF"/>
                </a:contourClr>
              </a:sp3d>
            </a:bodyPr>
            <a:lstStyle/>
            <a:p>
              <a:pPr algn="ctr" fontAlgn="base">
                <a:spcBef>
                  <a:spcPct val="0"/>
                </a:spcBef>
                <a:spcAft>
                  <a:spcPct val="0"/>
                </a:spcAft>
                <a:defRPr/>
              </a:pPr>
              <a:endParaRPr lang="zh-CN" altLang="en-US" dirty="0">
                <a:solidFill>
                  <a:srgbClr val="FFFFFF"/>
                </a:solidFill>
                <a:latin typeface="方正姚体" panose="02010601030101010101" pitchFamily="2" charset="-122"/>
                <a:ea typeface="方正姚体" panose="02010601030101010101" pitchFamily="2" charset="-122"/>
              </a:endParaRPr>
            </a:p>
          </p:txBody>
        </p:sp>
      </p:grpSp>
      <p:sp>
        <p:nvSpPr>
          <p:cNvPr id="142" name="TextBox 71"/>
          <p:cNvSpPr txBox="1"/>
          <p:nvPr/>
        </p:nvSpPr>
        <p:spPr>
          <a:xfrm>
            <a:off x="6444208" y="1651004"/>
            <a:ext cx="2016224" cy="2072875"/>
          </a:xfrm>
          <a:prstGeom prst="rect">
            <a:avLst/>
          </a:prstGeom>
          <a:noFill/>
          <a:ln>
            <a:noFill/>
          </a:ln>
        </p:spPr>
        <p:txBody>
          <a:bodyPr wrap="square" rtlCol="0">
            <a:spAutoFit/>
          </a:bodyPr>
          <a:lstStyle/>
          <a:p>
            <a:pPr fontAlgn="base">
              <a:lnSpc>
                <a:spcPct val="130000"/>
              </a:lnSpc>
              <a:spcBef>
                <a:spcPct val="0"/>
              </a:spcBef>
              <a:spcAft>
                <a:spcPct val="0"/>
              </a:spcAft>
              <a:defRPr/>
            </a:pPr>
            <a:r>
              <a:rPr lang="zh-CN" altLang="en-US" sz="1100" dirty="0">
                <a:solidFill>
                  <a:schemeClr val="bg2">
                    <a:lumMod val="50000"/>
                  </a:schemeClr>
                </a:solidFill>
                <a:latin typeface="方正姚体" panose="02010601030101010101" pitchFamily="2" charset="-122"/>
                <a:ea typeface="方正姚体" panose="02010601030101010101" pitchFamily="2" charset="-122"/>
              </a:rPr>
              <a:t>点击输入简要文字内容，文字内容需概括精炼，不用多余的文字修饰，言简意赅的说明分项内容</a:t>
            </a:r>
            <a:r>
              <a:rPr lang="en-US" altLang="zh-CN" sz="1100" dirty="0">
                <a:solidFill>
                  <a:schemeClr val="bg2">
                    <a:lumMod val="50000"/>
                  </a:schemeClr>
                </a:solidFill>
                <a:latin typeface="方正姚体" panose="02010601030101010101" pitchFamily="2" charset="-122"/>
                <a:ea typeface="方正姚体" panose="02010601030101010101" pitchFamily="2" charset="-122"/>
              </a:rPr>
              <a:t>……</a:t>
            </a:r>
          </a:p>
          <a:p>
            <a:pPr fontAlgn="base">
              <a:lnSpc>
                <a:spcPct val="130000"/>
              </a:lnSpc>
              <a:spcBef>
                <a:spcPct val="0"/>
              </a:spcBef>
              <a:spcAft>
                <a:spcPct val="0"/>
              </a:spcAft>
              <a:defRPr/>
            </a:pPr>
            <a:endParaRPr lang="en-US" altLang="zh-CN" sz="1100" dirty="0">
              <a:solidFill>
                <a:schemeClr val="bg2">
                  <a:lumMod val="50000"/>
                </a:schemeClr>
              </a:solidFill>
              <a:latin typeface="方正姚体" panose="02010601030101010101" pitchFamily="2" charset="-122"/>
              <a:ea typeface="方正姚体" panose="02010601030101010101" pitchFamily="2" charset="-122"/>
            </a:endParaRPr>
          </a:p>
          <a:p>
            <a:pPr fontAlgn="base">
              <a:lnSpc>
                <a:spcPct val="130000"/>
              </a:lnSpc>
              <a:spcBef>
                <a:spcPct val="0"/>
              </a:spcBef>
              <a:spcAft>
                <a:spcPct val="0"/>
              </a:spcAft>
              <a:defRPr/>
            </a:pPr>
            <a:r>
              <a:rPr lang="zh-CN" altLang="en-US" sz="1100" dirty="0">
                <a:solidFill>
                  <a:schemeClr val="bg2">
                    <a:lumMod val="50000"/>
                  </a:schemeClr>
                </a:solidFill>
                <a:latin typeface="方正姚体" panose="02010601030101010101" pitchFamily="2" charset="-122"/>
                <a:ea typeface="方正姚体" panose="02010601030101010101" pitchFamily="2" charset="-122"/>
              </a:rPr>
              <a:t>点击输入简要文字内容，文字内容需概括精炼，不用多余的文字修饰，言简意赅的说明分项内容</a:t>
            </a:r>
            <a:r>
              <a:rPr lang="en-US" altLang="zh-CN" sz="1100" dirty="0">
                <a:solidFill>
                  <a:schemeClr val="bg2">
                    <a:lumMod val="50000"/>
                  </a:schemeClr>
                </a:solidFill>
                <a:latin typeface="方正姚体" panose="02010601030101010101" pitchFamily="2" charset="-122"/>
                <a:ea typeface="方正姚体" panose="02010601030101010101" pitchFamily="2" charset="-122"/>
              </a:rPr>
              <a:t>……</a:t>
            </a:r>
          </a:p>
        </p:txBody>
      </p:sp>
      <p:sp>
        <p:nvSpPr>
          <p:cNvPr id="143" name="TextBox 72"/>
          <p:cNvSpPr txBox="1"/>
          <p:nvPr/>
        </p:nvSpPr>
        <p:spPr>
          <a:xfrm>
            <a:off x="1421236" y="1316054"/>
            <a:ext cx="1036867" cy="215444"/>
          </a:xfrm>
          <a:prstGeom prst="rect">
            <a:avLst/>
          </a:prstGeom>
          <a:noFill/>
        </p:spPr>
        <p:txBody>
          <a:bodyPr wrap="square" lIns="0" tIns="0" rIns="0" bIns="0" rtlCol="0">
            <a:spAutoFit/>
          </a:bodyPr>
          <a:lstStyle/>
          <a:p>
            <a:pPr algn="ctr" fontAlgn="base">
              <a:spcBef>
                <a:spcPct val="0"/>
              </a:spcBef>
              <a:spcAft>
                <a:spcPct val="0"/>
              </a:spcAft>
            </a:pPr>
            <a:r>
              <a:rPr lang="zh-CN" altLang="en-US" sz="1400" b="1" dirty="0">
                <a:solidFill>
                  <a:srgbClr val="0070C0"/>
                </a:solidFill>
                <a:latin typeface="方正姚体" panose="02010601030101010101" pitchFamily="2" charset="-122"/>
                <a:ea typeface="方正姚体" panose="02010601030101010101" pitchFamily="2" charset="-122"/>
              </a:rPr>
              <a:t>线下门店</a:t>
            </a:r>
          </a:p>
        </p:txBody>
      </p:sp>
      <p:sp>
        <p:nvSpPr>
          <p:cNvPr id="144" name="TextBox 73"/>
          <p:cNvSpPr txBox="1"/>
          <p:nvPr/>
        </p:nvSpPr>
        <p:spPr>
          <a:xfrm>
            <a:off x="1254788" y="1646466"/>
            <a:ext cx="1203316" cy="169277"/>
          </a:xfrm>
          <a:prstGeom prst="rect">
            <a:avLst/>
          </a:prstGeom>
          <a:noFill/>
        </p:spPr>
        <p:txBody>
          <a:bodyPr wrap="square" lIns="0" tIns="0" rIns="0" bIns="0" rtlCol="0">
            <a:spAutoFit/>
          </a:bodyPr>
          <a:lstStyle/>
          <a:p>
            <a:pPr algn="ctr" fontAlgn="base">
              <a:spcBef>
                <a:spcPct val="0"/>
              </a:spcBef>
              <a:spcAft>
                <a:spcPct val="0"/>
              </a:spcAft>
            </a:pPr>
            <a:r>
              <a:rPr lang="zh-CN" altLang="en-US" sz="1100" dirty="0">
                <a:solidFill>
                  <a:schemeClr val="bg2">
                    <a:lumMod val="50000"/>
                  </a:schemeClr>
                </a:solidFill>
                <a:latin typeface="方正姚体" panose="02010601030101010101" pitchFamily="2" charset="-122"/>
                <a:ea typeface="方正姚体" panose="02010601030101010101" pitchFamily="2" charset="-122"/>
              </a:rPr>
              <a:t>点击输入说明文字</a:t>
            </a:r>
          </a:p>
        </p:txBody>
      </p:sp>
      <p:sp>
        <p:nvSpPr>
          <p:cNvPr id="145" name="TextBox 74"/>
          <p:cNvSpPr txBox="1"/>
          <p:nvPr/>
        </p:nvSpPr>
        <p:spPr>
          <a:xfrm>
            <a:off x="755577" y="2650414"/>
            <a:ext cx="1331318" cy="215444"/>
          </a:xfrm>
          <a:prstGeom prst="rect">
            <a:avLst/>
          </a:prstGeom>
          <a:noFill/>
        </p:spPr>
        <p:txBody>
          <a:bodyPr wrap="square" lIns="0" tIns="0" rIns="0" bIns="0" rtlCol="0">
            <a:spAutoFit/>
          </a:bodyPr>
          <a:lstStyle/>
          <a:p>
            <a:pPr algn="ctr" fontAlgn="base">
              <a:spcBef>
                <a:spcPct val="0"/>
              </a:spcBef>
              <a:spcAft>
                <a:spcPct val="0"/>
              </a:spcAft>
            </a:pPr>
            <a:r>
              <a:rPr lang="zh-CN" altLang="en-US" sz="1400" b="1" dirty="0">
                <a:solidFill>
                  <a:srgbClr val="0070C0"/>
                </a:solidFill>
                <a:latin typeface="方正姚体" panose="02010601030101010101" pitchFamily="2" charset="-122"/>
                <a:ea typeface="方正姚体" panose="02010601030101010101" pitchFamily="2" charset="-122"/>
              </a:rPr>
              <a:t>电脑客户端</a:t>
            </a:r>
          </a:p>
        </p:txBody>
      </p:sp>
      <p:sp>
        <p:nvSpPr>
          <p:cNvPr id="146" name="TextBox 75"/>
          <p:cNvSpPr txBox="1"/>
          <p:nvPr/>
        </p:nvSpPr>
        <p:spPr>
          <a:xfrm>
            <a:off x="837983" y="2980827"/>
            <a:ext cx="1166506" cy="169277"/>
          </a:xfrm>
          <a:prstGeom prst="rect">
            <a:avLst/>
          </a:prstGeom>
          <a:noFill/>
        </p:spPr>
        <p:txBody>
          <a:bodyPr wrap="square" lIns="0" tIns="0" rIns="0" bIns="0" rtlCol="0">
            <a:spAutoFit/>
          </a:bodyPr>
          <a:lstStyle/>
          <a:p>
            <a:pPr algn="ctr" fontAlgn="base">
              <a:spcBef>
                <a:spcPct val="0"/>
              </a:spcBef>
              <a:spcAft>
                <a:spcPct val="0"/>
              </a:spcAft>
            </a:pPr>
            <a:r>
              <a:rPr lang="zh-CN" altLang="en-US" sz="1100" dirty="0">
                <a:solidFill>
                  <a:schemeClr val="bg2">
                    <a:lumMod val="50000"/>
                  </a:schemeClr>
                </a:solidFill>
                <a:latin typeface="方正姚体" panose="02010601030101010101" pitchFamily="2" charset="-122"/>
                <a:ea typeface="方正姚体" panose="02010601030101010101" pitchFamily="2" charset="-122"/>
              </a:rPr>
              <a:t>点击输入说明文字</a:t>
            </a:r>
          </a:p>
        </p:txBody>
      </p:sp>
      <p:sp>
        <p:nvSpPr>
          <p:cNvPr id="147" name="TextBox 76"/>
          <p:cNvSpPr txBox="1"/>
          <p:nvPr/>
        </p:nvSpPr>
        <p:spPr>
          <a:xfrm>
            <a:off x="1432434" y="4050405"/>
            <a:ext cx="1166506" cy="215444"/>
          </a:xfrm>
          <a:prstGeom prst="rect">
            <a:avLst/>
          </a:prstGeom>
          <a:noFill/>
        </p:spPr>
        <p:txBody>
          <a:bodyPr wrap="square" lIns="0" tIns="0" rIns="0" bIns="0" rtlCol="0">
            <a:spAutoFit/>
          </a:bodyPr>
          <a:lstStyle/>
          <a:p>
            <a:pPr algn="ctr" fontAlgn="base">
              <a:spcBef>
                <a:spcPct val="0"/>
              </a:spcBef>
              <a:spcAft>
                <a:spcPct val="0"/>
              </a:spcAft>
            </a:pPr>
            <a:r>
              <a:rPr lang="zh-CN" altLang="en-US" sz="1400" b="1" dirty="0">
                <a:solidFill>
                  <a:srgbClr val="0070C0"/>
                </a:solidFill>
                <a:latin typeface="方正姚体" panose="02010601030101010101" pitchFamily="2" charset="-122"/>
                <a:ea typeface="方正姚体" panose="02010601030101010101" pitchFamily="2" charset="-122"/>
              </a:rPr>
              <a:t>手机</a:t>
            </a:r>
            <a:r>
              <a:rPr lang="en-US" altLang="zh-CN" sz="1400" b="1" dirty="0">
                <a:solidFill>
                  <a:srgbClr val="0070C0"/>
                </a:solidFill>
                <a:latin typeface="方正姚体" panose="02010601030101010101" pitchFamily="2" charset="-122"/>
                <a:ea typeface="方正姚体" panose="02010601030101010101" pitchFamily="2" charset="-122"/>
              </a:rPr>
              <a:t>APP</a:t>
            </a:r>
            <a:endParaRPr lang="zh-CN" altLang="en-US" sz="1400" b="1" dirty="0">
              <a:solidFill>
                <a:srgbClr val="0070C0"/>
              </a:solidFill>
              <a:latin typeface="方正姚体" panose="02010601030101010101" pitchFamily="2" charset="-122"/>
              <a:ea typeface="方正姚体" panose="02010601030101010101" pitchFamily="2" charset="-122"/>
            </a:endParaRPr>
          </a:p>
        </p:txBody>
      </p:sp>
      <p:sp>
        <p:nvSpPr>
          <p:cNvPr id="148" name="TextBox 77"/>
          <p:cNvSpPr txBox="1"/>
          <p:nvPr/>
        </p:nvSpPr>
        <p:spPr>
          <a:xfrm>
            <a:off x="1432434" y="4380818"/>
            <a:ext cx="1166506" cy="169277"/>
          </a:xfrm>
          <a:prstGeom prst="rect">
            <a:avLst/>
          </a:prstGeom>
          <a:noFill/>
        </p:spPr>
        <p:txBody>
          <a:bodyPr wrap="square" lIns="0" tIns="0" rIns="0" bIns="0" rtlCol="0">
            <a:spAutoFit/>
          </a:bodyPr>
          <a:lstStyle/>
          <a:p>
            <a:pPr algn="ctr" fontAlgn="base">
              <a:spcBef>
                <a:spcPct val="0"/>
              </a:spcBef>
              <a:spcAft>
                <a:spcPct val="0"/>
              </a:spcAft>
            </a:pPr>
            <a:r>
              <a:rPr lang="zh-CN" altLang="en-US" sz="1100" dirty="0">
                <a:solidFill>
                  <a:schemeClr val="bg2">
                    <a:lumMod val="50000"/>
                  </a:schemeClr>
                </a:solidFill>
                <a:latin typeface="方正姚体" panose="02010601030101010101" pitchFamily="2" charset="-122"/>
                <a:ea typeface="方正姚体" panose="02010601030101010101" pitchFamily="2" charset="-122"/>
              </a:rPr>
              <a:t>点击输入说明文字</a:t>
            </a:r>
          </a:p>
        </p:txBody>
      </p:sp>
      <p:sp>
        <p:nvSpPr>
          <p:cNvPr id="149" name="TextBox 78"/>
          <p:cNvSpPr txBox="1"/>
          <p:nvPr/>
        </p:nvSpPr>
        <p:spPr>
          <a:xfrm>
            <a:off x="5181980" y="2564005"/>
            <a:ext cx="1036867" cy="615553"/>
          </a:xfrm>
          <a:prstGeom prst="rect">
            <a:avLst/>
          </a:prstGeom>
          <a:noFill/>
        </p:spPr>
        <p:txBody>
          <a:bodyPr wrap="square" lIns="0" tIns="0" rIns="0" bIns="0" rtlCol="0">
            <a:spAutoFit/>
          </a:bodyPr>
          <a:lstStyle/>
          <a:p>
            <a:pPr algn="ctr" fontAlgn="base">
              <a:spcBef>
                <a:spcPct val="0"/>
              </a:spcBef>
              <a:spcAft>
                <a:spcPct val="0"/>
              </a:spcAft>
            </a:pPr>
            <a:r>
              <a:rPr lang="zh-CN" altLang="en-US" sz="2000" b="1" dirty="0">
                <a:solidFill>
                  <a:prstClr val="white"/>
                </a:solidFill>
                <a:latin typeface="方正姚体" panose="02010601030101010101" pitchFamily="2" charset="-122"/>
                <a:ea typeface="方正姚体" panose="02010601030101010101" pitchFamily="2" charset="-122"/>
              </a:rPr>
              <a:t>产品</a:t>
            </a:r>
            <a:endParaRPr lang="en-US" altLang="zh-CN" sz="2000" b="1" dirty="0">
              <a:solidFill>
                <a:prstClr val="white"/>
              </a:solidFill>
              <a:latin typeface="方正姚体" panose="02010601030101010101" pitchFamily="2" charset="-122"/>
              <a:ea typeface="方正姚体" panose="02010601030101010101" pitchFamily="2" charset="-122"/>
            </a:endParaRPr>
          </a:p>
          <a:p>
            <a:pPr algn="ctr" fontAlgn="base">
              <a:spcBef>
                <a:spcPct val="0"/>
              </a:spcBef>
              <a:spcAft>
                <a:spcPct val="0"/>
              </a:spcAft>
            </a:pPr>
            <a:r>
              <a:rPr lang="zh-CN" altLang="en-US" sz="2000" b="1" dirty="0">
                <a:solidFill>
                  <a:prstClr val="white"/>
                </a:solidFill>
                <a:latin typeface="方正姚体" panose="02010601030101010101" pitchFamily="2" charset="-122"/>
                <a:ea typeface="方正姚体" panose="02010601030101010101" pitchFamily="2" charset="-122"/>
              </a:rPr>
              <a:t>形式</a:t>
            </a:r>
            <a:endParaRPr lang="en-US" altLang="zh-CN" sz="2000" b="1" dirty="0">
              <a:solidFill>
                <a:prstClr val="white"/>
              </a:solidFill>
              <a:latin typeface="方正姚体" panose="02010601030101010101" pitchFamily="2" charset="-122"/>
              <a:ea typeface="方正姚体" panose="02010601030101010101" pitchFamily="2" charset="-122"/>
            </a:endParaRPr>
          </a:p>
        </p:txBody>
      </p:sp>
    </p:spTree>
    <p:extLst>
      <p:ext uri="{BB962C8B-B14F-4D97-AF65-F5344CB8AC3E}">
        <p14:creationId xmlns:p14="http://schemas.microsoft.com/office/powerpoint/2010/main" val="224629647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14:presetBounceEnd="44000">
                                      <p:stCondLst>
                                        <p:cond delay="0"/>
                                      </p:stCondLst>
                                      <p:childTnLst>
                                        <p:set>
                                          <p:cBhvr>
                                            <p:cTn id="15" dur="1" fill="hold">
                                              <p:stCondLst>
                                                <p:cond delay="0"/>
                                              </p:stCondLst>
                                            </p:cTn>
                                            <p:tgtEl>
                                              <p:spTgt spid="126"/>
                                            </p:tgtEl>
                                            <p:attrNameLst>
                                              <p:attrName>style.visibility</p:attrName>
                                            </p:attrNameLst>
                                          </p:cBhvr>
                                          <p:to>
                                            <p:strVal val="visible"/>
                                          </p:to>
                                        </p:set>
                                        <p:anim calcmode="lin" valueType="num" p14:bounceEnd="44000">
                                          <p:cBhvr additive="base">
                                            <p:cTn id="16" dur="500" fill="hold"/>
                                            <p:tgtEl>
                                              <p:spTgt spid="126"/>
                                            </p:tgtEl>
                                            <p:attrNameLst>
                                              <p:attrName>ppt_x</p:attrName>
                                            </p:attrNameLst>
                                          </p:cBhvr>
                                          <p:tavLst>
                                            <p:tav tm="0">
                                              <p:val>
                                                <p:strVal val="#ppt_x"/>
                                              </p:val>
                                            </p:tav>
                                            <p:tav tm="100000">
                                              <p:val>
                                                <p:strVal val="#ppt_x"/>
                                              </p:val>
                                            </p:tav>
                                          </p:tavLst>
                                        </p:anim>
                                        <p:anim calcmode="lin" valueType="num" p14:bounceEnd="44000">
                                          <p:cBhvr additive="base">
                                            <p:cTn id="17" dur="500" fill="hold"/>
                                            <p:tgtEl>
                                              <p:spTgt spid="126"/>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49"/>
                                            </p:tgtEl>
                                            <p:attrNameLst>
                                              <p:attrName>style.visibility</p:attrName>
                                            </p:attrNameLst>
                                          </p:cBhvr>
                                          <p:to>
                                            <p:strVal val="visible"/>
                                          </p:to>
                                        </p:set>
                                        <p:animEffect transition="in" filter="fade">
                                          <p:cBhvr>
                                            <p:cTn id="21" dur="500"/>
                                            <p:tgtEl>
                                              <p:spTgt spid="149"/>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123"/>
                                            </p:tgtEl>
                                            <p:attrNameLst>
                                              <p:attrName>style.visibility</p:attrName>
                                            </p:attrNameLst>
                                          </p:cBhvr>
                                          <p:to>
                                            <p:strVal val="visible"/>
                                          </p:to>
                                        </p:set>
                                        <p:animEffect transition="in" filter="wipe(right)">
                                          <p:cBhvr>
                                            <p:cTn id="25" dur="500"/>
                                            <p:tgtEl>
                                              <p:spTgt spid="123"/>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25"/>
                                            </p:tgtEl>
                                            <p:attrNameLst>
                                              <p:attrName>style.visibility</p:attrName>
                                            </p:attrNameLst>
                                          </p:cBhvr>
                                          <p:to>
                                            <p:strVal val="visible"/>
                                          </p:to>
                                        </p:set>
                                        <p:animEffect transition="in" filter="wipe(right)">
                                          <p:cBhvr>
                                            <p:cTn id="28" dur="500"/>
                                            <p:tgtEl>
                                              <p:spTgt spid="125"/>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24"/>
                                            </p:tgtEl>
                                            <p:attrNameLst>
                                              <p:attrName>style.visibility</p:attrName>
                                            </p:attrNameLst>
                                          </p:cBhvr>
                                          <p:to>
                                            <p:strVal val="visible"/>
                                          </p:to>
                                        </p:set>
                                        <p:animEffect transition="in" filter="wipe(right)">
                                          <p:cBhvr>
                                            <p:cTn id="31" dur="500"/>
                                            <p:tgtEl>
                                              <p:spTgt spid="124"/>
                                            </p:tgtEl>
                                          </p:cBhvr>
                                        </p:animEffect>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132"/>
                                            </p:tgtEl>
                                            <p:attrNameLst>
                                              <p:attrName>style.visibility</p:attrName>
                                            </p:attrNameLst>
                                          </p:cBhvr>
                                          <p:to>
                                            <p:strVal val="visible"/>
                                          </p:to>
                                        </p:set>
                                        <p:anim calcmode="lin" valueType="num">
                                          <p:cBhvr>
                                            <p:cTn id="35" dur="500" fill="hold"/>
                                            <p:tgtEl>
                                              <p:spTgt spid="132"/>
                                            </p:tgtEl>
                                            <p:attrNameLst>
                                              <p:attrName>ppt_w</p:attrName>
                                            </p:attrNameLst>
                                          </p:cBhvr>
                                          <p:tavLst>
                                            <p:tav tm="0">
                                              <p:val>
                                                <p:fltVal val="0"/>
                                              </p:val>
                                            </p:tav>
                                            <p:tav tm="100000">
                                              <p:val>
                                                <p:strVal val="#ppt_w"/>
                                              </p:val>
                                            </p:tav>
                                          </p:tavLst>
                                        </p:anim>
                                        <p:anim calcmode="lin" valueType="num">
                                          <p:cBhvr>
                                            <p:cTn id="36" dur="500" fill="hold"/>
                                            <p:tgtEl>
                                              <p:spTgt spid="132"/>
                                            </p:tgtEl>
                                            <p:attrNameLst>
                                              <p:attrName>ppt_h</p:attrName>
                                            </p:attrNameLst>
                                          </p:cBhvr>
                                          <p:tavLst>
                                            <p:tav tm="0">
                                              <p:val>
                                                <p:fltVal val="0"/>
                                              </p:val>
                                            </p:tav>
                                            <p:tav tm="100000">
                                              <p:val>
                                                <p:strVal val="#ppt_h"/>
                                              </p:val>
                                            </p:tav>
                                          </p:tavLst>
                                        </p:anim>
                                        <p:animEffect transition="in" filter="fade">
                                          <p:cBhvr>
                                            <p:cTn id="37" dur="500"/>
                                            <p:tgtEl>
                                              <p:spTgt spid="132"/>
                                            </p:tgtEl>
                                          </p:cBhvr>
                                        </p:animEffect>
                                      </p:childTnLst>
                                    </p:cTn>
                                  </p:par>
                                  <p:par>
                                    <p:cTn id="38" presetID="53" presetClass="entr" presetSubtype="16" fill="hold" nodeType="withEffect">
                                      <p:stCondLst>
                                        <p:cond delay="0"/>
                                      </p:stCondLst>
                                      <p:childTnLst>
                                        <p:set>
                                          <p:cBhvr>
                                            <p:cTn id="39" dur="1" fill="hold">
                                              <p:stCondLst>
                                                <p:cond delay="0"/>
                                              </p:stCondLst>
                                            </p:cTn>
                                            <p:tgtEl>
                                              <p:spTgt spid="127"/>
                                            </p:tgtEl>
                                            <p:attrNameLst>
                                              <p:attrName>style.visibility</p:attrName>
                                            </p:attrNameLst>
                                          </p:cBhvr>
                                          <p:to>
                                            <p:strVal val="visible"/>
                                          </p:to>
                                        </p:set>
                                        <p:anim calcmode="lin" valueType="num">
                                          <p:cBhvr>
                                            <p:cTn id="40" dur="500" fill="hold"/>
                                            <p:tgtEl>
                                              <p:spTgt spid="127"/>
                                            </p:tgtEl>
                                            <p:attrNameLst>
                                              <p:attrName>ppt_w</p:attrName>
                                            </p:attrNameLst>
                                          </p:cBhvr>
                                          <p:tavLst>
                                            <p:tav tm="0">
                                              <p:val>
                                                <p:fltVal val="0"/>
                                              </p:val>
                                            </p:tav>
                                            <p:tav tm="100000">
                                              <p:val>
                                                <p:strVal val="#ppt_w"/>
                                              </p:val>
                                            </p:tav>
                                          </p:tavLst>
                                        </p:anim>
                                        <p:anim calcmode="lin" valueType="num">
                                          <p:cBhvr>
                                            <p:cTn id="41" dur="500" fill="hold"/>
                                            <p:tgtEl>
                                              <p:spTgt spid="127"/>
                                            </p:tgtEl>
                                            <p:attrNameLst>
                                              <p:attrName>ppt_h</p:attrName>
                                            </p:attrNameLst>
                                          </p:cBhvr>
                                          <p:tavLst>
                                            <p:tav tm="0">
                                              <p:val>
                                                <p:fltVal val="0"/>
                                              </p:val>
                                            </p:tav>
                                            <p:tav tm="100000">
                                              <p:val>
                                                <p:strVal val="#ppt_h"/>
                                              </p:val>
                                            </p:tav>
                                          </p:tavLst>
                                        </p:anim>
                                        <p:animEffect transition="in" filter="fade">
                                          <p:cBhvr>
                                            <p:cTn id="42" dur="500"/>
                                            <p:tgtEl>
                                              <p:spTgt spid="127"/>
                                            </p:tgtEl>
                                          </p:cBhvr>
                                        </p:animEffect>
                                      </p:childTnLst>
                                    </p:cTn>
                                  </p:par>
                                  <p:par>
                                    <p:cTn id="43" presetID="53" presetClass="entr" presetSubtype="16" fill="hold" nodeType="withEffect">
                                      <p:stCondLst>
                                        <p:cond delay="0"/>
                                      </p:stCondLst>
                                      <p:childTnLst>
                                        <p:set>
                                          <p:cBhvr>
                                            <p:cTn id="44" dur="1" fill="hold">
                                              <p:stCondLst>
                                                <p:cond delay="0"/>
                                              </p:stCondLst>
                                            </p:cTn>
                                            <p:tgtEl>
                                              <p:spTgt spid="137"/>
                                            </p:tgtEl>
                                            <p:attrNameLst>
                                              <p:attrName>style.visibility</p:attrName>
                                            </p:attrNameLst>
                                          </p:cBhvr>
                                          <p:to>
                                            <p:strVal val="visible"/>
                                          </p:to>
                                        </p:set>
                                        <p:anim calcmode="lin" valueType="num">
                                          <p:cBhvr>
                                            <p:cTn id="45" dur="500" fill="hold"/>
                                            <p:tgtEl>
                                              <p:spTgt spid="137"/>
                                            </p:tgtEl>
                                            <p:attrNameLst>
                                              <p:attrName>ppt_w</p:attrName>
                                            </p:attrNameLst>
                                          </p:cBhvr>
                                          <p:tavLst>
                                            <p:tav tm="0">
                                              <p:val>
                                                <p:fltVal val="0"/>
                                              </p:val>
                                            </p:tav>
                                            <p:tav tm="100000">
                                              <p:val>
                                                <p:strVal val="#ppt_w"/>
                                              </p:val>
                                            </p:tav>
                                          </p:tavLst>
                                        </p:anim>
                                        <p:anim calcmode="lin" valueType="num">
                                          <p:cBhvr>
                                            <p:cTn id="46" dur="500" fill="hold"/>
                                            <p:tgtEl>
                                              <p:spTgt spid="137"/>
                                            </p:tgtEl>
                                            <p:attrNameLst>
                                              <p:attrName>ppt_h</p:attrName>
                                            </p:attrNameLst>
                                          </p:cBhvr>
                                          <p:tavLst>
                                            <p:tav tm="0">
                                              <p:val>
                                                <p:fltVal val="0"/>
                                              </p:val>
                                            </p:tav>
                                            <p:tav tm="100000">
                                              <p:val>
                                                <p:strVal val="#ppt_h"/>
                                              </p:val>
                                            </p:tav>
                                          </p:tavLst>
                                        </p:anim>
                                        <p:animEffect transition="in" filter="fade">
                                          <p:cBhvr>
                                            <p:cTn id="47" dur="500"/>
                                            <p:tgtEl>
                                              <p:spTgt spid="137"/>
                                            </p:tgtEl>
                                          </p:cBhvr>
                                        </p:animEffect>
                                      </p:childTnLst>
                                    </p:cTn>
                                  </p:par>
                                </p:childTnLst>
                              </p:cTn>
                            </p:par>
                            <p:par>
                              <p:cTn id="48" fill="hold">
                                <p:stCondLst>
                                  <p:cond delay="2500"/>
                                </p:stCondLst>
                                <p:childTnLst>
                                  <p:par>
                                    <p:cTn id="49" presetID="22" presetClass="entr" presetSubtype="1" fill="hold" grpId="0" nodeType="afterEffect">
                                      <p:stCondLst>
                                        <p:cond delay="0"/>
                                      </p:stCondLst>
                                      <p:childTnLst>
                                        <p:set>
                                          <p:cBhvr>
                                            <p:cTn id="50" dur="1" fill="hold">
                                              <p:stCondLst>
                                                <p:cond delay="0"/>
                                              </p:stCondLst>
                                            </p:cTn>
                                            <p:tgtEl>
                                              <p:spTgt spid="122"/>
                                            </p:tgtEl>
                                            <p:attrNameLst>
                                              <p:attrName>style.visibility</p:attrName>
                                            </p:attrNameLst>
                                          </p:cBhvr>
                                          <p:to>
                                            <p:strVal val="visible"/>
                                          </p:to>
                                        </p:set>
                                        <p:animEffect transition="in" filter="wipe(up)">
                                          <p:cBhvr>
                                            <p:cTn id="51" dur="500"/>
                                            <p:tgtEl>
                                              <p:spTgt spid="122"/>
                                            </p:tgtEl>
                                          </p:cBhvr>
                                        </p:animEffect>
                                      </p:childTnLst>
                                    </p:cTn>
                                  </p:par>
                                </p:childTnLst>
                              </p:cTn>
                            </p:par>
                            <p:par>
                              <p:cTn id="52" fill="hold">
                                <p:stCondLst>
                                  <p:cond delay="3000"/>
                                </p:stCondLst>
                                <p:childTnLst>
                                  <p:par>
                                    <p:cTn id="53" presetID="26" presetClass="entr" presetSubtype="0" fill="hold" grpId="0" nodeType="afterEffect">
                                      <p:stCondLst>
                                        <p:cond delay="0"/>
                                      </p:stCondLst>
                                      <p:childTnLst>
                                        <p:set>
                                          <p:cBhvr>
                                            <p:cTn id="54" dur="1" fill="hold">
                                              <p:stCondLst>
                                                <p:cond delay="0"/>
                                              </p:stCondLst>
                                            </p:cTn>
                                            <p:tgtEl>
                                              <p:spTgt spid="143"/>
                                            </p:tgtEl>
                                            <p:attrNameLst>
                                              <p:attrName>style.visibility</p:attrName>
                                            </p:attrNameLst>
                                          </p:cBhvr>
                                          <p:to>
                                            <p:strVal val="visible"/>
                                          </p:to>
                                        </p:set>
                                        <p:animEffect transition="in" filter="wipe(down)">
                                          <p:cBhvr>
                                            <p:cTn id="55" dur="290">
                                              <p:stCondLst>
                                                <p:cond delay="0"/>
                                              </p:stCondLst>
                                            </p:cTn>
                                            <p:tgtEl>
                                              <p:spTgt spid="143"/>
                                            </p:tgtEl>
                                          </p:cBhvr>
                                        </p:animEffect>
                                        <p:anim calcmode="lin" valueType="num">
                                          <p:cBhvr>
                                            <p:cTn id="56" dur="911" tmFilter="0,0; 0.14,0.36; 0.43,0.73; 0.71,0.91; 1.0,1.0">
                                              <p:stCondLst>
                                                <p:cond delay="0"/>
                                              </p:stCondLst>
                                            </p:cTn>
                                            <p:tgtEl>
                                              <p:spTgt spid="143"/>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143"/>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143"/>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143"/>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143"/>
                                            </p:tgtEl>
                                            <p:attrNameLst>
                                              <p:attrName>ppt_y</p:attrName>
                                            </p:attrNameLst>
                                          </p:cBhvr>
                                          <p:tavLst>
                                            <p:tav tm="0" fmla="#ppt_y-sin(pi*$)/81">
                                              <p:val>
                                                <p:fltVal val="0"/>
                                              </p:val>
                                            </p:tav>
                                            <p:tav tm="100000">
                                              <p:val>
                                                <p:fltVal val="1"/>
                                              </p:val>
                                            </p:tav>
                                          </p:tavLst>
                                        </p:anim>
                                        <p:animScale>
                                          <p:cBhvr>
                                            <p:cTn id="61" dur="13">
                                              <p:stCondLst>
                                                <p:cond delay="325"/>
                                              </p:stCondLst>
                                            </p:cTn>
                                            <p:tgtEl>
                                              <p:spTgt spid="143"/>
                                            </p:tgtEl>
                                          </p:cBhvr>
                                          <p:to x="100000" y="60000"/>
                                        </p:animScale>
                                        <p:animScale>
                                          <p:cBhvr>
                                            <p:cTn id="62" dur="83" decel="50000">
                                              <p:stCondLst>
                                                <p:cond delay="338"/>
                                              </p:stCondLst>
                                            </p:cTn>
                                            <p:tgtEl>
                                              <p:spTgt spid="143"/>
                                            </p:tgtEl>
                                          </p:cBhvr>
                                          <p:to x="100000" y="100000"/>
                                        </p:animScale>
                                        <p:animScale>
                                          <p:cBhvr>
                                            <p:cTn id="63" dur="13">
                                              <p:stCondLst>
                                                <p:cond delay="656"/>
                                              </p:stCondLst>
                                            </p:cTn>
                                            <p:tgtEl>
                                              <p:spTgt spid="143"/>
                                            </p:tgtEl>
                                          </p:cBhvr>
                                          <p:to x="100000" y="80000"/>
                                        </p:animScale>
                                        <p:animScale>
                                          <p:cBhvr>
                                            <p:cTn id="64" dur="83" decel="50000">
                                              <p:stCondLst>
                                                <p:cond delay="669"/>
                                              </p:stCondLst>
                                            </p:cTn>
                                            <p:tgtEl>
                                              <p:spTgt spid="143"/>
                                            </p:tgtEl>
                                          </p:cBhvr>
                                          <p:to x="100000" y="100000"/>
                                        </p:animScale>
                                        <p:animScale>
                                          <p:cBhvr>
                                            <p:cTn id="65" dur="13">
                                              <p:stCondLst>
                                                <p:cond delay="821"/>
                                              </p:stCondLst>
                                            </p:cTn>
                                            <p:tgtEl>
                                              <p:spTgt spid="143"/>
                                            </p:tgtEl>
                                          </p:cBhvr>
                                          <p:to x="100000" y="90000"/>
                                        </p:animScale>
                                        <p:animScale>
                                          <p:cBhvr>
                                            <p:cTn id="66" dur="83" decel="50000">
                                              <p:stCondLst>
                                                <p:cond delay="834"/>
                                              </p:stCondLst>
                                            </p:cTn>
                                            <p:tgtEl>
                                              <p:spTgt spid="143"/>
                                            </p:tgtEl>
                                          </p:cBhvr>
                                          <p:to x="100000" y="100000"/>
                                        </p:animScale>
                                        <p:animScale>
                                          <p:cBhvr>
                                            <p:cTn id="67" dur="13">
                                              <p:stCondLst>
                                                <p:cond delay="904"/>
                                              </p:stCondLst>
                                            </p:cTn>
                                            <p:tgtEl>
                                              <p:spTgt spid="143"/>
                                            </p:tgtEl>
                                          </p:cBhvr>
                                          <p:to x="100000" y="95000"/>
                                        </p:animScale>
                                        <p:animScale>
                                          <p:cBhvr>
                                            <p:cTn id="68" dur="83" decel="50000">
                                              <p:stCondLst>
                                                <p:cond delay="917"/>
                                              </p:stCondLst>
                                            </p:cTn>
                                            <p:tgtEl>
                                              <p:spTgt spid="143"/>
                                            </p:tgtEl>
                                          </p:cBhvr>
                                          <p:to x="100000" y="100000"/>
                                        </p:animScale>
                                      </p:childTnLst>
                                    </p:cTn>
                                  </p:par>
                                  <p:par>
                                    <p:cTn id="69" presetID="26" presetClass="entr" presetSubtype="0" fill="hold" grpId="0" nodeType="withEffect">
                                      <p:stCondLst>
                                        <p:cond delay="100"/>
                                      </p:stCondLst>
                                      <p:childTnLst>
                                        <p:set>
                                          <p:cBhvr>
                                            <p:cTn id="70" dur="1" fill="hold">
                                              <p:stCondLst>
                                                <p:cond delay="0"/>
                                              </p:stCondLst>
                                            </p:cTn>
                                            <p:tgtEl>
                                              <p:spTgt spid="144"/>
                                            </p:tgtEl>
                                            <p:attrNameLst>
                                              <p:attrName>style.visibility</p:attrName>
                                            </p:attrNameLst>
                                          </p:cBhvr>
                                          <p:to>
                                            <p:strVal val="visible"/>
                                          </p:to>
                                        </p:set>
                                        <p:animEffect transition="in" filter="wipe(down)">
                                          <p:cBhvr>
                                            <p:cTn id="71" dur="290">
                                              <p:stCondLst>
                                                <p:cond delay="0"/>
                                              </p:stCondLst>
                                            </p:cTn>
                                            <p:tgtEl>
                                              <p:spTgt spid="144"/>
                                            </p:tgtEl>
                                          </p:cBhvr>
                                        </p:animEffect>
                                        <p:anim calcmode="lin" valueType="num">
                                          <p:cBhvr>
                                            <p:cTn id="72" dur="911" tmFilter="0,0; 0.14,0.36; 0.43,0.73; 0.71,0.91; 1.0,1.0">
                                              <p:stCondLst>
                                                <p:cond delay="0"/>
                                              </p:stCondLst>
                                            </p:cTn>
                                            <p:tgtEl>
                                              <p:spTgt spid="144"/>
                                            </p:tgtEl>
                                            <p:attrNameLst>
                                              <p:attrName>ppt_x</p:attrName>
                                            </p:attrNameLst>
                                          </p:cBhvr>
                                          <p:tavLst>
                                            <p:tav tm="0">
                                              <p:val>
                                                <p:strVal val="#ppt_x-0.25"/>
                                              </p:val>
                                            </p:tav>
                                            <p:tav tm="100000">
                                              <p:val>
                                                <p:strVal val="#ppt_x"/>
                                              </p:val>
                                            </p:tav>
                                          </p:tavLst>
                                        </p:anim>
                                        <p:anim calcmode="lin" valueType="num">
                                          <p:cBhvr>
                                            <p:cTn id="73" dur="332" tmFilter="0.0,0.0; 0.25,0.07; 0.50,0.2; 0.75,0.467; 1.0,1.0">
                                              <p:stCondLst>
                                                <p:cond delay="0"/>
                                              </p:stCondLst>
                                            </p:cTn>
                                            <p:tgtEl>
                                              <p:spTgt spid="144"/>
                                            </p:tgtEl>
                                            <p:attrNameLst>
                                              <p:attrName>ppt_y</p:attrName>
                                            </p:attrNameLst>
                                          </p:cBhvr>
                                          <p:tavLst>
                                            <p:tav tm="0" fmla="#ppt_y-sin(pi*$)/3">
                                              <p:val>
                                                <p:fltVal val="0.5"/>
                                              </p:val>
                                            </p:tav>
                                            <p:tav tm="100000">
                                              <p:val>
                                                <p:fltVal val="1"/>
                                              </p:val>
                                            </p:tav>
                                          </p:tavLst>
                                        </p:anim>
                                        <p:anim calcmode="lin" valueType="num">
                                          <p:cBhvr>
                                            <p:cTn id="74" dur="332" tmFilter="0, 0; 0.125,0.2665; 0.25,0.4; 0.375,0.465; 0.5,0.5;  0.625,0.535; 0.75,0.6; 0.875,0.7335; 1,1">
                                              <p:stCondLst>
                                                <p:cond delay="332"/>
                                              </p:stCondLst>
                                            </p:cTn>
                                            <p:tgtEl>
                                              <p:spTgt spid="144"/>
                                            </p:tgtEl>
                                            <p:attrNameLst>
                                              <p:attrName>ppt_y</p:attrName>
                                            </p:attrNameLst>
                                          </p:cBhvr>
                                          <p:tavLst>
                                            <p:tav tm="0" fmla="#ppt_y-sin(pi*$)/9">
                                              <p:val>
                                                <p:fltVal val="0"/>
                                              </p:val>
                                            </p:tav>
                                            <p:tav tm="100000">
                                              <p:val>
                                                <p:fltVal val="1"/>
                                              </p:val>
                                            </p:tav>
                                          </p:tavLst>
                                        </p:anim>
                                        <p:anim calcmode="lin" valueType="num">
                                          <p:cBhvr>
                                            <p:cTn id="75" dur="166" tmFilter="0, 0; 0.125,0.2665; 0.25,0.4; 0.375,0.465; 0.5,0.5;  0.625,0.535; 0.75,0.6; 0.875,0.7335; 1,1">
                                              <p:stCondLst>
                                                <p:cond delay="662"/>
                                              </p:stCondLst>
                                            </p:cTn>
                                            <p:tgtEl>
                                              <p:spTgt spid="144"/>
                                            </p:tgtEl>
                                            <p:attrNameLst>
                                              <p:attrName>ppt_y</p:attrName>
                                            </p:attrNameLst>
                                          </p:cBhvr>
                                          <p:tavLst>
                                            <p:tav tm="0" fmla="#ppt_y-sin(pi*$)/27">
                                              <p:val>
                                                <p:fltVal val="0"/>
                                              </p:val>
                                            </p:tav>
                                            <p:tav tm="100000">
                                              <p:val>
                                                <p:fltVal val="1"/>
                                              </p:val>
                                            </p:tav>
                                          </p:tavLst>
                                        </p:anim>
                                        <p:anim calcmode="lin" valueType="num">
                                          <p:cBhvr>
                                            <p:cTn id="76" dur="82" tmFilter="0, 0; 0.125,0.2665; 0.25,0.4; 0.375,0.465; 0.5,0.5;  0.625,0.535; 0.75,0.6; 0.875,0.7335; 1,1">
                                              <p:stCondLst>
                                                <p:cond delay="828"/>
                                              </p:stCondLst>
                                            </p:cTn>
                                            <p:tgtEl>
                                              <p:spTgt spid="144"/>
                                            </p:tgtEl>
                                            <p:attrNameLst>
                                              <p:attrName>ppt_y</p:attrName>
                                            </p:attrNameLst>
                                          </p:cBhvr>
                                          <p:tavLst>
                                            <p:tav tm="0" fmla="#ppt_y-sin(pi*$)/81">
                                              <p:val>
                                                <p:fltVal val="0"/>
                                              </p:val>
                                            </p:tav>
                                            <p:tav tm="100000">
                                              <p:val>
                                                <p:fltVal val="1"/>
                                              </p:val>
                                            </p:tav>
                                          </p:tavLst>
                                        </p:anim>
                                        <p:animScale>
                                          <p:cBhvr>
                                            <p:cTn id="77" dur="13">
                                              <p:stCondLst>
                                                <p:cond delay="325"/>
                                              </p:stCondLst>
                                            </p:cTn>
                                            <p:tgtEl>
                                              <p:spTgt spid="144"/>
                                            </p:tgtEl>
                                          </p:cBhvr>
                                          <p:to x="100000" y="60000"/>
                                        </p:animScale>
                                        <p:animScale>
                                          <p:cBhvr>
                                            <p:cTn id="78" dur="83" decel="50000">
                                              <p:stCondLst>
                                                <p:cond delay="338"/>
                                              </p:stCondLst>
                                            </p:cTn>
                                            <p:tgtEl>
                                              <p:spTgt spid="144"/>
                                            </p:tgtEl>
                                          </p:cBhvr>
                                          <p:to x="100000" y="100000"/>
                                        </p:animScale>
                                        <p:animScale>
                                          <p:cBhvr>
                                            <p:cTn id="79" dur="13">
                                              <p:stCondLst>
                                                <p:cond delay="656"/>
                                              </p:stCondLst>
                                            </p:cTn>
                                            <p:tgtEl>
                                              <p:spTgt spid="144"/>
                                            </p:tgtEl>
                                          </p:cBhvr>
                                          <p:to x="100000" y="80000"/>
                                        </p:animScale>
                                        <p:animScale>
                                          <p:cBhvr>
                                            <p:cTn id="80" dur="83" decel="50000">
                                              <p:stCondLst>
                                                <p:cond delay="669"/>
                                              </p:stCondLst>
                                            </p:cTn>
                                            <p:tgtEl>
                                              <p:spTgt spid="144"/>
                                            </p:tgtEl>
                                          </p:cBhvr>
                                          <p:to x="100000" y="100000"/>
                                        </p:animScale>
                                        <p:animScale>
                                          <p:cBhvr>
                                            <p:cTn id="81" dur="13">
                                              <p:stCondLst>
                                                <p:cond delay="821"/>
                                              </p:stCondLst>
                                            </p:cTn>
                                            <p:tgtEl>
                                              <p:spTgt spid="144"/>
                                            </p:tgtEl>
                                          </p:cBhvr>
                                          <p:to x="100000" y="90000"/>
                                        </p:animScale>
                                        <p:animScale>
                                          <p:cBhvr>
                                            <p:cTn id="82" dur="83" decel="50000">
                                              <p:stCondLst>
                                                <p:cond delay="834"/>
                                              </p:stCondLst>
                                            </p:cTn>
                                            <p:tgtEl>
                                              <p:spTgt spid="144"/>
                                            </p:tgtEl>
                                          </p:cBhvr>
                                          <p:to x="100000" y="100000"/>
                                        </p:animScale>
                                        <p:animScale>
                                          <p:cBhvr>
                                            <p:cTn id="83" dur="13">
                                              <p:stCondLst>
                                                <p:cond delay="904"/>
                                              </p:stCondLst>
                                            </p:cTn>
                                            <p:tgtEl>
                                              <p:spTgt spid="144"/>
                                            </p:tgtEl>
                                          </p:cBhvr>
                                          <p:to x="100000" y="95000"/>
                                        </p:animScale>
                                        <p:animScale>
                                          <p:cBhvr>
                                            <p:cTn id="84" dur="83" decel="50000">
                                              <p:stCondLst>
                                                <p:cond delay="917"/>
                                              </p:stCondLst>
                                            </p:cTn>
                                            <p:tgtEl>
                                              <p:spTgt spid="144"/>
                                            </p:tgtEl>
                                          </p:cBhvr>
                                          <p:to x="100000" y="100000"/>
                                        </p:animScale>
                                      </p:childTnLst>
                                    </p:cTn>
                                  </p:par>
                                  <p:par>
                                    <p:cTn id="85" presetID="26" presetClass="entr" presetSubtype="0" fill="hold" grpId="0" nodeType="withEffect">
                                      <p:stCondLst>
                                        <p:cond delay="200"/>
                                      </p:stCondLst>
                                      <p:childTnLst>
                                        <p:set>
                                          <p:cBhvr>
                                            <p:cTn id="86" dur="1" fill="hold">
                                              <p:stCondLst>
                                                <p:cond delay="0"/>
                                              </p:stCondLst>
                                            </p:cTn>
                                            <p:tgtEl>
                                              <p:spTgt spid="145"/>
                                            </p:tgtEl>
                                            <p:attrNameLst>
                                              <p:attrName>style.visibility</p:attrName>
                                            </p:attrNameLst>
                                          </p:cBhvr>
                                          <p:to>
                                            <p:strVal val="visible"/>
                                          </p:to>
                                        </p:set>
                                        <p:animEffect transition="in" filter="wipe(down)">
                                          <p:cBhvr>
                                            <p:cTn id="87" dur="290">
                                              <p:stCondLst>
                                                <p:cond delay="0"/>
                                              </p:stCondLst>
                                            </p:cTn>
                                            <p:tgtEl>
                                              <p:spTgt spid="145"/>
                                            </p:tgtEl>
                                          </p:cBhvr>
                                        </p:animEffect>
                                        <p:anim calcmode="lin" valueType="num">
                                          <p:cBhvr>
                                            <p:cTn id="88" dur="911" tmFilter="0,0; 0.14,0.36; 0.43,0.73; 0.71,0.91; 1.0,1.0">
                                              <p:stCondLst>
                                                <p:cond delay="0"/>
                                              </p:stCondLst>
                                            </p:cTn>
                                            <p:tgtEl>
                                              <p:spTgt spid="145"/>
                                            </p:tgtEl>
                                            <p:attrNameLst>
                                              <p:attrName>ppt_x</p:attrName>
                                            </p:attrNameLst>
                                          </p:cBhvr>
                                          <p:tavLst>
                                            <p:tav tm="0">
                                              <p:val>
                                                <p:strVal val="#ppt_x-0.25"/>
                                              </p:val>
                                            </p:tav>
                                            <p:tav tm="100000">
                                              <p:val>
                                                <p:strVal val="#ppt_x"/>
                                              </p:val>
                                            </p:tav>
                                          </p:tavLst>
                                        </p:anim>
                                        <p:anim calcmode="lin" valueType="num">
                                          <p:cBhvr>
                                            <p:cTn id="89" dur="332" tmFilter="0.0,0.0; 0.25,0.07; 0.50,0.2; 0.75,0.467; 1.0,1.0">
                                              <p:stCondLst>
                                                <p:cond delay="0"/>
                                              </p:stCondLst>
                                            </p:cTn>
                                            <p:tgtEl>
                                              <p:spTgt spid="145"/>
                                            </p:tgtEl>
                                            <p:attrNameLst>
                                              <p:attrName>ppt_y</p:attrName>
                                            </p:attrNameLst>
                                          </p:cBhvr>
                                          <p:tavLst>
                                            <p:tav tm="0" fmla="#ppt_y-sin(pi*$)/3">
                                              <p:val>
                                                <p:fltVal val="0.5"/>
                                              </p:val>
                                            </p:tav>
                                            <p:tav tm="100000">
                                              <p:val>
                                                <p:fltVal val="1"/>
                                              </p:val>
                                            </p:tav>
                                          </p:tavLst>
                                        </p:anim>
                                        <p:anim calcmode="lin" valueType="num">
                                          <p:cBhvr>
                                            <p:cTn id="90" dur="332" tmFilter="0, 0; 0.125,0.2665; 0.25,0.4; 0.375,0.465; 0.5,0.5;  0.625,0.535; 0.75,0.6; 0.875,0.7335; 1,1">
                                              <p:stCondLst>
                                                <p:cond delay="332"/>
                                              </p:stCondLst>
                                            </p:cTn>
                                            <p:tgtEl>
                                              <p:spTgt spid="145"/>
                                            </p:tgtEl>
                                            <p:attrNameLst>
                                              <p:attrName>ppt_y</p:attrName>
                                            </p:attrNameLst>
                                          </p:cBhvr>
                                          <p:tavLst>
                                            <p:tav tm="0" fmla="#ppt_y-sin(pi*$)/9">
                                              <p:val>
                                                <p:fltVal val="0"/>
                                              </p:val>
                                            </p:tav>
                                            <p:tav tm="100000">
                                              <p:val>
                                                <p:fltVal val="1"/>
                                              </p:val>
                                            </p:tav>
                                          </p:tavLst>
                                        </p:anim>
                                        <p:anim calcmode="lin" valueType="num">
                                          <p:cBhvr>
                                            <p:cTn id="91" dur="166" tmFilter="0, 0; 0.125,0.2665; 0.25,0.4; 0.375,0.465; 0.5,0.5;  0.625,0.535; 0.75,0.6; 0.875,0.7335; 1,1">
                                              <p:stCondLst>
                                                <p:cond delay="662"/>
                                              </p:stCondLst>
                                            </p:cTn>
                                            <p:tgtEl>
                                              <p:spTgt spid="145"/>
                                            </p:tgtEl>
                                            <p:attrNameLst>
                                              <p:attrName>ppt_y</p:attrName>
                                            </p:attrNameLst>
                                          </p:cBhvr>
                                          <p:tavLst>
                                            <p:tav tm="0" fmla="#ppt_y-sin(pi*$)/27">
                                              <p:val>
                                                <p:fltVal val="0"/>
                                              </p:val>
                                            </p:tav>
                                            <p:tav tm="100000">
                                              <p:val>
                                                <p:fltVal val="1"/>
                                              </p:val>
                                            </p:tav>
                                          </p:tavLst>
                                        </p:anim>
                                        <p:anim calcmode="lin" valueType="num">
                                          <p:cBhvr>
                                            <p:cTn id="92" dur="82" tmFilter="0, 0; 0.125,0.2665; 0.25,0.4; 0.375,0.465; 0.5,0.5;  0.625,0.535; 0.75,0.6; 0.875,0.7335; 1,1">
                                              <p:stCondLst>
                                                <p:cond delay="828"/>
                                              </p:stCondLst>
                                            </p:cTn>
                                            <p:tgtEl>
                                              <p:spTgt spid="145"/>
                                            </p:tgtEl>
                                            <p:attrNameLst>
                                              <p:attrName>ppt_y</p:attrName>
                                            </p:attrNameLst>
                                          </p:cBhvr>
                                          <p:tavLst>
                                            <p:tav tm="0" fmla="#ppt_y-sin(pi*$)/81">
                                              <p:val>
                                                <p:fltVal val="0"/>
                                              </p:val>
                                            </p:tav>
                                            <p:tav tm="100000">
                                              <p:val>
                                                <p:fltVal val="1"/>
                                              </p:val>
                                            </p:tav>
                                          </p:tavLst>
                                        </p:anim>
                                        <p:animScale>
                                          <p:cBhvr>
                                            <p:cTn id="93" dur="13">
                                              <p:stCondLst>
                                                <p:cond delay="325"/>
                                              </p:stCondLst>
                                            </p:cTn>
                                            <p:tgtEl>
                                              <p:spTgt spid="145"/>
                                            </p:tgtEl>
                                          </p:cBhvr>
                                          <p:to x="100000" y="60000"/>
                                        </p:animScale>
                                        <p:animScale>
                                          <p:cBhvr>
                                            <p:cTn id="94" dur="83" decel="50000">
                                              <p:stCondLst>
                                                <p:cond delay="338"/>
                                              </p:stCondLst>
                                            </p:cTn>
                                            <p:tgtEl>
                                              <p:spTgt spid="145"/>
                                            </p:tgtEl>
                                          </p:cBhvr>
                                          <p:to x="100000" y="100000"/>
                                        </p:animScale>
                                        <p:animScale>
                                          <p:cBhvr>
                                            <p:cTn id="95" dur="13">
                                              <p:stCondLst>
                                                <p:cond delay="656"/>
                                              </p:stCondLst>
                                            </p:cTn>
                                            <p:tgtEl>
                                              <p:spTgt spid="145"/>
                                            </p:tgtEl>
                                          </p:cBhvr>
                                          <p:to x="100000" y="80000"/>
                                        </p:animScale>
                                        <p:animScale>
                                          <p:cBhvr>
                                            <p:cTn id="96" dur="83" decel="50000">
                                              <p:stCondLst>
                                                <p:cond delay="669"/>
                                              </p:stCondLst>
                                            </p:cTn>
                                            <p:tgtEl>
                                              <p:spTgt spid="145"/>
                                            </p:tgtEl>
                                          </p:cBhvr>
                                          <p:to x="100000" y="100000"/>
                                        </p:animScale>
                                        <p:animScale>
                                          <p:cBhvr>
                                            <p:cTn id="97" dur="13">
                                              <p:stCondLst>
                                                <p:cond delay="821"/>
                                              </p:stCondLst>
                                            </p:cTn>
                                            <p:tgtEl>
                                              <p:spTgt spid="145"/>
                                            </p:tgtEl>
                                          </p:cBhvr>
                                          <p:to x="100000" y="90000"/>
                                        </p:animScale>
                                        <p:animScale>
                                          <p:cBhvr>
                                            <p:cTn id="98" dur="83" decel="50000">
                                              <p:stCondLst>
                                                <p:cond delay="834"/>
                                              </p:stCondLst>
                                            </p:cTn>
                                            <p:tgtEl>
                                              <p:spTgt spid="145"/>
                                            </p:tgtEl>
                                          </p:cBhvr>
                                          <p:to x="100000" y="100000"/>
                                        </p:animScale>
                                        <p:animScale>
                                          <p:cBhvr>
                                            <p:cTn id="99" dur="13">
                                              <p:stCondLst>
                                                <p:cond delay="904"/>
                                              </p:stCondLst>
                                            </p:cTn>
                                            <p:tgtEl>
                                              <p:spTgt spid="145"/>
                                            </p:tgtEl>
                                          </p:cBhvr>
                                          <p:to x="100000" y="95000"/>
                                        </p:animScale>
                                        <p:animScale>
                                          <p:cBhvr>
                                            <p:cTn id="100" dur="83" decel="50000">
                                              <p:stCondLst>
                                                <p:cond delay="917"/>
                                              </p:stCondLst>
                                            </p:cTn>
                                            <p:tgtEl>
                                              <p:spTgt spid="145"/>
                                            </p:tgtEl>
                                          </p:cBhvr>
                                          <p:to x="100000" y="100000"/>
                                        </p:animScale>
                                      </p:childTnLst>
                                    </p:cTn>
                                  </p:par>
                                  <p:par>
                                    <p:cTn id="101" presetID="26" presetClass="entr" presetSubtype="0" fill="hold" grpId="0" nodeType="withEffect">
                                      <p:stCondLst>
                                        <p:cond delay="300"/>
                                      </p:stCondLst>
                                      <p:childTnLst>
                                        <p:set>
                                          <p:cBhvr>
                                            <p:cTn id="102" dur="1" fill="hold">
                                              <p:stCondLst>
                                                <p:cond delay="0"/>
                                              </p:stCondLst>
                                            </p:cTn>
                                            <p:tgtEl>
                                              <p:spTgt spid="146"/>
                                            </p:tgtEl>
                                            <p:attrNameLst>
                                              <p:attrName>style.visibility</p:attrName>
                                            </p:attrNameLst>
                                          </p:cBhvr>
                                          <p:to>
                                            <p:strVal val="visible"/>
                                          </p:to>
                                        </p:set>
                                        <p:animEffect transition="in" filter="wipe(down)">
                                          <p:cBhvr>
                                            <p:cTn id="103" dur="290">
                                              <p:stCondLst>
                                                <p:cond delay="0"/>
                                              </p:stCondLst>
                                            </p:cTn>
                                            <p:tgtEl>
                                              <p:spTgt spid="146"/>
                                            </p:tgtEl>
                                          </p:cBhvr>
                                        </p:animEffect>
                                        <p:anim calcmode="lin" valueType="num">
                                          <p:cBhvr>
                                            <p:cTn id="104" dur="911" tmFilter="0,0; 0.14,0.36; 0.43,0.73; 0.71,0.91; 1.0,1.0">
                                              <p:stCondLst>
                                                <p:cond delay="0"/>
                                              </p:stCondLst>
                                            </p:cTn>
                                            <p:tgtEl>
                                              <p:spTgt spid="146"/>
                                            </p:tgtEl>
                                            <p:attrNameLst>
                                              <p:attrName>ppt_x</p:attrName>
                                            </p:attrNameLst>
                                          </p:cBhvr>
                                          <p:tavLst>
                                            <p:tav tm="0">
                                              <p:val>
                                                <p:strVal val="#ppt_x-0.25"/>
                                              </p:val>
                                            </p:tav>
                                            <p:tav tm="100000">
                                              <p:val>
                                                <p:strVal val="#ppt_x"/>
                                              </p:val>
                                            </p:tav>
                                          </p:tavLst>
                                        </p:anim>
                                        <p:anim calcmode="lin" valueType="num">
                                          <p:cBhvr>
                                            <p:cTn id="105" dur="332" tmFilter="0.0,0.0; 0.25,0.07; 0.50,0.2; 0.75,0.467; 1.0,1.0">
                                              <p:stCondLst>
                                                <p:cond delay="0"/>
                                              </p:stCondLst>
                                            </p:cTn>
                                            <p:tgtEl>
                                              <p:spTgt spid="146"/>
                                            </p:tgtEl>
                                            <p:attrNameLst>
                                              <p:attrName>ppt_y</p:attrName>
                                            </p:attrNameLst>
                                          </p:cBhvr>
                                          <p:tavLst>
                                            <p:tav tm="0" fmla="#ppt_y-sin(pi*$)/3">
                                              <p:val>
                                                <p:fltVal val="0.5"/>
                                              </p:val>
                                            </p:tav>
                                            <p:tav tm="100000">
                                              <p:val>
                                                <p:fltVal val="1"/>
                                              </p:val>
                                            </p:tav>
                                          </p:tavLst>
                                        </p:anim>
                                        <p:anim calcmode="lin" valueType="num">
                                          <p:cBhvr>
                                            <p:cTn id="106" dur="332" tmFilter="0, 0; 0.125,0.2665; 0.25,0.4; 0.375,0.465; 0.5,0.5;  0.625,0.535; 0.75,0.6; 0.875,0.7335; 1,1">
                                              <p:stCondLst>
                                                <p:cond delay="332"/>
                                              </p:stCondLst>
                                            </p:cTn>
                                            <p:tgtEl>
                                              <p:spTgt spid="146"/>
                                            </p:tgtEl>
                                            <p:attrNameLst>
                                              <p:attrName>ppt_y</p:attrName>
                                            </p:attrNameLst>
                                          </p:cBhvr>
                                          <p:tavLst>
                                            <p:tav tm="0" fmla="#ppt_y-sin(pi*$)/9">
                                              <p:val>
                                                <p:fltVal val="0"/>
                                              </p:val>
                                            </p:tav>
                                            <p:tav tm="100000">
                                              <p:val>
                                                <p:fltVal val="1"/>
                                              </p:val>
                                            </p:tav>
                                          </p:tavLst>
                                        </p:anim>
                                        <p:anim calcmode="lin" valueType="num">
                                          <p:cBhvr>
                                            <p:cTn id="107" dur="166" tmFilter="0, 0; 0.125,0.2665; 0.25,0.4; 0.375,0.465; 0.5,0.5;  0.625,0.535; 0.75,0.6; 0.875,0.7335; 1,1">
                                              <p:stCondLst>
                                                <p:cond delay="662"/>
                                              </p:stCondLst>
                                            </p:cTn>
                                            <p:tgtEl>
                                              <p:spTgt spid="146"/>
                                            </p:tgtEl>
                                            <p:attrNameLst>
                                              <p:attrName>ppt_y</p:attrName>
                                            </p:attrNameLst>
                                          </p:cBhvr>
                                          <p:tavLst>
                                            <p:tav tm="0" fmla="#ppt_y-sin(pi*$)/27">
                                              <p:val>
                                                <p:fltVal val="0"/>
                                              </p:val>
                                            </p:tav>
                                            <p:tav tm="100000">
                                              <p:val>
                                                <p:fltVal val="1"/>
                                              </p:val>
                                            </p:tav>
                                          </p:tavLst>
                                        </p:anim>
                                        <p:anim calcmode="lin" valueType="num">
                                          <p:cBhvr>
                                            <p:cTn id="108" dur="82" tmFilter="0, 0; 0.125,0.2665; 0.25,0.4; 0.375,0.465; 0.5,0.5;  0.625,0.535; 0.75,0.6; 0.875,0.7335; 1,1">
                                              <p:stCondLst>
                                                <p:cond delay="828"/>
                                              </p:stCondLst>
                                            </p:cTn>
                                            <p:tgtEl>
                                              <p:spTgt spid="146"/>
                                            </p:tgtEl>
                                            <p:attrNameLst>
                                              <p:attrName>ppt_y</p:attrName>
                                            </p:attrNameLst>
                                          </p:cBhvr>
                                          <p:tavLst>
                                            <p:tav tm="0" fmla="#ppt_y-sin(pi*$)/81">
                                              <p:val>
                                                <p:fltVal val="0"/>
                                              </p:val>
                                            </p:tav>
                                            <p:tav tm="100000">
                                              <p:val>
                                                <p:fltVal val="1"/>
                                              </p:val>
                                            </p:tav>
                                          </p:tavLst>
                                        </p:anim>
                                        <p:animScale>
                                          <p:cBhvr>
                                            <p:cTn id="109" dur="13">
                                              <p:stCondLst>
                                                <p:cond delay="325"/>
                                              </p:stCondLst>
                                            </p:cTn>
                                            <p:tgtEl>
                                              <p:spTgt spid="146"/>
                                            </p:tgtEl>
                                          </p:cBhvr>
                                          <p:to x="100000" y="60000"/>
                                        </p:animScale>
                                        <p:animScale>
                                          <p:cBhvr>
                                            <p:cTn id="110" dur="83" decel="50000">
                                              <p:stCondLst>
                                                <p:cond delay="338"/>
                                              </p:stCondLst>
                                            </p:cTn>
                                            <p:tgtEl>
                                              <p:spTgt spid="146"/>
                                            </p:tgtEl>
                                          </p:cBhvr>
                                          <p:to x="100000" y="100000"/>
                                        </p:animScale>
                                        <p:animScale>
                                          <p:cBhvr>
                                            <p:cTn id="111" dur="13">
                                              <p:stCondLst>
                                                <p:cond delay="656"/>
                                              </p:stCondLst>
                                            </p:cTn>
                                            <p:tgtEl>
                                              <p:spTgt spid="146"/>
                                            </p:tgtEl>
                                          </p:cBhvr>
                                          <p:to x="100000" y="80000"/>
                                        </p:animScale>
                                        <p:animScale>
                                          <p:cBhvr>
                                            <p:cTn id="112" dur="83" decel="50000">
                                              <p:stCondLst>
                                                <p:cond delay="669"/>
                                              </p:stCondLst>
                                            </p:cTn>
                                            <p:tgtEl>
                                              <p:spTgt spid="146"/>
                                            </p:tgtEl>
                                          </p:cBhvr>
                                          <p:to x="100000" y="100000"/>
                                        </p:animScale>
                                        <p:animScale>
                                          <p:cBhvr>
                                            <p:cTn id="113" dur="13">
                                              <p:stCondLst>
                                                <p:cond delay="821"/>
                                              </p:stCondLst>
                                            </p:cTn>
                                            <p:tgtEl>
                                              <p:spTgt spid="146"/>
                                            </p:tgtEl>
                                          </p:cBhvr>
                                          <p:to x="100000" y="90000"/>
                                        </p:animScale>
                                        <p:animScale>
                                          <p:cBhvr>
                                            <p:cTn id="114" dur="83" decel="50000">
                                              <p:stCondLst>
                                                <p:cond delay="834"/>
                                              </p:stCondLst>
                                            </p:cTn>
                                            <p:tgtEl>
                                              <p:spTgt spid="146"/>
                                            </p:tgtEl>
                                          </p:cBhvr>
                                          <p:to x="100000" y="100000"/>
                                        </p:animScale>
                                        <p:animScale>
                                          <p:cBhvr>
                                            <p:cTn id="115" dur="13">
                                              <p:stCondLst>
                                                <p:cond delay="904"/>
                                              </p:stCondLst>
                                            </p:cTn>
                                            <p:tgtEl>
                                              <p:spTgt spid="146"/>
                                            </p:tgtEl>
                                          </p:cBhvr>
                                          <p:to x="100000" y="95000"/>
                                        </p:animScale>
                                        <p:animScale>
                                          <p:cBhvr>
                                            <p:cTn id="116" dur="83" decel="50000">
                                              <p:stCondLst>
                                                <p:cond delay="917"/>
                                              </p:stCondLst>
                                            </p:cTn>
                                            <p:tgtEl>
                                              <p:spTgt spid="146"/>
                                            </p:tgtEl>
                                          </p:cBhvr>
                                          <p:to x="100000" y="100000"/>
                                        </p:animScale>
                                      </p:childTnLst>
                                    </p:cTn>
                                  </p:par>
                                  <p:par>
                                    <p:cTn id="117" presetID="26" presetClass="entr" presetSubtype="0" fill="hold" grpId="0" nodeType="withEffect">
                                      <p:stCondLst>
                                        <p:cond delay="400"/>
                                      </p:stCondLst>
                                      <p:childTnLst>
                                        <p:set>
                                          <p:cBhvr>
                                            <p:cTn id="118" dur="1" fill="hold">
                                              <p:stCondLst>
                                                <p:cond delay="0"/>
                                              </p:stCondLst>
                                            </p:cTn>
                                            <p:tgtEl>
                                              <p:spTgt spid="147"/>
                                            </p:tgtEl>
                                            <p:attrNameLst>
                                              <p:attrName>style.visibility</p:attrName>
                                            </p:attrNameLst>
                                          </p:cBhvr>
                                          <p:to>
                                            <p:strVal val="visible"/>
                                          </p:to>
                                        </p:set>
                                        <p:animEffect transition="in" filter="wipe(down)">
                                          <p:cBhvr>
                                            <p:cTn id="119" dur="290">
                                              <p:stCondLst>
                                                <p:cond delay="0"/>
                                              </p:stCondLst>
                                            </p:cTn>
                                            <p:tgtEl>
                                              <p:spTgt spid="147"/>
                                            </p:tgtEl>
                                          </p:cBhvr>
                                        </p:animEffect>
                                        <p:anim calcmode="lin" valueType="num">
                                          <p:cBhvr>
                                            <p:cTn id="120" dur="911" tmFilter="0,0; 0.14,0.36; 0.43,0.73; 0.71,0.91; 1.0,1.0">
                                              <p:stCondLst>
                                                <p:cond delay="0"/>
                                              </p:stCondLst>
                                            </p:cTn>
                                            <p:tgtEl>
                                              <p:spTgt spid="147"/>
                                            </p:tgtEl>
                                            <p:attrNameLst>
                                              <p:attrName>ppt_x</p:attrName>
                                            </p:attrNameLst>
                                          </p:cBhvr>
                                          <p:tavLst>
                                            <p:tav tm="0">
                                              <p:val>
                                                <p:strVal val="#ppt_x-0.25"/>
                                              </p:val>
                                            </p:tav>
                                            <p:tav tm="100000">
                                              <p:val>
                                                <p:strVal val="#ppt_x"/>
                                              </p:val>
                                            </p:tav>
                                          </p:tavLst>
                                        </p:anim>
                                        <p:anim calcmode="lin" valueType="num">
                                          <p:cBhvr>
                                            <p:cTn id="121" dur="332" tmFilter="0.0,0.0; 0.25,0.07; 0.50,0.2; 0.75,0.467; 1.0,1.0">
                                              <p:stCondLst>
                                                <p:cond delay="0"/>
                                              </p:stCondLst>
                                            </p:cTn>
                                            <p:tgtEl>
                                              <p:spTgt spid="147"/>
                                            </p:tgtEl>
                                            <p:attrNameLst>
                                              <p:attrName>ppt_y</p:attrName>
                                            </p:attrNameLst>
                                          </p:cBhvr>
                                          <p:tavLst>
                                            <p:tav tm="0" fmla="#ppt_y-sin(pi*$)/3">
                                              <p:val>
                                                <p:fltVal val="0.5"/>
                                              </p:val>
                                            </p:tav>
                                            <p:tav tm="100000">
                                              <p:val>
                                                <p:fltVal val="1"/>
                                              </p:val>
                                            </p:tav>
                                          </p:tavLst>
                                        </p:anim>
                                        <p:anim calcmode="lin" valueType="num">
                                          <p:cBhvr>
                                            <p:cTn id="122" dur="332" tmFilter="0, 0; 0.125,0.2665; 0.25,0.4; 0.375,0.465; 0.5,0.5;  0.625,0.535; 0.75,0.6; 0.875,0.7335; 1,1">
                                              <p:stCondLst>
                                                <p:cond delay="332"/>
                                              </p:stCondLst>
                                            </p:cTn>
                                            <p:tgtEl>
                                              <p:spTgt spid="147"/>
                                            </p:tgtEl>
                                            <p:attrNameLst>
                                              <p:attrName>ppt_y</p:attrName>
                                            </p:attrNameLst>
                                          </p:cBhvr>
                                          <p:tavLst>
                                            <p:tav tm="0" fmla="#ppt_y-sin(pi*$)/9">
                                              <p:val>
                                                <p:fltVal val="0"/>
                                              </p:val>
                                            </p:tav>
                                            <p:tav tm="100000">
                                              <p:val>
                                                <p:fltVal val="1"/>
                                              </p:val>
                                            </p:tav>
                                          </p:tavLst>
                                        </p:anim>
                                        <p:anim calcmode="lin" valueType="num">
                                          <p:cBhvr>
                                            <p:cTn id="123" dur="166" tmFilter="0, 0; 0.125,0.2665; 0.25,0.4; 0.375,0.465; 0.5,0.5;  0.625,0.535; 0.75,0.6; 0.875,0.7335; 1,1">
                                              <p:stCondLst>
                                                <p:cond delay="662"/>
                                              </p:stCondLst>
                                            </p:cTn>
                                            <p:tgtEl>
                                              <p:spTgt spid="147"/>
                                            </p:tgtEl>
                                            <p:attrNameLst>
                                              <p:attrName>ppt_y</p:attrName>
                                            </p:attrNameLst>
                                          </p:cBhvr>
                                          <p:tavLst>
                                            <p:tav tm="0" fmla="#ppt_y-sin(pi*$)/27">
                                              <p:val>
                                                <p:fltVal val="0"/>
                                              </p:val>
                                            </p:tav>
                                            <p:tav tm="100000">
                                              <p:val>
                                                <p:fltVal val="1"/>
                                              </p:val>
                                            </p:tav>
                                          </p:tavLst>
                                        </p:anim>
                                        <p:anim calcmode="lin" valueType="num">
                                          <p:cBhvr>
                                            <p:cTn id="124" dur="82" tmFilter="0, 0; 0.125,0.2665; 0.25,0.4; 0.375,0.465; 0.5,0.5;  0.625,0.535; 0.75,0.6; 0.875,0.7335; 1,1">
                                              <p:stCondLst>
                                                <p:cond delay="828"/>
                                              </p:stCondLst>
                                            </p:cTn>
                                            <p:tgtEl>
                                              <p:spTgt spid="147"/>
                                            </p:tgtEl>
                                            <p:attrNameLst>
                                              <p:attrName>ppt_y</p:attrName>
                                            </p:attrNameLst>
                                          </p:cBhvr>
                                          <p:tavLst>
                                            <p:tav tm="0" fmla="#ppt_y-sin(pi*$)/81">
                                              <p:val>
                                                <p:fltVal val="0"/>
                                              </p:val>
                                            </p:tav>
                                            <p:tav tm="100000">
                                              <p:val>
                                                <p:fltVal val="1"/>
                                              </p:val>
                                            </p:tav>
                                          </p:tavLst>
                                        </p:anim>
                                        <p:animScale>
                                          <p:cBhvr>
                                            <p:cTn id="125" dur="13">
                                              <p:stCondLst>
                                                <p:cond delay="325"/>
                                              </p:stCondLst>
                                            </p:cTn>
                                            <p:tgtEl>
                                              <p:spTgt spid="147"/>
                                            </p:tgtEl>
                                          </p:cBhvr>
                                          <p:to x="100000" y="60000"/>
                                        </p:animScale>
                                        <p:animScale>
                                          <p:cBhvr>
                                            <p:cTn id="126" dur="83" decel="50000">
                                              <p:stCondLst>
                                                <p:cond delay="338"/>
                                              </p:stCondLst>
                                            </p:cTn>
                                            <p:tgtEl>
                                              <p:spTgt spid="147"/>
                                            </p:tgtEl>
                                          </p:cBhvr>
                                          <p:to x="100000" y="100000"/>
                                        </p:animScale>
                                        <p:animScale>
                                          <p:cBhvr>
                                            <p:cTn id="127" dur="13">
                                              <p:stCondLst>
                                                <p:cond delay="656"/>
                                              </p:stCondLst>
                                            </p:cTn>
                                            <p:tgtEl>
                                              <p:spTgt spid="147"/>
                                            </p:tgtEl>
                                          </p:cBhvr>
                                          <p:to x="100000" y="80000"/>
                                        </p:animScale>
                                        <p:animScale>
                                          <p:cBhvr>
                                            <p:cTn id="128" dur="83" decel="50000">
                                              <p:stCondLst>
                                                <p:cond delay="669"/>
                                              </p:stCondLst>
                                            </p:cTn>
                                            <p:tgtEl>
                                              <p:spTgt spid="147"/>
                                            </p:tgtEl>
                                          </p:cBhvr>
                                          <p:to x="100000" y="100000"/>
                                        </p:animScale>
                                        <p:animScale>
                                          <p:cBhvr>
                                            <p:cTn id="129" dur="13">
                                              <p:stCondLst>
                                                <p:cond delay="821"/>
                                              </p:stCondLst>
                                            </p:cTn>
                                            <p:tgtEl>
                                              <p:spTgt spid="147"/>
                                            </p:tgtEl>
                                          </p:cBhvr>
                                          <p:to x="100000" y="90000"/>
                                        </p:animScale>
                                        <p:animScale>
                                          <p:cBhvr>
                                            <p:cTn id="130" dur="83" decel="50000">
                                              <p:stCondLst>
                                                <p:cond delay="834"/>
                                              </p:stCondLst>
                                            </p:cTn>
                                            <p:tgtEl>
                                              <p:spTgt spid="147"/>
                                            </p:tgtEl>
                                          </p:cBhvr>
                                          <p:to x="100000" y="100000"/>
                                        </p:animScale>
                                        <p:animScale>
                                          <p:cBhvr>
                                            <p:cTn id="131" dur="13">
                                              <p:stCondLst>
                                                <p:cond delay="904"/>
                                              </p:stCondLst>
                                            </p:cTn>
                                            <p:tgtEl>
                                              <p:spTgt spid="147"/>
                                            </p:tgtEl>
                                          </p:cBhvr>
                                          <p:to x="100000" y="95000"/>
                                        </p:animScale>
                                        <p:animScale>
                                          <p:cBhvr>
                                            <p:cTn id="132" dur="83" decel="50000">
                                              <p:stCondLst>
                                                <p:cond delay="917"/>
                                              </p:stCondLst>
                                            </p:cTn>
                                            <p:tgtEl>
                                              <p:spTgt spid="147"/>
                                            </p:tgtEl>
                                          </p:cBhvr>
                                          <p:to x="100000" y="100000"/>
                                        </p:animScale>
                                      </p:childTnLst>
                                    </p:cTn>
                                  </p:par>
                                  <p:par>
                                    <p:cTn id="133" presetID="26" presetClass="entr" presetSubtype="0" fill="hold" grpId="0" nodeType="withEffect">
                                      <p:stCondLst>
                                        <p:cond delay="500"/>
                                      </p:stCondLst>
                                      <p:childTnLst>
                                        <p:set>
                                          <p:cBhvr>
                                            <p:cTn id="134" dur="1" fill="hold">
                                              <p:stCondLst>
                                                <p:cond delay="0"/>
                                              </p:stCondLst>
                                            </p:cTn>
                                            <p:tgtEl>
                                              <p:spTgt spid="148"/>
                                            </p:tgtEl>
                                            <p:attrNameLst>
                                              <p:attrName>style.visibility</p:attrName>
                                            </p:attrNameLst>
                                          </p:cBhvr>
                                          <p:to>
                                            <p:strVal val="visible"/>
                                          </p:to>
                                        </p:set>
                                        <p:animEffect transition="in" filter="wipe(down)">
                                          <p:cBhvr>
                                            <p:cTn id="135" dur="290">
                                              <p:stCondLst>
                                                <p:cond delay="0"/>
                                              </p:stCondLst>
                                            </p:cTn>
                                            <p:tgtEl>
                                              <p:spTgt spid="148"/>
                                            </p:tgtEl>
                                          </p:cBhvr>
                                        </p:animEffect>
                                        <p:anim calcmode="lin" valueType="num">
                                          <p:cBhvr>
                                            <p:cTn id="136" dur="911" tmFilter="0,0; 0.14,0.36; 0.43,0.73; 0.71,0.91; 1.0,1.0">
                                              <p:stCondLst>
                                                <p:cond delay="0"/>
                                              </p:stCondLst>
                                            </p:cTn>
                                            <p:tgtEl>
                                              <p:spTgt spid="148"/>
                                            </p:tgtEl>
                                            <p:attrNameLst>
                                              <p:attrName>ppt_x</p:attrName>
                                            </p:attrNameLst>
                                          </p:cBhvr>
                                          <p:tavLst>
                                            <p:tav tm="0">
                                              <p:val>
                                                <p:strVal val="#ppt_x-0.25"/>
                                              </p:val>
                                            </p:tav>
                                            <p:tav tm="100000">
                                              <p:val>
                                                <p:strVal val="#ppt_x"/>
                                              </p:val>
                                            </p:tav>
                                          </p:tavLst>
                                        </p:anim>
                                        <p:anim calcmode="lin" valueType="num">
                                          <p:cBhvr>
                                            <p:cTn id="137" dur="332" tmFilter="0.0,0.0; 0.25,0.07; 0.50,0.2; 0.75,0.467; 1.0,1.0">
                                              <p:stCondLst>
                                                <p:cond delay="0"/>
                                              </p:stCondLst>
                                            </p:cTn>
                                            <p:tgtEl>
                                              <p:spTgt spid="148"/>
                                            </p:tgtEl>
                                            <p:attrNameLst>
                                              <p:attrName>ppt_y</p:attrName>
                                            </p:attrNameLst>
                                          </p:cBhvr>
                                          <p:tavLst>
                                            <p:tav tm="0" fmla="#ppt_y-sin(pi*$)/3">
                                              <p:val>
                                                <p:fltVal val="0.5"/>
                                              </p:val>
                                            </p:tav>
                                            <p:tav tm="100000">
                                              <p:val>
                                                <p:fltVal val="1"/>
                                              </p:val>
                                            </p:tav>
                                          </p:tavLst>
                                        </p:anim>
                                        <p:anim calcmode="lin" valueType="num">
                                          <p:cBhvr>
                                            <p:cTn id="138" dur="332" tmFilter="0, 0; 0.125,0.2665; 0.25,0.4; 0.375,0.465; 0.5,0.5;  0.625,0.535; 0.75,0.6; 0.875,0.7335; 1,1">
                                              <p:stCondLst>
                                                <p:cond delay="332"/>
                                              </p:stCondLst>
                                            </p:cTn>
                                            <p:tgtEl>
                                              <p:spTgt spid="148"/>
                                            </p:tgtEl>
                                            <p:attrNameLst>
                                              <p:attrName>ppt_y</p:attrName>
                                            </p:attrNameLst>
                                          </p:cBhvr>
                                          <p:tavLst>
                                            <p:tav tm="0" fmla="#ppt_y-sin(pi*$)/9">
                                              <p:val>
                                                <p:fltVal val="0"/>
                                              </p:val>
                                            </p:tav>
                                            <p:tav tm="100000">
                                              <p:val>
                                                <p:fltVal val="1"/>
                                              </p:val>
                                            </p:tav>
                                          </p:tavLst>
                                        </p:anim>
                                        <p:anim calcmode="lin" valueType="num">
                                          <p:cBhvr>
                                            <p:cTn id="139" dur="166" tmFilter="0, 0; 0.125,0.2665; 0.25,0.4; 0.375,0.465; 0.5,0.5;  0.625,0.535; 0.75,0.6; 0.875,0.7335; 1,1">
                                              <p:stCondLst>
                                                <p:cond delay="662"/>
                                              </p:stCondLst>
                                            </p:cTn>
                                            <p:tgtEl>
                                              <p:spTgt spid="148"/>
                                            </p:tgtEl>
                                            <p:attrNameLst>
                                              <p:attrName>ppt_y</p:attrName>
                                            </p:attrNameLst>
                                          </p:cBhvr>
                                          <p:tavLst>
                                            <p:tav tm="0" fmla="#ppt_y-sin(pi*$)/27">
                                              <p:val>
                                                <p:fltVal val="0"/>
                                              </p:val>
                                            </p:tav>
                                            <p:tav tm="100000">
                                              <p:val>
                                                <p:fltVal val="1"/>
                                              </p:val>
                                            </p:tav>
                                          </p:tavLst>
                                        </p:anim>
                                        <p:anim calcmode="lin" valueType="num">
                                          <p:cBhvr>
                                            <p:cTn id="140" dur="82" tmFilter="0, 0; 0.125,0.2665; 0.25,0.4; 0.375,0.465; 0.5,0.5;  0.625,0.535; 0.75,0.6; 0.875,0.7335; 1,1">
                                              <p:stCondLst>
                                                <p:cond delay="828"/>
                                              </p:stCondLst>
                                            </p:cTn>
                                            <p:tgtEl>
                                              <p:spTgt spid="148"/>
                                            </p:tgtEl>
                                            <p:attrNameLst>
                                              <p:attrName>ppt_y</p:attrName>
                                            </p:attrNameLst>
                                          </p:cBhvr>
                                          <p:tavLst>
                                            <p:tav tm="0" fmla="#ppt_y-sin(pi*$)/81">
                                              <p:val>
                                                <p:fltVal val="0"/>
                                              </p:val>
                                            </p:tav>
                                            <p:tav tm="100000">
                                              <p:val>
                                                <p:fltVal val="1"/>
                                              </p:val>
                                            </p:tav>
                                          </p:tavLst>
                                        </p:anim>
                                        <p:animScale>
                                          <p:cBhvr>
                                            <p:cTn id="141" dur="13">
                                              <p:stCondLst>
                                                <p:cond delay="325"/>
                                              </p:stCondLst>
                                            </p:cTn>
                                            <p:tgtEl>
                                              <p:spTgt spid="148"/>
                                            </p:tgtEl>
                                          </p:cBhvr>
                                          <p:to x="100000" y="60000"/>
                                        </p:animScale>
                                        <p:animScale>
                                          <p:cBhvr>
                                            <p:cTn id="142" dur="83" decel="50000">
                                              <p:stCondLst>
                                                <p:cond delay="338"/>
                                              </p:stCondLst>
                                            </p:cTn>
                                            <p:tgtEl>
                                              <p:spTgt spid="148"/>
                                            </p:tgtEl>
                                          </p:cBhvr>
                                          <p:to x="100000" y="100000"/>
                                        </p:animScale>
                                        <p:animScale>
                                          <p:cBhvr>
                                            <p:cTn id="143" dur="13">
                                              <p:stCondLst>
                                                <p:cond delay="656"/>
                                              </p:stCondLst>
                                            </p:cTn>
                                            <p:tgtEl>
                                              <p:spTgt spid="148"/>
                                            </p:tgtEl>
                                          </p:cBhvr>
                                          <p:to x="100000" y="80000"/>
                                        </p:animScale>
                                        <p:animScale>
                                          <p:cBhvr>
                                            <p:cTn id="144" dur="83" decel="50000">
                                              <p:stCondLst>
                                                <p:cond delay="669"/>
                                              </p:stCondLst>
                                            </p:cTn>
                                            <p:tgtEl>
                                              <p:spTgt spid="148"/>
                                            </p:tgtEl>
                                          </p:cBhvr>
                                          <p:to x="100000" y="100000"/>
                                        </p:animScale>
                                        <p:animScale>
                                          <p:cBhvr>
                                            <p:cTn id="145" dur="13">
                                              <p:stCondLst>
                                                <p:cond delay="821"/>
                                              </p:stCondLst>
                                            </p:cTn>
                                            <p:tgtEl>
                                              <p:spTgt spid="148"/>
                                            </p:tgtEl>
                                          </p:cBhvr>
                                          <p:to x="100000" y="90000"/>
                                        </p:animScale>
                                        <p:animScale>
                                          <p:cBhvr>
                                            <p:cTn id="146" dur="83" decel="50000">
                                              <p:stCondLst>
                                                <p:cond delay="834"/>
                                              </p:stCondLst>
                                            </p:cTn>
                                            <p:tgtEl>
                                              <p:spTgt spid="148"/>
                                            </p:tgtEl>
                                          </p:cBhvr>
                                          <p:to x="100000" y="100000"/>
                                        </p:animScale>
                                        <p:animScale>
                                          <p:cBhvr>
                                            <p:cTn id="147" dur="13">
                                              <p:stCondLst>
                                                <p:cond delay="904"/>
                                              </p:stCondLst>
                                            </p:cTn>
                                            <p:tgtEl>
                                              <p:spTgt spid="148"/>
                                            </p:tgtEl>
                                          </p:cBhvr>
                                          <p:to x="100000" y="95000"/>
                                        </p:animScale>
                                        <p:animScale>
                                          <p:cBhvr>
                                            <p:cTn id="148" dur="83" decel="50000">
                                              <p:stCondLst>
                                                <p:cond delay="917"/>
                                              </p:stCondLst>
                                            </p:cTn>
                                            <p:tgtEl>
                                              <p:spTgt spid="148"/>
                                            </p:tgtEl>
                                          </p:cBhvr>
                                          <p:to x="100000" y="100000"/>
                                        </p:animScale>
                                      </p:childTnLst>
                                    </p:cTn>
                                  </p:par>
                                </p:childTnLst>
                              </p:cTn>
                            </p:par>
                            <p:par>
                              <p:cTn id="149" fill="hold">
                                <p:stCondLst>
                                  <p:cond delay="4500"/>
                                </p:stCondLst>
                                <p:childTnLst>
                                  <p:par>
                                    <p:cTn id="150" presetID="22" presetClass="entr" presetSubtype="1" fill="hold" grpId="0" nodeType="afterEffect">
                                      <p:stCondLst>
                                        <p:cond delay="0"/>
                                      </p:stCondLst>
                                      <p:childTnLst>
                                        <p:set>
                                          <p:cBhvr>
                                            <p:cTn id="151" dur="1" fill="hold">
                                              <p:stCondLst>
                                                <p:cond delay="0"/>
                                              </p:stCondLst>
                                            </p:cTn>
                                            <p:tgtEl>
                                              <p:spTgt spid="142"/>
                                            </p:tgtEl>
                                            <p:attrNameLst>
                                              <p:attrName>style.visibility</p:attrName>
                                            </p:attrNameLst>
                                          </p:cBhvr>
                                          <p:to>
                                            <p:strVal val="visible"/>
                                          </p:to>
                                        </p:set>
                                        <p:animEffect transition="in" filter="wipe(up)">
                                          <p:cBhvr>
                                            <p:cTn id="152" dur="10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22" grpId="0" animBg="1"/>
          <p:bldP spid="123" grpId="0" animBg="1"/>
          <p:bldP spid="124" grpId="0" animBg="1"/>
          <p:bldP spid="125" grpId="0" animBg="1"/>
          <p:bldP spid="126" grpId="0" animBg="1"/>
          <p:bldP spid="142" grpId="0"/>
          <p:bldP spid="143" grpId="0"/>
          <p:bldP spid="144" grpId="0"/>
          <p:bldP spid="145" grpId="0"/>
          <p:bldP spid="146" grpId="0"/>
          <p:bldP spid="147" grpId="0"/>
          <p:bldP spid="148" grpId="0"/>
          <p:bldP spid="14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26"/>
                                            </p:tgtEl>
                                            <p:attrNameLst>
                                              <p:attrName>style.visibility</p:attrName>
                                            </p:attrNameLst>
                                          </p:cBhvr>
                                          <p:to>
                                            <p:strVal val="visible"/>
                                          </p:to>
                                        </p:set>
                                        <p:anim calcmode="lin" valueType="num">
                                          <p:cBhvr additive="base">
                                            <p:cTn id="16" dur="500" fill="hold"/>
                                            <p:tgtEl>
                                              <p:spTgt spid="126"/>
                                            </p:tgtEl>
                                            <p:attrNameLst>
                                              <p:attrName>ppt_x</p:attrName>
                                            </p:attrNameLst>
                                          </p:cBhvr>
                                          <p:tavLst>
                                            <p:tav tm="0">
                                              <p:val>
                                                <p:strVal val="#ppt_x"/>
                                              </p:val>
                                            </p:tav>
                                            <p:tav tm="100000">
                                              <p:val>
                                                <p:strVal val="#ppt_x"/>
                                              </p:val>
                                            </p:tav>
                                          </p:tavLst>
                                        </p:anim>
                                        <p:anim calcmode="lin" valueType="num">
                                          <p:cBhvr additive="base">
                                            <p:cTn id="17" dur="500" fill="hold"/>
                                            <p:tgtEl>
                                              <p:spTgt spid="126"/>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49"/>
                                            </p:tgtEl>
                                            <p:attrNameLst>
                                              <p:attrName>style.visibility</p:attrName>
                                            </p:attrNameLst>
                                          </p:cBhvr>
                                          <p:to>
                                            <p:strVal val="visible"/>
                                          </p:to>
                                        </p:set>
                                        <p:animEffect transition="in" filter="fade">
                                          <p:cBhvr>
                                            <p:cTn id="21" dur="500"/>
                                            <p:tgtEl>
                                              <p:spTgt spid="149"/>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123"/>
                                            </p:tgtEl>
                                            <p:attrNameLst>
                                              <p:attrName>style.visibility</p:attrName>
                                            </p:attrNameLst>
                                          </p:cBhvr>
                                          <p:to>
                                            <p:strVal val="visible"/>
                                          </p:to>
                                        </p:set>
                                        <p:animEffect transition="in" filter="wipe(right)">
                                          <p:cBhvr>
                                            <p:cTn id="25" dur="500"/>
                                            <p:tgtEl>
                                              <p:spTgt spid="123"/>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25"/>
                                            </p:tgtEl>
                                            <p:attrNameLst>
                                              <p:attrName>style.visibility</p:attrName>
                                            </p:attrNameLst>
                                          </p:cBhvr>
                                          <p:to>
                                            <p:strVal val="visible"/>
                                          </p:to>
                                        </p:set>
                                        <p:animEffect transition="in" filter="wipe(right)">
                                          <p:cBhvr>
                                            <p:cTn id="28" dur="500"/>
                                            <p:tgtEl>
                                              <p:spTgt spid="125"/>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24"/>
                                            </p:tgtEl>
                                            <p:attrNameLst>
                                              <p:attrName>style.visibility</p:attrName>
                                            </p:attrNameLst>
                                          </p:cBhvr>
                                          <p:to>
                                            <p:strVal val="visible"/>
                                          </p:to>
                                        </p:set>
                                        <p:animEffect transition="in" filter="wipe(right)">
                                          <p:cBhvr>
                                            <p:cTn id="31" dur="500"/>
                                            <p:tgtEl>
                                              <p:spTgt spid="124"/>
                                            </p:tgtEl>
                                          </p:cBhvr>
                                        </p:animEffect>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132"/>
                                            </p:tgtEl>
                                            <p:attrNameLst>
                                              <p:attrName>style.visibility</p:attrName>
                                            </p:attrNameLst>
                                          </p:cBhvr>
                                          <p:to>
                                            <p:strVal val="visible"/>
                                          </p:to>
                                        </p:set>
                                        <p:anim calcmode="lin" valueType="num">
                                          <p:cBhvr>
                                            <p:cTn id="35" dur="500" fill="hold"/>
                                            <p:tgtEl>
                                              <p:spTgt spid="132"/>
                                            </p:tgtEl>
                                            <p:attrNameLst>
                                              <p:attrName>ppt_w</p:attrName>
                                            </p:attrNameLst>
                                          </p:cBhvr>
                                          <p:tavLst>
                                            <p:tav tm="0">
                                              <p:val>
                                                <p:fltVal val="0"/>
                                              </p:val>
                                            </p:tav>
                                            <p:tav tm="100000">
                                              <p:val>
                                                <p:strVal val="#ppt_w"/>
                                              </p:val>
                                            </p:tav>
                                          </p:tavLst>
                                        </p:anim>
                                        <p:anim calcmode="lin" valueType="num">
                                          <p:cBhvr>
                                            <p:cTn id="36" dur="500" fill="hold"/>
                                            <p:tgtEl>
                                              <p:spTgt spid="132"/>
                                            </p:tgtEl>
                                            <p:attrNameLst>
                                              <p:attrName>ppt_h</p:attrName>
                                            </p:attrNameLst>
                                          </p:cBhvr>
                                          <p:tavLst>
                                            <p:tav tm="0">
                                              <p:val>
                                                <p:fltVal val="0"/>
                                              </p:val>
                                            </p:tav>
                                            <p:tav tm="100000">
                                              <p:val>
                                                <p:strVal val="#ppt_h"/>
                                              </p:val>
                                            </p:tav>
                                          </p:tavLst>
                                        </p:anim>
                                        <p:animEffect transition="in" filter="fade">
                                          <p:cBhvr>
                                            <p:cTn id="37" dur="500"/>
                                            <p:tgtEl>
                                              <p:spTgt spid="132"/>
                                            </p:tgtEl>
                                          </p:cBhvr>
                                        </p:animEffect>
                                      </p:childTnLst>
                                    </p:cTn>
                                  </p:par>
                                  <p:par>
                                    <p:cTn id="38" presetID="53" presetClass="entr" presetSubtype="16" fill="hold" nodeType="withEffect">
                                      <p:stCondLst>
                                        <p:cond delay="0"/>
                                      </p:stCondLst>
                                      <p:childTnLst>
                                        <p:set>
                                          <p:cBhvr>
                                            <p:cTn id="39" dur="1" fill="hold">
                                              <p:stCondLst>
                                                <p:cond delay="0"/>
                                              </p:stCondLst>
                                            </p:cTn>
                                            <p:tgtEl>
                                              <p:spTgt spid="127"/>
                                            </p:tgtEl>
                                            <p:attrNameLst>
                                              <p:attrName>style.visibility</p:attrName>
                                            </p:attrNameLst>
                                          </p:cBhvr>
                                          <p:to>
                                            <p:strVal val="visible"/>
                                          </p:to>
                                        </p:set>
                                        <p:anim calcmode="lin" valueType="num">
                                          <p:cBhvr>
                                            <p:cTn id="40" dur="500" fill="hold"/>
                                            <p:tgtEl>
                                              <p:spTgt spid="127"/>
                                            </p:tgtEl>
                                            <p:attrNameLst>
                                              <p:attrName>ppt_w</p:attrName>
                                            </p:attrNameLst>
                                          </p:cBhvr>
                                          <p:tavLst>
                                            <p:tav tm="0">
                                              <p:val>
                                                <p:fltVal val="0"/>
                                              </p:val>
                                            </p:tav>
                                            <p:tav tm="100000">
                                              <p:val>
                                                <p:strVal val="#ppt_w"/>
                                              </p:val>
                                            </p:tav>
                                          </p:tavLst>
                                        </p:anim>
                                        <p:anim calcmode="lin" valueType="num">
                                          <p:cBhvr>
                                            <p:cTn id="41" dur="500" fill="hold"/>
                                            <p:tgtEl>
                                              <p:spTgt spid="127"/>
                                            </p:tgtEl>
                                            <p:attrNameLst>
                                              <p:attrName>ppt_h</p:attrName>
                                            </p:attrNameLst>
                                          </p:cBhvr>
                                          <p:tavLst>
                                            <p:tav tm="0">
                                              <p:val>
                                                <p:fltVal val="0"/>
                                              </p:val>
                                            </p:tav>
                                            <p:tav tm="100000">
                                              <p:val>
                                                <p:strVal val="#ppt_h"/>
                                              </p:val>
                                            </p:tav>
                                          </p:tavLst>
                                        </p:anim>
                                        <p:animEffect transition="in" filter="fade">
                                          <p:cBhvr>
                                            <p:cTn id="42" dur="500"/>
                                            <p:tgtEl>
                                              <p:spTgt spid="127"/>
                                            </p:tgtEl>
                                          </p:cBhvr>
                                        </p:animEffect>
                                      </p:childTnLst>
                                    </p:cTn>
                                  </p:par>
                                  <p:par>
                                    <p:cTn id="43" presetID="53" presetClass="entr" presetSubtype="16" fill="hold" nodeType="withEffect">
                                      <p:stCondLst>
                                        <p:cond delay="0"/>
                                      </p:stCondLst>
                                      <p:childTnLst>
                                        <p:set>
                                          <p:cBhvr>
                                            <p:cTn id="44" dur="1" fill="hold">
                                              <p:stCondLst>
                                                <p:cond delay="0"/>
                                              </p:stCondLst>
                                            </p:cTn>
                                            <p:tgtEl>
                                              <p:spTgt spid="137"/>
                                            </p:tgtEl>
                                            <p:attrNameLst>
                                              <p:attrName>style.visibility</p:attrName>
                                            </p:attrNameLst>
                                          </p:cBhvr>
                                          <p:to>
                                            <p:strVal val="visible"/>
                                          </p:to>
                                        </p:set>
                                        <p:anim calcmode="lin" valueType="num">
                                          <p:cBhvr>
                                            <p:cTn id="45" dur="500" fill="hold"/>
                                            <p:tgtEl>
                                              <p:spTgt spid="137"/>
                                            </p:tgtEl>
                                            <p:attrNameLst>
                                              <p:attrName>ppt_w</p:attrName>
                                            </p:attrNameLst>
                                          </p:cBhvr>
                                          <p:tavLst>
                                            <p:tav tm="0">
                                              <p:val>
                                                <p:fltVal val="0"/>
                                              </p:val>
                                            </p:tav>
                                            <p:tav tm="100000">
                                              <p:val>
                                                <p:strVal val="#ppt_w"/>
                                              </p:val>
                                            </p:tav>
                                          </p:tavLst>
                                        </p:anim>
                                        <p:anim calcmode="lin" valueType="num">
                                          <p:cBhvr>
                                            <p:cTn id="46" dur="500" fill="hold"/>
                                            <p:tgtEl>
                                              <p:spTgt spid="137"/>
                                            </p:tgtEl>
                                            <p:attrNameLst>
                                              <p:attrName>ppt_h</p:attrName>
                                            </p:attrNameLst>
                                          </p:cBhvr>
                                          <p:tavLst>
                                            <p:tav tm="0">
                                              <p:val>
                                                <p:fltVal val="0"/>
                                              </p:val>
                                            </p:tav>
                                            <p:tav tm="100000">
                                              <p:val>
                                                <p:strVal val="#ppt_h"/>
                                              </p:val>
                                            </p:tav>
                                          </p:tavLst>
                                        </p:anim>
                                        <p:animEffect transition="in" filter="fade">
                                          <p:cBhvr>
                                            <p:cTn id="47" dur="500"/>
                                            <p:tgtEl>
                                              <p:spTgt spid="137"/>
                                            </p:tgtEl>
                                          </p:cBhvr>
                                        </p:animEffect>
                                      </p:childTnLst>
                                    </p:cTn>
                                  </p:par>
                                </p:childTnLst>
                              </p:cTn>
                            </p:par>
                            <p:par>
                              <p:cTn id="48" fill="hold">
                                <p:stCondLst>
                                  <p:cond delay="2500"/>
                                </p:stCondLst>
                                <p:childTnLst>
                                  <p:par>
                                    <p:cTn id="49" presetID="22" presetClass="entr" presetSubtype="1" fill="hold" grpId="0" nodeType="afterEffect">
                                      <p:stCondLst>
                                        <p:cond delay="0"/>
                                      </p:stCondLst>
                                      <p:childTnLst>
                                        <p:set>
                                          <p:cBhvr>
                                            <p:cTn id="50" dur="1" fill="hold">
                                              <p:stCondLst>
                                                <p:cond delay="0"/>
                                              </p:stCondLst>
                                            </p:cTn>
                                            <p:tgtEl>
                                              <p:spTgt spid="122"/>
                                            </p:tgtEl>
                                            <p:attrNameLst>
                                              <p:attrName>style.visibility</p:attrName>
                                            </p:attrNameLst>
                                          </p:cBhvr>
                                          <p:to>
                                            <p:strVal val="visible"/>
                                          </p:to>
                                        </p:set>
                                        <p:animEffect transition="in" filter="wipe(up)">
                                          <p:cBhvr>
                                            <p:cTn id="51" dur="500"/>
                                            <p:tgtEl>
                                              <p:spTgt spid="122"/>
                                            </p:tgtEl>
                                          </p:cBhvr>
                                        </p:animEffect>
                                      </p:childTnLst>
                                    </p:cTn>
                                  </p:par>
                                </p:childTnLst>
                              </p:cTn>
                            </p:par>
                            <p:par>
                              <p:cTn id="52" fill="hold">
                                <p:stCondLst>
                                  <p:cond delay="3000"/>
                                </p:stCondLst>
                                <p:childTnLst>
                                  <p:par>
                                    <p:cTn id="53" presetID="26" presetClass="entr" presetSubtype="0" fill="hold" grpId="0" nodeType="afterEffect">
                                      <p:stCondLst>
                                        <p:cond delay="0"/>
                                      </p:stCondLst>
                                      <p:childTnLst>
                                        <p:set>
                                          <p:cBhvr>
                                            <p:cTn id="54" dur="1" fill="hold">
                                              <p:stCondLst>
                                                <p:cond delay="0"/>
                                              </p:stCondLst>
                                            </p:cTn>
                                            <p:tgtEl>
                                              <p:spTgt spid="143"/>
                                            </p:tgtEl>
                                            <p:attrNameLst>
                                              <p:attrName>style.visibility</p:attrName>
                                            </p:attrNameLst>
                                          </p:cBhvr>
                                          <p:to>
                                            <p:strVal val="visible"/>
                                          </p:to>
                                        </p:set>
                                        <p:animEffect transition="in" filter="wipe(down)">
                                          <p:cBhvr>
                                            <p:cTn id="55" dur="290">
                                              <p:stCondLst>
                                                <p:cond delay="0"/>
                                              </p:stCondLst>
                                            </p:cTn>
                                            <p:tgtEl>
                                              <p:spTgt spid="143"/>
                                            </p:tgtEl>
                                          </p:cBhvr>
                                        </p:animEffect>
                                        <p:anim calcmode="lin" valueType="num">
                                          <p:cBhvr>
                                            <p:cTn id="56" dur="911" tmFilter="0,0; 0.14,0.36; 0.43,0.73; 0.71,0.91; 1.0,1.0">
                                              <p:stCondLst>
                                                <p:cond delay="0"/>
                                              </p:stCondLst>
                                            </p:cTn>
                                            <p:tgtEl>
                                              <p:spTgt spid="143"/>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143"/>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143"/>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143"/>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143"/>
                                            </p:tgtEl>
                                            <p:attrNameLst>
                                              <p:attrName>ppt_y</p:attrName>
                                            </p:attrNameLst>
                                          </p:cBhvr>
                                          <p:tavLst>
                                            <p:tav tm="0" fmla="#ppt_y-sin(pi*$)/81">
                                              <p:val>
                                                <p:fltVal val="0"/>
                                              </p:val>
                                            </p:tav>
                                            <p:tav tm="100000">
                                              <p:val>
                                                <p:fltVal val="1"/>
                                              </p:val>
                                            </p:tav>
                                          </p:tavLst>
                                        </p:anim>
                                        <p:animScale>
                                          <p:cBhvr>
                                            <p:cTn id="61" dur="13">
                                              <p:stCondLst>
                                                <p:cond delay="325"/>
                                              </p:stCondLst>
                                            </p:cTn>
                                            <p:tgtEl>
                                              <p:spTgt spid="143"/>
                                            </p:tgtEl>
                                          </p:cBhvr>
                                          <p:to x="100000" y="60000"/>
                                        </p:animScale>
                                        <p:animScale>
                                          <p:cBhvr>
                                            <p:cTn id="62" dur="83" decel="50000">
                                              <p:stCondLst>
                                                <p:cond delay="338"/>
                                              </p:stCondLst>
                                            </p:cTn>
                                            <p:tgtEl>
                                              <p:spTgt spid="143"/>
                                            </p:tgtEl>
                                          </p:cBhvr>
                                          <p:to x="100000" y="100000"/>
                                        </p:animScale>
                                        <p:animScale>
                                          <p:cBhvr>
                                            <p:cTn id="63" dur="13">
                                              <p:stCondLst>
                                                <p:cond delay="656"/>
                                              </p:stCondLst>
                                            </p:cTn>
                                            <p:tgtEl>
                                              <p:spTgt spid="143"/>
                                            </p:tgtEl>
                                          </p:cBhvr>
                                          <p:to x="100000" y="80000"/>
                                        </p:animScale>
                                        <p:animScale>
                                          <p:cBhvr>
                                            <p:cTn id="64" dur="83" decel="50000">
                                              <p:stCondLst>
                                                <p:cond delay="669"/>
                                              </p:stCondLst>
                                            </p:cTn>
                                            <p:tgtEl>
                                              <p:spTgt spid="143"/>
                                            </p:tgtEl>
                                          </p:cBhvr>
                                          <p:to x="100000" y="100000"/>
                                        </p:animScale>
                                        <p:animScale>
                                          <p:cBhvr>
                                            <p:cTn id="65" dur="13">
                                              <p:stCondLst>
                                                <p:cond delay="821"/>
                                              </p:stCondLst>
                                            </p:cTn>
                                            <p:tgtEl>
                                              <p:spTgt spid="143"/>
                                            </p:tgtEl>
                                          </p:cBhvr>
                                          <p:to x="100000" y="90000"/>
                                        </p:animScale>
                                        <p:animScale>
                                          <p:cBhvr>
                                            <p:cTn id="66" dur="83" decel="50000">
                                              <p:stCondLst>
                                                <p:cond delay="834"/>
                                              </p:stCondLst>
                                            </p:cTn>
                                            <p:tgtEl>
                                              <p:spTgt spid="143"/>
                                            </p:tgtEl>
                                          </p:cBhvr>
                                          <p:to x="100000" y="100000"/>
                                        </p:animScale>
                                        <p:animScale>
                                          <p:cBhvr>
                                            <p:cTn id="67" dur="13">
                                              <p:stCondLst>
                                                <p:cond delay="904"/>
                                              </p:stCondLst>
                                            </p:cTn>
                                            <p:tgtEl>
                                              <p:spTgt spid="143"/>
                                            </p:tgtEl>
                                          </p:cBhvr>
                                          <p:to x="100000" y="95000"/>
                                        </p:animScale>
                                        <p:animScale>
                                          <p:cBhvr>
                                            <p:cTn id="68" dur="83" decel="50000">
                                              <p:stCondLst>
                                                <p:cond delay="917"/>
                                              </p:stCondLst>
                                            </p:cTn>
                                            <p:tgtEl>
                                              <p:spTgt spid="143"/>
                                            </p:tgtEl>
                                          </p:cBhvr>
                                          <p:to x="100000" y="100000"/>
                                        </p:animScale>
                                      </p:childTnLst>
                                    </p:cTn>
                                  </p:par>
                                  <p:par>
                                    <p:cTn id="69" presetID="26" presetClass="entr" presetSubtype="0" fill="hold" grpId="0" nodeType="withEffect">
                                      <p:stCondLst>
                                        <p:cond delay="100"/>
                                      </p:stCondLst>
                                      <p:childTnLst>
                                        <p:set>
                                          <p:cBhvr>
                                            <p:cTn id="70" dur="1" fill="hold">
                                              <p:stCondLst>
                                                <p:cond delay="0"/>
                                              </p:stCondLst>
                                            </p:cTn>
                                            <p:tgtEl>
                                              <p:spTgt spid="144"/>
                                            </p:tgtEl>
                                            <p:attrNameLst>
                                              <p:attrName>style.visibility</p:attrName>
                                            </p:attrNameLst>
                                          </p:cBhvr>
                                          <p:to>
                                            <p:strVal val="visible"/>
                                          </p:to>
                                        </p:set>
                                        <p:animEffect transition="in" filter="wipe(down)">
                                          <p:cBhvr>
                                            <p:cTn id="71" dur="290">
                                              <p:stCondLst>
                                                <p:cond delay="0"/>
                                              </p:stCondLst>
                                            </p:cTn>
                                            <p:tgtEl>
                                              <p:spTgt spid="144"/>
                                            </p:tgtEl>
                                          </p:cBhvr>
                                        </p:animEffect>
                                        <p:anim calcmode="lin" valueType="num">
                                          <p:cBhvr>
                                            <p:cTn id="72" dur="911" tmFilter="0,0; 0.14,0.36; 0.43,0.73; 0.71,0.91; 1.0,1.0">
                                              <p:stCondLst>
                                                <p:cond delay="0"/>
                                              </p:stCondLst>
                                            </p:cTn>
                                            <p:tgtEl>
                                              <p:spTgt spid="144"/>
                                            </p:tgtEl>
                                            <p:attrNameLst>
                                              <p:attrName>ppt_x</p:attrName>
                                            </p:attrNameLst>
                                          </p:cBhvr>
                                          <p:tavLst>
                                            <p:tav tm="0">
                                              <p:val>
                                                <p:strVal val="#ppt_x-0.25"/>
                                              </p:val>
                                            </p:tav>
                                            <p:tav tm="100000">
                                              <p:val>
                                                <p:strVal val="#ppt_x"/>
                                              </p:val>
                                            </p:tav>
                                          </p:tavLst>
                                        </p:anim>
                                        <p:anim calcmode="lin" valueType="num">
                                          <p:cBhvr>
                                            <p:cTn id="73" dur="332" tmFilter="0.0,0.0; 0.25,0.07; 0.50,0.2; 0.75,0.467; 1.0,1.0">
                                              <p:stCondLst>
                                                <p:cond delay="0"/>
                                              </p:stCondLst>
                                            </p:cTn>
                                            <p:tgtEl>
                                              <p:spTgt spid="144"/>
                                            </p:tgtEl>
                                            <p:attrNameLst>
                                              <p:attrName>ppt_y</p:attrName>
                                            </p:attrNameLst>
                                          </p:cBhvr>
                                          <p:tavLst>
                                            <p:tav tm="0" fmla="#ppt_y-sin(pi*$)/3">
                                              <p:val>
                                                <p:fltVal val="0.5"/>
                                              </p:val>
                                            </p:tav>
                                            <p:tav tm="100000">
                                              <p:val>
                                                <p:fltVal val="1"/>
                                              </p:val>
                                            </p:tav>
                                          </p:tavLst>
                                        </p:anim>
                                        <p:anim calcmode="lin" valueType="num">
                                          <p:cBhvr>
                                            <p:cTn id="74" dur="332" tmFilter="0, 0; 0.125,0.2665; 0.25,0.4; 0.375,0.465; 0.5,0.5;  0.625,0.535; 0.75,0.6; 0.875,0.7335; 1,1">
                                              <p:stCondLst>
                                                <p:cond delay="332"/>
                                              </p:stCondLst>
                                            </p:cTn>
                                            <p:tgtEl>
                                              <p:spTgt spid="144"/>
                                            </p:tgtEl>
                                            <p:attrNameLst>
                                              <p:attrName>ppt_y</p:attrName>
                                            </p:attrNameLst>
                                          </p:cBhvr>
                                          <p:tavLst>
                                            <p:tav tm="0" fmla="#ppt_y-sin(pi*$)/9">
                                              <p:val>
                                                <p:fltVal val="0"/>
                                              </p:val>
                                            </p:tav>
                                            <p:tav tm="100000">
                                              <p:val>
                                                <p:fltVal val="1"/>
                                              </p:val>
                                            </p:tav>
                                          </p:tavLst>
                                        </p:anim>
                                        <p:anim calcmode="lin" valueType="num">
                                          <p:cBhvr>
                                            <p:cTn id="75" dur="166" tmFilter="0, 0; 0.125,0.2665; 0.25,0.4; 0.375,0.465; 0.5,0.5;  0.625,0.535; 0.75,0.6; 0.875,0.7335; 1,1">
                                              <p:stCondLst>
                                                <p:cond delay="662"/>
                                              </p:stCondLst>
                                            </p:cTn>
                                            <p:tgtEl>
                                              <p:spTgt spid="144"/>
                                            </p:tgtEl>
                                            <p:attrNameLst>
                                              <p:attrName>ppt_y</p:attrName>
                                            </p:attrNameLst>
                                          </p:cBhvr>
                                          <p:tavLst>
                                            <p:tav tm="0" fmla="#ppt_y-sin(pi*$)/27">
                                              <p:val>
                                                <p:fltVal val="0"/>
                                              </p:val>
                                            </p:tav>
                                            <p:tav tm="100000">
                                              <p:val>
                                                <p:fltVal val="1"/>
                                              </p:val>
                                            </p:tav>
                                          </p:tavLst>
                                        </p:anim>
                                        <p:anim calcmode="lin" valueType="num">
                                          <p:cBhvr>
                                            <p:cTn id="76" dur="82" tmFilter="0, 0; 0.125,0.2665; 0.25,0.4; 0.375,0.465; 0.5,0.5;  0.625,0.535; 0.75,0.6; 0.875,0.7335; 1,1">
                                              <p:stCondLst>
                                                <p:cond delay="828"/>
                                              </p:stCondLst>
                                            </p:cTn>
                                            <p:tgtEl>
                                              <p:spTgt spid="144"/>
                                            </p:tgtEl>
                                            <p:attrNameLst>
                                              <p:attrName>ppt_y</p:attrName>
                                            </p:attrNameLst>
                                          </p:cBhvr>
                                          <p:tavLst>
                                            <p:tav tm="0" fmla="#ppt_y-sin(pi*$)/81">
                                              <p:val>
                                                <p:fltVal val="0"/>
                                              </p:val>
                                            </p:tav>
                                            <p:tav tm="100000">
                                              <p:val>
                                                <p:fltVal val="1"/>
                                              </p:val>
                                            </p:tav>
                                          </p:tavLst>
                                        </p:anim>
                                        <p:animScale>
                                          <p:cBhvr>
                                            <p:cTn id="77" dur="13">
                                              <p:stCondLst>
                                                <p:cond delay="325"/>
                                              </p:stCondLst>
                                            </p:cTn>
                                            <p:tgtEl>
                                              <p:spTgt spid="144"/>
                                            </p:tgtEl>
                                          </p:cBhvr>
                                          <p:to x="100000" y="60000"/>
                                        </p:animScale>
                                        <p:animScale>
                                          <p:cBhvr>
                                            <p:cTn id="78" dur="83" decel="50000">
                                              <p:stCondLst>
                                                <p:cond delay="338"/>
                                              </p:stCondLst>
                                            </p:cTn>
                                            <p:tgtEl>
                                              <p:spTgt spid="144"/>
                                            </p:tgtEl>
                                          </p:cBhvr>
                                          <p:to x="100000" y="100000"/>
                                        </p:animScale>
                                        <p:animScale>
                                          <p:cBhvr>
                                            <p:cTn id="79" dur="13">
                                              <p:stCondLst>
                                                <p:cond delay="656"/>
                                              </p:stCondLst>
                                            </p:cTn>
                                            <p:tgtEl>
                                              <p:spTgt spid="144"/>
                                            </p:tgtEl>
                                          </p:cBhvr>
                                          <p:to x="100000" y="80000"/>
                                        </p:animScale>
                                        <p:animScale>
                                          <p:cBhvr>
                                            <p:cTn id="80" dur="83" decel="50000">
                                              <p:stCondLst>
                                                <p:cond delay="669"/>
                                              </p:stCondLst>
                                            </p:cTn>
                                            <p:tgtEl>
                                              <p:spTgt spid="144"/>
                                            </p:tgtEl>
                                          </p:cBhvr>
                                          <p:to x="100000" y="100000"/>
                                        </p:animScale>
                                        <p:animScale>
                                          <p:cBhvr>
                                            <p:cTn id="81" dur="13">
                                              <p:stCondLst>
                                                <p:cond delay="821"/>
                                              </p:stCondLst>
                                            </p:cTn>
                                            <p:tgtEl>
                                              <p:spTgt spid="144"/>
                                            </p:tgtEl>
                                          </p:cBhvr>
                                          <p:to x="100000" y="90000"/>
                                        </p:animScale>
                                        <p:animScale>
                                          <p:cBhvr>
                                            <p:cTn id="82" dur="83" decel="50000">
                                              <p:stCondLst>
                                                <p:cond delay="834"/>
                                              </p:stCondLst>
                                            </p:cTn>
                                            <p:tgtEl>
                                              <p:spTgt spid="144"/>
                                            </p:tgtEl>
                                          </p:cBhvr>
                                          <p:to x="100000" y="100000"/>
                                        </p:animScale>
                                        <p:animScale>
                                          <p:cBhvr>
                                            <p:cTn id="83" dur="13">
                                              <p:stCondLst>
                                                <p:cond delay="904"/>
                                              </p:stCondLst>
                                            </p:cTn>
                                            <p:tgtEl>
                                              <p:spTgt spid="144"/>
                                            </p:tgtEl>
                                          </p:cBhvr>
                                          <p:to x="100000" y="95000"/>
                                        </p:animScale>
                                        <p:animScale>
                                          <p:cBhvr>
                                            <p:cTn id="84" dur="83" decel="50000">
                                              <p:stCondLst>
                                                <p:cond delay="917"/>
                                              </p:stCondLst>
                                            </p:cTn>
                                            <p:tgtEl>
                                              <p:spTgt spid="144"/>
                                            </p:tgtEl>
                                          </p:cBhvr>
                                          <p:to x="100000" y="100000"/>
                                        </p:animScale>
                                      </p:childTnLst>
                                    </p:cTn>
                                  </p:par>
                                  <p:par>
                                    <p:cTn id="85" presetID="26" presetClass="entr" presetSubtype="0" fill="hold" grpId="0" nodeType="withEffect">
                                      <p:stCondLst>
                                        <p:cond delay="200"/>
                                      </p:stCondLst>
                                      <p:childTnLst>
                                        <p:set>
                                          <p:cBhvr>
                                            <p:cTn id="86" dur="1" fill="hold">
                                              <p:stCondLst>
                                                <p:cond delay="0"/>
                                              </p:stCondLst>
                                            </p:cTn>
                                            <p:tgtEl>
                                              <p:spTgt spid="145"/>
                                            </p:tgtEl>
                                            <p:attrNameLst>
                                              <p:attrName>style.visibility</p:attrName>
                                            </p:attrNameLst>
                                          </p:cBhvr>
                                          <p:to>
                                            <p:strVal val="visible"/>
                                          </p:to>
                                        </p:set>
                                        <p:animEffect transition="in" filter="wipe(down)">
                                          <p:cBhvr>
                                            <p:cTn id="87" dur="290">
                                              <p:stCondLst>
                                                <p:cond delay="0"/>
                                              </p:stCondLst>
                                            </p:cTn>
                                            <p:tgtEl>
                                              <p:spTgt spid="145"/>
                                            </p:tgtEl>
                                          </p:cBhvr>
                                        </p:animEffect>
                                        <p:anim calcmode="lin" valueType="num">
                                          <p:cBhvr>
                                            <p:cTn id="88" dur="911" tmFilter="0,0; 0.14,0.36; 0.43,0.73; 0.71,0.91; 1.0,1.0">
                                              <p:stCondLst>
                                                <p:cond delay="0"/>
                                              </p:stCondLst>
                                            </p:cTn>
                                            <p:tgtEl>
                                              <p:spTgt spid="145"/>
                                            </p:tgtEl>
                                            <p:attrNameLst>
                                              <p:attrName>ppt_x</p:attrName>
                                            </p:attrNameLst>
                                          </p:cBhvr>
                                          <p:tavLst>
                                            <p:tav tm="0">
                                              <p:val>
                                                <p:strVal val="#ppt_x-0.25"/>
                                              </p:val>
                                            </p:tav>
                                            <p:tav tm="100000">
                                              <p:val>
                                                <p:strVal val="#ppt_x"/>
                                              </p:val>
                                            </p:tav>
                                          </p:tavLst>
                                        </p:anim>
                                        <p:anim calcmode="lin" valueType="num">
                                          <p:cBhvr>
                                            <p:cTn id="89" dur="332" tmFilter="0.0,0.0; 0.25,0.07; 0.50,0.2; 0.75,0.467; 1.0,1.0">
                                              <p:stCondLst>
                                                <p:cond delay="0"/>
                                              </p:stCondLst>
                                            </p:cTn>
                                            <p:tgtEl>
                                              <p:spTgt spid="145"/>
                                            </p:tgtEl>
                                            <p:attrNameLst>
                                              <p:attrName>ppt_y</p:attrName>
                                            </p:attrNameLst>
                                          </p:cBhvr>
                                          <p:tavLst>
                                            <p:tav tm="0" fmla="#ppt_y-sin(pi*$)/3">
                                              <p:val>
                                                <p:fltVal val="0.5"/>
                                              </p:val>
                                            </p:tav>
                                            <p:tav tm="100000">
                                              <p:val>
                                                <p:fltVal val="1"/>
                                              </p:val>
                                            </p:tav>
                                          </p:tavLst>
                                        </p:anim>
                                        <p:anim calcmode="lin" valueType="num">
                                          <p:cBhvr>
                                            <p:cTn id="90" dur="332" tmFilter="0, 0; 0.125,0.2665; 0.25,0.4; 0.375,0.465; 0.5,0.5;  0.625,0.535; 0.75,0.6; 0.875,0.7335; 1,1">
                                              <p:stCondLst>
                                                <p:cond delay="332"/>
                                              </p:stCondLst>
                                            </p:cTn>
                                            <p:tgtEl>
                                              <p:spTgt spid="145"/>
                                            </p:tgtEl>
                                            <p:attrNameLst>
                                              <p:attrName>ppt_y</p:attrName>
                                            </p:attrNameLst>
                                          </p:cBhvr>
                                          <p:tavLst>
                                            <p:tav tm="0" fmla="#ppt_y-sin(pi*$)/9">
                                              <p:val>
                                                <p:fltVal val="0"/>
                                              </p:val>
                                            </p:tav>
                                            <p:tav tm="100000">
                                              <p:val>
                                                <p:fltVal val="1"/>
                                              </p:val>
                                            </p:tav>
                                          </p:tavLst>
                                        </p:anim>
                                        <p:anim calcmode="lin" valueType="num">
                                          <p:cBhvr>
                                            <p:cTn id="91" dur="166" tmFilter="0, 0; 0.125,0.2665; 0.25,0.4; 0.375,0.465; 0.5,0.5;  0.625,0.535; 0.75,0.6; 0.875,0.7335; 1,1">
                                              <p:stCondLst>
                                                <p:cond delay="662"/>
                                              </p:stCondLst>
                                            </p:cTn>
                                            <p:tgtEl>
                                              <p:spTgt spid="145"/>
                                            </p:tgtEl>
                                            <p:attrNameLst>
                                              <p:attrName>ppt_y</p:attrName>
                                            </p:attrNameLst>
                                          </p:cBhvr>
                                          <p:tavLst>
                                            <p:tav tm="0" fmla="#ppt_y-sin(pi*$)/27">
                                              <p:val>
                                                <p:fltVal val="0"/>
                                              </p:val>
                                            </p:tav>
                                            <p:tav tm="100000">
                                              <p:val>
                                                <p:fltVal val="1"/>
                                              </p:val>
                                            </p:tav>
                                          </p:tavLst>
                                        </p:anim>
                                        <p:anim calcmode="lin" valueType="num">
                                          <p:cBhvr>
                                            <p:cTn id="92" dur="82" tmFilter="0, 0; 0.125,0.2665; 0.25,0.4; 0.375,0.465; 0.5,0.5;  0.625,0.535; 0.75,0.6; 0.875,0.7335; 1,1">
                                              <p:stCondLst>
                                                <p:cond delay="828"/>
                                              </p:stCondLst>
                                            </p:cTn>
                                            <p:tgtEl>
                                              <p:spTgt spid="145"/>
                                            </p:tgtEl>
                                            <p:attrNameLst>
                                              <p:attrName>ppt_y</p:attrName>
                                            </p:attrNameLst>
                                          </p:cBhvr>
                                          <p:tavLst>
                                            <p:tav tm="0" fmla="#ppt_y-sin(pi*$)/81">
                                              <p:val>
                                                <p:fltVal val="0"/>
                                              </p:val>
                                            </p:tav>
                                            <p:tav tm="100000">
                                              <p:val>
                                                <p:fltVal val="1"/>
                                              </p:val>
                                            </p:tav>
                                          </p:tavLst>
                                        </p:anim>
                                        <p:animScale>
                                          <p:cBhvr>
                                            <p:cTn id="93" dur="13">
                                              <p:stCondLst>
                                                <p:cond delay="325"/>
                                              </p:stCondLst>
                                            </p:cTn>
                                            <p:tgtEl>
                                              <p:spTgt spid="145"/>
                                            </p:tgtEl>
                                          </p:cBhvr>
                                          <p:to x="100000" y="60000"/>
                                        </p:animScale>
                                        <p:animScale>
                                          <p:cBhvr>
                                            <p:cTn id="94" dur="83" decel="50000">
                                              <p:stCondLst>
                                                <p:cond delay="338"/>
                                              </p:stCondLst>
                                            </p:cTn>
                                            <p:tgtEl>
                                              <p:spTgt spid="145"/>
                                            </p:tgtEl>
                                          </p:cBhvr>
                                          <p:to x="100000" y="100000"/>
                                        </p:animScale>
                                        <p:animScale>
                                          <p:cBhvr>
                                            <p:cTn id="95" dur="13">
                                              <p:stCondLst>
                                                <p:cond delay="656"/>
                                              </p:stCondLst>
                                            </p:cTn>
                                            <p:tgtEl>
                                              <p:spTgt spid="145"/>
                                            </p:tgtEl>
                                          </p:cBhvr>
                                          <p:to x="100000" y="80000"/>
                                        </p:animScale>
                                        <p:animScale>
                                          <p:cBhvr>
                                            <p:cTn id="96" dur="83" decel="50000">
                                              <p:stCondLst>
                                                <p:cond delay="669"/>
                                              </p:stCondLst>
                                            </p:cTn>
                                            <p:tgtEl>
                                              <p:spTgt spid="145"/>
                                            </p:tgtEl>
                                          </p:cBhvr>
                                          <p:to x="100000" y="100000"/>
                                        </p:animScale>
                                        <p:animScale>
                                          <p:cBhvr>
                                            <p:cTn id="97" dur="13">
                                              <p:stCondLst>
                                                <p:cond delay="821"/>
                                              </p:stCondLst>
                                            </p:cTn>
                                            <p:tgtEl>
                                              <p:spTgt spid="145"/>
                                            </p:tgtEl>
                                          </p:cBhvr>
                                          <p:to x="100000" y="90000"/>
                                        </p:animScale>
                                        <p:animScale>
                                          <p:cBhvr>
                                            <p:cTn id="98" dur="83" decel="50000">
                                              <p:stCondLst>
                                                <p:cond delay="834"/>
                                              </p:stCondLst>
                                            </p:cTn>
                                            <p:tgtEl>
                                              <p:spTgt spid="145"/>
                                            </p:tgtEl>
                                          </p:cBhvr>
                                          <p:to x="100000" y="100000"/>
                                        </p:animScale>
                                        <p:animScale>
                                          <p:cBhvr>
                                            <p:cTn id="99" dur="13">
                                              <p:stCondLst>
                                                <p:cond delay="904"/>
                                              </p:stCondLst>
                                            </p:cTn>
                                            <p:tgtEl>
                                              <p:spTgt spid="145"/>
                                            </p:tgtEl>
                                          </p:cBhvr>
                                          <p:to x="100000" y="95000"/>
                                        </p:animScale>
                                        <p:animScale>
                                          <p:cBhvr>
                                            <p:cTn id="100" dur="83" decel="50000">
                                              <p:stCondLst>
                                                <p:cond delay="917"/>
                                              </p:stCondLst>
                                            </p:cTn>
                                            <p:tgtEl>
                                              <p:spTgt spid="145"/>
                                            </p:tgtEl>
                                          </p:cBhvr>
                                          <p:to x="100000" y="100000"/>
                                        </p:animScale>
                                      </p:childTnLst>
                                    </p:cTn>
                                  </p:par>
                                  <p:par>
                                    <p:cTn id="101" presetID="26" presetClass="entr" presetSubtype="0" fill="hold" grpId="0" nodeType="withEffect">
                                      <p:stCondLst>
                                        <p:cond delay="300"/>
                                      </p:stCondLst>
                                      <p:childTnLst>
                                        <p:set>
                                          <p:cBhvr>
                                            <p:cTn id="102" dur="1" fill="hold">
                                              <p:stCondLst>
                                                <p:cond delay="0"/>
                                              </p:stCondLst>
                                            </p:cTn>
                                            <p:tgtEl>
                                              <p:spTgt spid="146"/>
                                            </p:tgtEl>
                                            <p:attrNameLst>
                                              <p:attrName>style.visibility</p:attrName>
                                            </p:attrNameLst>
                                          </p:cBhvr>
                                          <p:to>
                                            <p:strVal val="visible"/>
                                          </p:to>
                                        </p:set>
                                        <p:animEffect transition="in" filter="wipe(down)">
                                          <p:cBhvr>
                                            <p:cTn id="103" dur="290">
                                              <p:stCondLst>
                                                <p:cond delay="0"/>
                                              </p:stCondLst>
                                            </p:cTn>
                                            <p:tgtEl>
                                              <p:spTgt spid="146"/>
                                            </p:tgtEl>
                                          </p:cBhvr>
                                        </p:animEffect>
                                        <p:anim calcmode="lin" valueType="num">
                                          <p:cBhvr>
                                            <p:cTn id="104" dur="911" tmFilter="0,0; 0.14,0.36; 0.43,0.73; 0.71,0.91; 1.0,1.0">
                                              <p:stCondLst>
                                                <p:cond delay="0"/>
                                              </p:stCondLst>
                                            </p:cTn>
                                            <p:tgtEl>
                                              <p:spTgt spid="146"/>
                                            </p:tgtEl>
                                            <p:attrNameLst>
                                              <p:attrName>ppt_x</p:attrName>
                                            </p:attrNameLst>
                                          </p:cBhvr>
                                          <p:tavLst>
                                            <p:tav tm="0">
                                              <p:val>
                                                <p:strVal val="#ppt_x-0.25"/>
                                              </p:val>
                                            </p:tav>
                                            <p:tav tm="100000">
                                              <p:val>
                                                <p:strVal val="#ppt_x"/>
                                              </p:val>
                                            </p:tav>
                                          </p:tavLst>
                                        </p:anim>
                                        <p:anim calcmode="lin" valueType="num">
                                          <p:cBhvr>
                                            <p:cTn id="105" dur="332" tmFilter="0.0,0.0; 0.25,0.07; 0.50,0.2; 0.75,0.467; 1.0,1.0">
                                              <p:stCondLst>
                                                <p:cond delay="0"/>
                                              </p:stCondLst>
                                            </p:cTn>
                                            <p:tgtEl>
                                              <p:spTgt spid="146"/>
                                            </p:tgtEl>
                                            <p:attrNameLst>
                                              <p:attrName>ppt_y</p:attrName>
                                            </p:attrNameLst>
                                          </p:cBhvr>
                                          <p:tavLst>
                                            <p:tav tm="0" fmla="#ppt_y-sin(pi*$)/3">
                                              <p:val>
                                                <p:fltVal val="0.5"/>
                                              </p:val>
                                            </p:tav>
                                            <p:tav tm="100000">
                                              <p:val>
                                                <p:fltVal val="1"/>
                                              </p:val>
                                            </p:tav>
                                          </p:tavLst>
                                        </p:anim>
                                        <p:anim calcmode="lin" valueType="num">
                                          <p:cBhvr>
                                            <p:cTn id="106" dur="332" tmFilter="0, 0; 0.125,0.2665; 0.25,0.4; 0.375,0.465; 0.5,0.5;  0.625,0.535; 0.75,0.6; 0.875,0.7335; 1,1">
                                              <p:stCondLst>
                                                <p:cond delay="332"/>
                                              </p:stCondLst>
                                            </p:cTn>
                                            <p:tgtEl>
                                              <p:spTgt spid="146"/>
                                            </p:tgtEl>
                                            <p:attrNameLst>
                                              <p:attrName>ppt_y</p:attrName>
                                            </p:attrNameLst>
                                          </p:cBhvr>
                                          <p:tavLst>
                                            <p:tav tm="0" fmla="#ppt_y-sin(pi*$)/9">
                                              <p:val>
                                                <p:fltVal val="0"/>
                                              </p:val>
                                            </p:tav>
                                            <p:tav tm="100000">
                                              <p:val>
                                                <p:fltVal val="1"/>
                                              </p:val>
                                            </p:tav>
                                          </p:tavLst>
                                        </p:anim>
                                        <p:anim calcmode="lin" valueType="num">
                                          <p:cBhvr>
                                            <p:cTn id="107" dur="166" tmFilter="0, 0; 0.125,0.2665; 0.25,0.4; 0.375,0.465; 0.5,0.5;  0.625,0.535; 0.75,0.6; 0.875,0.7335; 1,1">
                                              <p:stCondLst>
                                                <p:cond delay="662"/>
                                              </p:stCondLst>
                                            </p:cTn>
                                            <p:tgtEl>
                                              <p:spTgt spid="146"/>
                                            </p:tgtEl>
                                            <p:attrNameLst>
                                              <p:attrName>ppt_y</p:attrName>
                                            </p:attrNameLst>
                                          </p:cBhvr>
                                          <p:tavLst>
                                            <p:tav tm="0" fmla="#ppt_y-sin(pi*$)/27">
                                              <p:val>
                                                <p:fltVal val="0"/>
                                              </p:val>
                                            </p:tav>
                                            <p:tav tm="100000">
                                              <p:val>
                                                <p:fltVal val="1"/>
                                              </p:val>
                                            </p:tav>
                                          </p:tavLst>
                                        </p:anim>
                                        <p:anim calcmode="lin" valueType="num">
                                          <p:cBhvr>
                                            <p:cTn id="108" dur="82" tmFilter="0, 0; 0.125,0.2665; 0.25,0.4; 0.375,0.465; 0.5,0.5;  0.625,0.535; 0.75,0.6; 0.875,0.7335; 1,1">
                                              <p:stCondLst>
                                                <p:cond delay="828"/>
                                              </p:stCondLst>
                                            </p:cTn>
                                            <p:tgtEl>
                                              <p:spTgt spid="146"/>
                                            </p:tgtEl>
                                            <p:attrNameLst>
                                              <p:attrName>ppt_y</p:attrName>
                                            </p:attrNameLst>
                                          </p:cBhvr>
                                          <p:tavLst>
                                            <p:tav tm="0" fmla="#ppt_y-sin(pi*$)/81">
                                              <p:val>
                                                <p:fltVal val="0"/>
                                              </p:val>
                                            </p:tav>
                                            <p:tav tm="100000">
                                              <p:val>
                                                <p:fltVal val="1"/>
                                              </p:val>
                                            </p:tav>
                                          </p:tavLst>
                                        </p:anim>
                                        <p:animScale>
                                          <p:cBhvr>
                                            <p:cTn id="109" dur="13">
                                              <p:stCondLst>
                                                <p:cond delay="325"/>
                                              </p:stCondLst>
                                            </p:cTn>
                                            <p:tgtEl>
                                              <p:spTgt spid="146"/>
                                            </p:tgtEl>
                                          </p:cBhvr>
                                          <p:to x="100000" y="60000"/>
                                        </p:animScale>
                                        <p:animScale>
                                          <p:cBhvr>
                                            <p:cTn id="110" dur="83" decel="50000">
                                              <p:stCondLst>
                                                <p:cond delay="338"/>
                                              </p:stCondLst>
                                            </p:cTn>
                                            <p:tgtEl>
                                              <p:spTgt spid="146"/>
                                            </p:tgtEl>
                                          </p:cBhvr>
                                          <p:to x="100000" y="100000"/>
                                        </p:animScale>
                                        <p:animScale>
                                          <p:cBhvr>
                                            <p:cTn id="111" dur="13">
                                              <p:stCondLst>
                                                <p:cond delay="656"/>
                                              </p:stCondLst>
                                            </p:cTn>
                                            <p:tgtEl>
                                              <p:spTgt spid="146"/>
                                            </p:tgtEl>
                                          </p:cBhvr>
                                          <p:to x="100000" y="80000"/>
                                        </p:animScale>
                                        <p:animScale>
                                          <p:cBhvr>
                                            <p:cTn id="112" dur="83" decel="50000">
                                              <p:stCondLst>
                                                <p:cond delay="669"/>
                                              </p:stCondLst>
                                            </p:cTn>
                                            <p:tgtEl>
                                              <p:spTgt spid="146"/>
                                            </p:tgtEl>
                                          </p:cBhvr>
                                          <p:to x="100000" y="100000"/>
                                        </p:animScale>
                                        <p:animScale>
                                          <p:cBhvr>
                                            <p:cTn id="113" dur="13">
                                              <p:stCondLst>
                                                <p:cond delay="821"/>
                                              </p:stCondLst>
                                            </p:cTn>
                                            <p:tgtEl>
                                              <p:spTgt spid="146"/>
                                            </p:tgtEl>
                                          </p:cBhvr>
                                          <p:to x="100000" y="90000"/>
                                        </p:animScale>
                                        <p:animScale>
                                          <p:cBhvr>
                                            <p:cTn id="114" dur="83" decel="50000">
                                              <p:stCondLst>
                                                <p:cond delay="834"/>
                                              </p:stCondLst>
                                            </p:cTn>
                                            <p:tgtEl>
                                              <p:spTgt spid="146"/>
                                            </p:tgtEl>
                                          </p:cBhvr>
                                          <p:to x="100000" y="100000"/>
                                        </p:animScale>
                                        <p:animScale>
                                          <p:cBhvr>
                                            <p:cTn id="115" dur="13">
                                              <p:stCondLst>
                                                <p:cond delay="904"/>
                                              </p:stCondLst>
                                            </p:cTn>
                                            <p:tgtEl>
                                              <p:spTgt spid="146"/>
                                            </p:tgtEl>
                                          </p:cBhvr>
                                          <p:to x="100000" y="95000"/>
                                        </p:animScale>
                                        <p:animScale>
                                          <p:cBhvr>
                                            <p:cTn id="116" dur="83" decel="50000">
                                              <p:stCondLst>
                                                <p:cond delay="917"/>
                                              </p:stCondLst>
                                            </p:cTn>
                                            <p:tgtEl>
                                              <p:spTgt spid="146"/>
                                            </p:tgtEl>
                                          </p:cBhvr>
                                          <p:to x="100000" y="100000"/>
                                        </p:animScale>
                                      </p:childTnLst>
                                    </p:cTn>
                                  </p:par>
                                  <p:par>
                                    <p:cTn id="117" presetID="26" presetClass="entr" presetSubtype="0" fill="hold" grpId="0" nodeType="withEffect">
                                      <p:stCondLst>
                                        <p:cond delay="400"/>
                                      </p:stCondLst>
                                      <p:childTnLst>
                                        <p:set>
                                          <p:cBhvr>
                                            <p:cTn id="118" dur="1" fill="hold">
                                              <p:stCondLst>
                                                <p:cond delay="0"/>
                                              </p:stCondLst>
                                            </p:cTn>
                                            <p:tgtEl>
                                              <p:spTgt spid="147"/>
                                            </p:tgtEl>
                                            <p:attrNameLst>
                                              <p:attrName>style.visibility</p:attrName>
                                            </p:attrNameLst>
                                          </p:cBhvr>
                                          <p:to>
                                            <p:strVal val="visible"/>
                                          </p:to>
                                        </p:set>
                                        <p:animEffect transition="in" filter="wipe(down)">
                                          <p:cBhvr>
                                            <p:cTn id="119" dur="290">
                                              <p:stCondLst>
                                                <p:cond delay="0"/>
                                              </p:stCondLst>
                                            </p:cTn>
                                            <p:tgtEl>
                                              <p:spTgt spid="147"/>
                                            </p:tgtEl>
                                          </p:cBhvr>
                                        </p:animEffect>
                                        <p:anim calcmode="lin" valueType="num">
                                          <p:cBhvr>
                                            <p:cTn id="120" dur="911" tmFilter="0,0; 0.14,0.36; 0.43,0.73; 0.71,0.91; 1.0,1.0">
                                              <p:stCondLst>
                                                <p:cond delay="0"/>
                                              </p:stCondLst>
                                            </p:cTn>
                                            <p:tgtEl>
                                              <p:spTgt spid="147"/>
                                            </p:tgtEl>
                                            <p:attrNameLst>
                                              <p:attrName>ppt_x</p:attrName>
                                            </p:attrNameLst>
                                          </p:cBhvr>
                                          <p:tavLst>
                                            <p:tav tm="0">
                                              <p:val>
                                                <p:strVal val="#ppt_x-0.25"/>
                                              </p:val>
                                            </p:tav>
                                            <p:tav tm="100000">
                                              <p:val>
                                                <p:strVal val="#ppt_x"/>
                                              </p:val>
                                            </p:tav>
                                          </p:tavLst>
                                        </p:anim>
                                        <p:anim calcmode="lin" valueType="num">
                                          <p:cBhvr>
                                            <p:cTn id="121" dur="332" tmFilter="0.0,0.0; 0.25,0.07; 0.50,0.2; 0.75,0.467; 1.0,1.0">
                                              <p:stCondLst>
                                                <p:cond delay="0"/>
                                              </p:stCondLst>
                                            </p:cTn>
                                            <p:tgtEl>
                                              <p:spTgt spid="147"/>
                                            </p:tgtEl>
                                            <p:attrNameLst>
                                              <p:attrName>ppt_y</p:attrName>
                                            </p:attrNameLst>
                                          </p:cBhvr>
                                          <p:tavLst>
                                            <p:tav tm="0" fmla="#ppt_y-sin(pi*$)/3">
                                              <p:val>
                                                <p:fltVal val="0.5"/>
                                              </p:val>
                                            </p:tav>
                                            <p:tav tm="100000">
                                              <p:val>
                                                <p:fltVal val="1"/>
                                              </p:val>
                                            </p:tav>
                                          </p:tavLst>
                                        </p:anim>
                                        <p:anim calcmode="lin" valueType="num">
                                          <p:cBhvr>
                                            <p:cTn id="122" dur="332" tmFilter="0, 0; 0.125,0.2665; 0.25,0.4; 0.375,0.465; 0.5,0.5;  0.625,0.535; 0.75,0.6; 0.875,0.7335; 1,1">
                                              <p:stCondLst>
                                                <p:cond delay="332"/>
                                              </p:stCondLst>
                                            </p:cTn>
                                            <p:tgtEl>
                                              <p:spTgt spid="147"/>
                                            </p:tgtEl>
                                            <p:attrNameLst>
                                              <p:attrName>ppt_y</p:attrName>
                                            </p:attrNameLst>
                                          </p:cBhvr>
                                          <p:tavLst>
                                            <p:tav tm="0" fmla="#ppt_y-sin(pi*$)/9">
                                              <p:val>
                                                <p:fltVal val="0"/>
                                              </p:val>
                                            </p:tav>
                                            <p:tav tm="100000">
                                              <p:val>
                                                <p:fltVal val="1"/>
                                              </p:val>
                                            </p:tav>
                                          </p:tavLst>
                                        </p:anim>
                                        <p:anim calcmode="lin" valueType="num">
                                          <p:cBhvr>
                                            <p:cTn id="123" dur="166" tmFilter="0, 0; 0.125,0.2665; 0.25,0.4; 0.375,0.465; 0.5,0.5;  0.625,0.535; 0.75,0.6; 0.875,0.7335; 1,1">
                                              <p:stCondLst>
                                                <p:cond delay="662"/>
                                              </p:stCondLst>
                                            </p:cTn>
                                            <p:tgtEl>
                                              <p:spTgt spid="147"/>
                                            </p:tgtEl>
                                            <p:attrNameLst>
                                              <p:attrName>ppt_y</p:attrName>
                                            </p:attrNameLst>
                                          </p:cBhvr>
                                          <p:tavLst>
                                            <p:tav tm="0" fmla="#ppt_y-sin(pi*$)/27">
                                              <p:val>
                                                <p:fltVal val="0"/>
                                              </p:val>
                                            </p:tav>
                                            <p:tav tm="100000">
                                              <p:val>
                                                <p:fltVal val="1"/>
                                              </p:val>
                                            </p:tav>
                                          </p:tavLst>
                                        </p:anim>
                                        <p:anim calcmode="lin" valueType="num">
                                          <p:cBhvr>
                                            <p:cTn id="124" dur="82" tmFilter="0, 0; 0.125,0.2665; 0.25,0.4; 0.375,0.465; 0.5,0.5;  0.625,0.535; 0.75,0.6; 0.875,0.7335; 1,1">
                                              <p:stCondLst>
                                                <p:cond delay="828"/>
                                              </p:stCondLst>
                                            </p:cTn>
                                            <p:tgtEl>
                                              <p:spTgt spid="147"/>
                                            </p:tgtEl>
                                            <p:attrNameLst>
                                              <p:attrName>ppt_y</p:attrName>
                                            </p:attrNameLst>
                                          </p:cBhvr>
                                          <p:tavLst>
                                            <p:tav tm="0" fmla="#ppt_y-sin(pi*$)/81">
                                              <p:val>
                                                <p:fltVal val="0"/>
                                              </p:val>
                                            </p:tav>
                                            <p:tav tm="100000">
                                              <p:val>
                                                <p:fltVal val="1"/>
                                              </p:val>
                                            </p:tav>
                                          </p:tavLst>
                                        </p:anim>
                                        <p:animScale>
                                          <p:cBhvr>
                                            <p:cTn id="125" dur="13">
                                              <p:stCondLst>
                                                <p:cond delay="325"/>
                                              </p:stCondLst>
                                            </p:cTn>
                                            <p:tgtEl>
                                              <p:spTgt spid="147"/>
                                            </p:tgtEl>
                                          </p:cBhvr>
                                          <p:to x="100000" y="60000"/>
                                        </p:animScale>
                                        <p:animScale>
                                          <p:cBhvr>
                                            <p:cTn id="126" dur="83" decel="50000">
                                              <p:stCondLst>
                                                <p:cond delay="338"/>
                                              </p:stCondLst>
                                            </p:cTn>
                                            <p:tgtEl>
                                              <p:spTgt spid="147"/>
                                            </p:tgtEl>
                                          </p:cBhvr>
                                          <p:to x="100000" y="100000"/>
                                        </p:animScale>
                                        <p:animScale>
                                          <p:cBhvr>
                                            <p:cTn id="127" dur="13">
                                              <p:stCondLst>
                                                <p:cond delay="656"/>
                                              </p:stCondLst>
                                            </p:cTn>
                                            <p:tgtEl>
                                              <p:spTgt spid="147"/>
                                            </p:tgtEl>
                                          </p:cBhvr>
                                          <p:to x="100000" y="80000"/>
                                        </p:animScale>
                                        <p:animScale>
                                          <p:cBhvr>
                                            <p:cTn id="128" dur="83" decel="50000">
                                              <p:stCondLst>
                                                <p:cond delay="669"/>
                                              </p:stCondLst>
                                            </p:cTn>
                                            <p:tgtEl>
                                              <p:spTgt spid="147"/>
                                            </p:tgtEl>
                                          </p:cBhvr>
                                          <p:to x="100000" y="100000"/>
                                        </p:animScale>
                                        <p:animScale>
                                          <p:cBhvr>
                                            <p:cTn id="129" dur="13">
                                              <p:stCondLst>
                                                <p:cond delay="821"/>
                                              </p:stCondLst>
                                            </p:cTn>
                                            <p:tgtEl>
                                              <p:spTgt spid="147"/>
                                            </p:tgtEl>
                                          </p:cBhvr>
                                          <p:to x="100000" y="90000"/>
                                        </p:animScale>
                                        <p:animScale>
                                          <p:cBhvr>
                                            <p:cTn id="130" dur="83" decel="50000">
                                              <p:stCondLst>
                                                <p:cond delay="834"/>
                                              </p:stCondLst>
                                            </p:cTn>
                                            <p:tgtEl>
                                              <p:spTgt spid="147"/>
                                            </p:tgtEl>
                                          </p:cBhvr>
                                          <p:to x="100000" y="100000"/>
                                        </p:animScale>
                                        <p:animScale>
                                          <p:cBhvr>
                                            <p:cTn id="131" dur="13">
                                              <p:stCondLst>
                                                <p:cond delay="904"/>
                                              </p:stCondLst>
                                            </p:cTn>
                                            <p:tgtEl>
                                              <p:spTgt spid="147"/>
                                            </p:tgtEl>
                                          </p:cBhvr>
                                          <p:to x="100000" y="95000"/>
                                        </p:animScale>
                                        <p:animScale>
                                          <p:cBhvr>
                                            <p:cTn id="132" dur="83" decel="50000">
                                              <p:stCondLst>
                                                <p:cond delay="917"/>
                                              </p:stCondLst>
                                            </p:cTn>
                                            <p:tgtEl>
                                              <p:spTgt spid="147"/>
                                            </p:tgtEl>
                                          </p:cBhvr>
                                          <p:to x="100000" y="100000"/>
                                        </p:animScale>
                                      </p:childTnLst>
                                    </p:cTn>
                                  </p:par>
                                  <p:par>
                                    <p:cTn id="133" presetID="26" presetClass="entr" presetSubtype="0" fill="hold" grpId="0" nodeType="withEffect">
                                      <p:stCondLst>
                                        <p:cond delay="500"/>
                                      </p:stCondLst>
                                      <p:childTnLst>
                                        <p:set>
                                          <p:cBhvr>
                                            <p:cTn id="134" dur="1" fill="hold">
                                              <p:stCondLst>
                                                <p:cond delay="0"/>
                                              </p:stCondLst>
                                            </p:cTn>
                                            <p:tgtEl>
                                              <p:spTgt spid="148"/>
                                            </p:tgtEl>
                                            <p:attrNameLst>
                                              <p:attrName>style.visibility</p:attrName>
                                            </p:attrNameLst>
                                          </p:cBhvr>
                                          <p:to>
                                            <p:strVal val="visible"/>
                                          </p:to>
                                        </p:set>
                                        <p:animEffect transition="in" filter="wipe(down)">
                                          <p:cBhvr>
                                            <p:cTn id="135" dur="290">
                                              <p:stCondLst>
                                                <p:cond delay="0"/>
                                              </p:stCondLst>
                                            </p:cTn>
                                            <p:tgtEl>
                                              <p:spTgt spid="148"/>
                                            </p:tgtEl>
                                          </p:cBhvr>
                                        </p:animEffect>
                                        <p:anim calcmode="lin" valueType="num">
                                          <p:cBhvr>
                                            <p:cTn id="136" dur="911" tmFilter="0,0; 0.14,0.36; 0.43,0.73; 0.71,0.91; 1.0,1.0">
                                              <p:stCondLst>
                                                <p:cond delay="0"/>
                                              </p:stCondLst>
                                            </p:cTn>
                                            <p:tgtEl>
                                              <p:spTgt spid="148"/>
                                            </p:tgtEl>
                                            <p:attrNameLst>
                                              <p:attrName>ppt_x</p:attrName>
                                            </p:attrNameLst>
                                          </p:cBhvr>
                                          <p:tavLst>
                                            <p:tav tm="0">
                                              <p:val>
                                                <p:strVal val="#ppt_x-0.25"/>
                                              </p:val>
                                            </p:tav>
                                            <p:tav tm="100000">
                                              <p:val>
                                                <p:strVal val="#ppt_x"/>
                                              </p:val>
                                            </p:tav>
                                          </p:tavLst>
                                        </p:anim>
                                        <p:anim calcmode="lin" valueType="num">
                                          <p:cBhvr>
                                            <p:cTn id="137" dur="332" tmFilter="0.0,0.0; 0.25,0.07; 0.50,0.2; 0.75,0.467; 1.0,1.0">
                                              <p:stCondLst>
                                                <p:cond delay="0"/>
                                              </p:stCondLst>
                                            </p:cTn>
                                            <p:tgtEl>
                                              <p:spTgt spid="148"/>
                                            </p:tgtEl>
                                            <p:attrNameLst>
                                              <p:attrName>ppt_y</p:attrName>
                                            </p:attrNameLst>
                                          </p:cBhvr>
                                          <p:tavLst>
                                            <p:tav tm="0" fmla="#ppt_y-sin(pi*$)/3">
                                              <p:val>
                                                <p:fltVal val="0.5"/>
                                              </p:val>
                                            </p:tav>
                                            <p:tav tm="100000">
                                              <p:val>
                                                <p:fltVal val="1"/>
                                              </p:val>
                                            </p:tav>
                                          </p:tavLst>
                                        </p:anim>
                                        <p:anim calcmode="lin" valueType="num">
                                          <p:cBhvr>
                                            <p:cTn id="138" dur="332" tmFilter="0, 0; 0.125,0.2665; 0.25,0.4; 0.375,0.465; 0.5,0.5;  0.625,0.535; 0.75,0.6; 0.875,0.7335; 1,1">
                                              <p:stCondLst>
                                                <p:cond delay="332"/>
                                              </p:stCondLst>
                                            </p:cTn>
                                            <p:tgtEl>
                                              <p:spTgt spid="148"/>
                                            </p:tgtEl>
                                            <p:attrNameLst>
                                              <p:attrName>ppt_y</p:attrName>
                                            </p:attrNameLst>
                                          </p:cBhvr>
                                          <p:tavLst>
                                            <p:tav tm="0" fmla="#ppt_y-sin(pi*$)/9">
                                              <p:val>
                                                <p:fltVal val="0"/>
                                              </p:val>
                                            </p:tav>
                                            <p:tav tm="100000">
                                              <p:val>
                                                <p:fltVal val="1"/>
                                              </p:val>
                                            </p:tav>
                                          </p:tavLst>
                                        </p:anim>
                                        <p:anim calcmode="lin" valueType="num">
                                          <p:cBhvr>
                                            <p:cTn id="139" dur="166" tmFilter="0, 0; 0.125,0.2665; 0.25,0.4; 0.375,0.465; 0.5,0.5;  0.625,0.535; 0.75,0.6; 0.875,0.7335; 1,1">
                                              <p:stCondLst>
                                                <p:cond delay="662"/>
                                              </p:stCondLst>
                                            </p:cTn>
                                            <p:tgtEl>
                                              <p:spTgt spid="148"/>
                                            </p:tgtEl>
                                            <p:attrNameLst>
                                              <p:attrName>ppt_y</p:attrName>
                                            </p:attrNameLst>
                                          </p:cBhvr>
                                          <p:tavLst>
                                            <p:tav tm="0" fmla="#ppt_y-sin(pi*$)/27">
                                              <p:val>
                                                <p:fltVal val="0"/>
                                              </p:val>
                                            </p:tav>
                                            <p:tav tm="100000">
                                              <p:val>
                                                <p:fltVal val="1"/>
                                              </p:val>
                                            </p:tav>
                                          </p:tavLst>
                                        </p:anim>
                                        <p:anim calcmode="lin" valueType="num">
                                          <p:cBhvr>
                                            <p:cTn id="140" dur="82" tmFilter="0, 0; 0.125,0.2665; 0.25,0.4; 0.375,0.465; 0.5,0.5;  0.625,0.535; 0.75,0.6; 0.875,0.7335; 1,1">
                                              <p:stCondLst>
                                                <p:cond delay="828"/>
                                              </p:stCondLst>
                                            </p:cTn>
                                            <p:tgtEl>
                                              <p:spTgt spid="148"/>
                                            </p:tgtEl>
                                            <p:attrNameLst>
                                              <p:attrName>ppt_y</p:attrName>
                                            </p:attrNameLst>
                                          </p:cBhvr>
                                          <p:tavLst>
                                            <p:tav tm="0" fmla="#ppt_y-sin(pi*$)/81">
                                              <p:val>
                                                <p:fltVal val="0"/>
                                              </p:val>
                                            </p:tav>
                                            <p:tav tm="100000">
                                              <p:val>
                                                <p:fltVal val="1"/>
                                              </p:val>
                                            </p:tav>
                                          </p:tavLst>
                                        </p:anim>
                                        <p:animScale>
                                          <p:cBhvr>
                                            <p:cTn id="141" dur="13">
                                              <p:stCondLst>
                                                <p:cond delay="325"/>
                                              </p:stCondLst>
                                            </p:cTn>
                                            <p:tgtEl>
                                              <p:spTgt spid="148"/>
                                            </p:tgtEl>
                                          </p:cBhvr>
                                          <p:to x="100000" y="60000"/>
                                        </p:animScale>
                                        <p:animScale>
                                          <p:cBhvr>
                                            <p:cTn id="142" dur="83" decel="50000">
                                              <p:stCondLst>
                                                <p:cond delay="338"/>
                                              </p:stCondLst>
                                            </p:cTn>
                                            <p:tgtEl>
                                              <p:spTgt spid="148"/>
                                            </p:tgtEl>
                                          </p:cBhvr>
                                          <p:to x="100000" y="100000"/>
                                        </p:animScale>
                                        <p:animScale>
                                          <p:cBhvr>
                                            <p:cTn id="143" dur="13">
                                              <p:stCondLst>
                                                <p:cond delay="656"/>
                                              </p:stCondLst>
                                            </p:cTn>
                                            <p:tgtEl>
                                              <p:spTgt spid="148"/>
                                            </p:tgtEl>
                                          </p:cBhvr>
                                          <p:to x="100000" y="80000"/>
                                        </p:animScale>
                                        <p:animScale>
                                          <p:cBhvr>
                                            <p:cTn id="144" dur="83" decel="50000">
                                              <p:stCondLst>
                                                <p:cond delay="669"/>
                                              </p:stCondLst>
                                            </p:cTn>
                                            <p:tgtEl>
                                              <p:spTgt spid="148"/>
                                            </p:tgtEl>
                                          </p:cBhvr>
                                          <p:to x="100000" y="100000"/>
                                        </p:animScale>
                                        <p:animScale>
                                          <p:cBhvr>
                                            <p:cTn id="145" dur="13">
                                              <p:stCondLst>
                                                <p:cond delay="821"/>
                                              </p:stCondLst>
                                            </p:cTn>
                                            <p:tgtEl>
                                              <p:spTgt spid="148"/>
                                            </p:tgtEl>
                                          </p:cBhvr>
                                          <p:to x="100000" y="90000"/>
                                        </p:animScale>
                                        <p:animScale>
                                          <p:cBhvr>
                                            <p:cTn id="146" dur="83" decel="50000">
                                              <p:stCondLst>
                                                <p:cond delay="834"/>
                                              </p:stCondLst>
                                            </p:cTn>
                                            <p:tgtEl>
                                              <p:spTgt spid="148"/>
                                            </p:tgtEl>
                                          </p:cBhvr>
                                          <p:to x="100000" y="100000"/>
                                        </p:animScale>
                                        <p:animScale>
                                          <p:cBhvr>
                                            <p:cTn id="147" dur="13">
                                              <p:stCondLst>
                                                <p:cond delay="904"/>
                                              </p:stCondLst>
                                            </p:cTn>
                                            <p:tgtEl>
                                              <p:spTgt spid="148"/>
                                            </p:tgtEl>
                                          </p:cBhvr>
                                          <p:to x="100000" y="95000"/>
                                        </p:animScale>
                                        <p:animScale>
                                          <p:cBhvr>
                                            <p:cTn id="148" dur="83" decel="50000">
                                              <p:stCondLst>
                                                <p:cond delay="917"/>
                                              </p:stCondLst>
                                            </p:cTn>
                                            <p:tgtEl>
                                              <p:spTgt spid="148"/>
                                            </p:tgtEl>
                                          </p:cBhvr>
                                          <p:to x="100000" y="100000"/>
                                        </p:animScale>
                                      </p:childTnLst>
                                    </p:cTn>
                                  </p:par>
                                </p:childTnLst>
                              </p:cTn>
                            </p:par>
                            <p:par>
                              <p:cTn id="149" fill="hold">
                                <p:stCondLst>
                                  <p:cond delay="4500"/>
                                </p:stCondLst>
                                <p:childTnLst>
                                  <p:par>
                                    <p:cTn id="150" presetID="22" presetClass="entr" presetSubtype="1" fill="hold" grpId="0" nodeType="afterEffect">
                                      <p:stCondLst>
                                        <p:cond delay="0"/>
                                      </p:stCondLst>
                                      <p:childTnLst>
                                        <p:set>
                                          <p:cBhvr>
                                            <p:cTn id="151" dur="1" fill="hold">
                                              <p:stCondLst>
                                                <p:cond delay="0"/>
                                              </p:stCondLst>
                                            </p:cTn>
                                            <p:tgtEl>
                                              <p:spTgt spid="142"/>
                                            </p:tgtEl>
                                            <p:attrNameLst>
                                              <p:attrName>style.visibility</p:attrName>
                                            </p:attrNameLst>
                                          </p:cBhvr>
                                          <p:to>
                                            <p:strVal val="visible"/>
                                          </p:to>
                                        </p:set>
                                        <p:animEffect transition="in" filter="wipe(up)">
                                          <p:cBhvr>
                                            <p:cTn id="152" dur="10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22" grpId="0" animBg="1"/>
          <p:bldP spid="123" grpId="0" animBg="1"/>
          <p:bldP spid="124" grpId="0" animBg="1"/>
          <p:bldP spid="125" grpId="0" animBg="1"/>
          <p:bldP spid="126" grpId="0" animBg="1"/>
          <p:bldP spid="142" grpId="0"/>
          <p:bldP spid="143" grpId="0"/>
          <p:bldP spid="144" grpId="0"/>
          <p:bldP spid="145" grpId="0"/>
          <p:bldP spid="146" grpId="0"/>
          <p:bldP spid="147" grpId="0"/>
          <p:bldP spid="148" grpId="0"/>
          <p:bldP spid="149"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3159" y="234187"/>
            <a:ext cx="1505955" cy="861774"/>
          </a:xfrm>
          <a:prstGeom prst="rect">
            <a:avLst/>
          </a:prstGeom>
          <a:noFill/>
        </p:spPr>
        <p:txBody>
          <a:bodyPr wrap="square" lIns="0" tIns="0" rIns="0" bIns="0" rtlCol="0">
            <a:spAutoFit/>
          </a:bodyPr>
          <a:lstStyle/>
          <a:p>
            <a:pPr marL="0" lvl="1" algn="r"/>
            <a:r>
              <a:rPr lang="zh-CN" altLang="en-US" sz="2800" b="1" dirty="0">
                <a:solidFill>
                  <a:schemeClr val="bg2">
                    <a:lumMod val="50000"/>
                  </a:schemeClr>
                </a:solidFill>
                <a:latin typeface="方正姚体" panose="02010601030101010101" pitchFamily="2" charset="-122"/>
                <a:ea typeface="方正姚体" panose="02010601030101010101" pitchFamily="2" charset="-122"/>
              </a:rPr>
              <a:t>网络营销方案</a:t>
            </a:r>
          </a:p>
        </p:txBody>
      </p:sp>
      <p:sp>
        <p:nvSpPr>
          <p:cNvPr id="3" name="文本框 2"/>
          <p:cNvSpPr txBox="1"/>
          <p:nvPr/>
        </p:nvSpPr>
        <p:spPr>
          <a:xfrm>
            <a:off x="1972760" y="353655"/>
            <a:ext cx="2843153" cy="184666"/>
          </a:xfrm>
          <a:prstGeom prst="rect">
            <a:avLst/>
          </a:prstGeom>
          <a:noFill/>
        </p:spPr>
        <p:txBody>
          <a:bodyPr wrap="square" lIns="0" tIns="0" rIns="0" bIns="0" rtlCol="0">
            <a:spAutoFit/>
          </a:bodyPr>
          <a:lstStyle/>
          <a:p>
            <a:pPr marL="0" lvl="1"/>
            <a:r>
              <a:rPr lang="en-US" altLang="zh-CN" sz="1200" dirty="0">
                <a:solidFill>
                  <a:srgbClr val="0070C0"/>
                </a:solidFill>
                <a:latin typeface="方正姚体" panose="02010601030101010101" pitchFamily="2" charset="-122"/>
                <a:ea typeface="方正姚体" panose="02010601030101010101" pitchFamily="2" charset="-122"/>
              </a:rPr>
              <a:t>INTERNET MAKETING</a:t>
            </a:r>
            <a:endParaRPr lang="zh-CN" altLang="en-US" sz="1200" dirty="0">
              <a:solidFill>
                <a:srgbClr val="0070C0"/>
              </a:solidFill>
              <a:latin typeface="方正姚体" panose="02010601030101010101" pitchFamily="2" charset="-122"/>
              <a:ea typeface="方正姚体" panose="02010601030101010101" pitchFamily="2" charset="-122"/>
            </a:endParaRPr>
          </a:p>
        </p:txBody>
      </p:sp>
      <p:grpSp>
        <p:nvGrpSpPr>
          <p:cNvPr id="34" name="组合 33"/>
          <p:cNvGrpSpPr/>
          <p:nvPr/>
        </p:nvGrpSpPr>
        <p:grpSpPr>
          <a:xfrm>
            <a:off x="1714783" y="2053845"/>
            <a:ext cx="1813322" cy="1704975"/>
            <a:chOff x="2125014" y="2603990"/>
            <a:chExt cx="2417762" cy="2273300"/>
          </a:xfrm>
        </p:grpSpPr>
        <p:sp>
          <p:nvSpPr>
            <p:cNvPr id="10" name="Freeform 7"/>
            <p:cNvSpPr>
              <a:spLocks/>
            </p:cNvSpPr>
            <p:nvPr/>
          </p:nvSpPr>
          <p:spPr bwMode="auto">
            <a:xfrm>
              <a:off x="2125014" y="2603990"/>
              <a:ext cx="2417762" cy="2273300"/>
            </a:xfrm>
            <a:custGeom>
              <a:avLst/>
              <a:gdLst>
                <a:gd name="T0" fmla="*/ 188 w 215"/>
                <a:gd name="T1" fmla="*/ 67 h 202"/>
                <a:gd name="T2" fmla="*/ 200 w 215"/>
                <a:gd name="T3" fmla="*/ 54 h 202"/>
                <a:gd name="T4" fmla="*/ 208 w 215"/>
                <a:gd name="T5" fmla="*/ 49 h 202"/>
                <a:gd name="T6" fmla="*/ 215 w 215"/>
                <a:gd name="T7" fmla="*/ 52 h 202"/>
                <a:gd name="T8" fmla="*/ 188 w 215"/>
                <a:gd name="T9" fmla="*/ 25 h 202"/>
                <a:gd name="T10" fmla="*/ 191 w 215"/>
                <a:gd name="T11" fmla="*/ 32 h 202"/>
                <a:gd name="T12" fmla="*/ 185 w 215"/>
                <a:gd name="T13" fmla="*/ 43 h 202"/>
                <a:gd name="T14" fmla="*/ 173 w 215"/>
                <a:gd name="T15" fmla="*/ 56 h 202"/>
                <a:gd name="T16" fmla="*/ 168 w 215"/>
                <a:gd name="T17" fmla="*/ 57 h 202"/>
                <a:gd name="T18" fmla="*/ 163 w 215"/>
                <a:gd name="T19" fmla="*/ 56 h 202"/>
                <a:gd name="T20" fmla="*/ 111 w 215"/>
                <a:gd name="T21" fmla="*/ 6 h 202"/>
                <a:gd name="T22" fmla="*/ 87 w 215"/>
                <a:gd name="T23" fmla="*/ 7 h 202"/>
                <a:gd name="T24" fmla="*/ 6 w 215"/>
                <a:gd name="T25" fmla="*/ 91 h 202"/>
                <a:gd name="T26" fmla="*/ 7 w 215"/>
                <a:gd name="T27" fmla="*/ 115 h 202"/>
                <a:gd name="T28" fmla="*/ 91 w 215"/>
                <a:gd name="T29" fmla="*/ 196 h 202"/>
                <a:gd name="T30" fmla="*/ 115 w 215"/>
                <a:gd name="T31" fmla="*/ 195 h 202"/>
                <a:gd name="T32" fmla="*/ 196 w 215"/>
                <a:gd name="T33" fmla="*/ 111 h 202"/>
                <a:gd name="T34" fmla="*/ 195 w 215"/>
                <a:gd name="T35" fmla="*/ 87 h 202"/>
                <a:gd name="T36" fmla="*/ 186 w 215"/>
                <a:gd name="T37" fmla="*/ 78 h 202"/>
                <a:gd name="T38" fmla="*/ 185 w 215"/>
                <a:gd name="T39" fmla="*/ 74 h 202"/>
                <a:gd name="T40" fmla="*/ 188 w 215"/>
                <a:gd name="T41" fmla="*/ 6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5" h="202">
                  <a:moveTo>
                    <a:pt x="188" y="67"/>
                  </a:moveTo>
                  <a:cubicBezTo>
                    <a:pt x="200" y="54"/>
                    <a:pt x="200" y="54"/>
                    <a:pt x="200" y="54"/>
                  </a:cubicBezTo>
                  <a:cubicBezTo>
                    <a:pt x="201" y="53"/>
                    <a:pt x="206" y="49"/>
                    <a:pt x="208" y="49"/>
                  </a:cubicBezTo>
                  <a:cubicBezTo>
                    <a:pt x="211" y="49"/>
                    <a:pt x="214" y="50"/>
                    <a:pt x="215" y="52"/>
                  </a:cubicBezTo>
                  <a:cubicBezTo>
                    <a:pt x="188" y="25"/>
                    <a:pt x="188" y="25"/>
                    <a:pt x="188" y="25"/>
                  </a:cubicBezTo>
                  <a:cubicBezTo>
                    <a:pt x="190" y="27"/>
                    <a:pt x="191" y="30"/>
                    <a:pt x="191" y="32"/>
                  </a:cubicBezTo>
                  <a:cubicBezTo>
                    <a:pt x="192" y="35"/>
                    <a:pt x="187" y="41"/>
                    <a:pt x="185" y="43"/>
                  </a:cubicBezTo>
                  <a:cubicBezTo>
                    <a:pt x="173" y="56"/>
                    <a:pt x="173" y="56"/>
                    <a:pt x="173" y="56"/>
                  </a:cubicBezTo>
                  <a:cubicBezTo>
                    <a:pt x="172" y="57"/>
                    <a:pt x="170" y="57"/>
                    <a:pt x="168" y="57"/>
                  </a:cubicBezTo>
                  <a:cubicBezTo>
                    <a:pt x="166" y="57"/>
                    <a:pt x="164" y="57"/>
                    <a:pt x="163" y="56"/>
                  </a:cubicBezTo>
                  <a:cubicBezTo>
                    <a:pt x="111" y="6"/>
                    <a:pt x="111" y="6"/>
                    <a:pt x="111" y="6"/>
                  </a:cubicBezTo>
                  <a:cubicBezTo>
                    <a:pt x="104" y="0"/>
                    <a:pt x="93" y="0"/>
                    <a:pt x="87" y="7"/>
                  </a:cubicBezTo>
                  <a:cubicBezTo>
                    <a:pt x="6" y="91"/>
                    <a:pt x="6" y="91"/>
                    <a:pt x="6" y="91"/>
                  </a:cubicBezTo>
                  <a:cubicBezTo>
                    <a:pt x="0" y="98"/>
                    <a:pt x="0" y="109"/>
                    <a:pt x="7" y="115"/>
                  </a:cubicBezTo>
                  <a:cubicBezTo>
                    <a:pt x="91" y="196"/>
                    <a:pt x="91" y="196"/>
                    <a:pt x="91" y="196"/>
                  </a:cubicBezTo>
                  <a:cubicBezTo>
                    <a:pt x="98" y="202"/>
                    <a:pt x="109" y="202"/>
                    <a:pt x="115" y="195"/>
                  </a:cubicBezTo>
                  <a:cubicBezTo>
                    <a:pt x="196" y="111"/>
                    <a:pt x="196" y="111"/>
                    <a:pt x="196" y="111"/>
                  </a:cubicBezTo>
                  <a:cubicBezTo>
                    <a:pt x="202" y="104"/>
                    <a:pt x="202" y="93"/>
                    <a:pt x="195" y="87"/>
                  </a:cubicBezTo>
                  <a:cubicBezTo>
                    <a:pt x="186" y="78"/>
                    <a:pt x="186" y="78"/>
                    <a:pt x="186" y="78"/>
                  </a:cubicBezTo>
                  <a:cubicBezTo>
                    <a:pt x="185" y="77"/>
                    <a:pt x="185" y="75"/>
                    <a:pt x="185" y="74"/>
                  </a:cubicBezTo>
                  <a:cubicBezTo>
                    <a:pt x="185" y="71"/>
                    <a:pt x="186" y="68"/>
                    <a:pt x="188" y="67"/>
                  </a:cubicBezTo>
                  <a:close/>
                </a:path>
              </a:pathLst>
            </a:custGeom>
            <a:solidFill>
              <a:srgbClr val="0070C0"/>
            </a:solidFill>
            <a:ln>
              <a:noFill/>
            </a:ln>
          </p:spPr>
          <p:txBody>
            <a:bodyPr vert="horz" wrap="square" lIns="68580" tIns="34290" rIns="68580" bIns="34290" numCol="1" anchor="t" anchorCtr="0" compatLnSpc="1">
              <a:prstTxWarp prst="textNoShape">
                <a:avLst/>
              </a:prstTxWarp>
            </a:bodyPr>
            <a:lstStyle/>
            <a:p>
              <a:endParaRPr lang="zh-CN" altLang="en-US" sz="1350">
                <a:latin typeface="方正姚体" panose="02010601030101010101" pitchFamily="2" charset="-122"/>
                <a:ea typeface="方正姚体" panose="02010601030101010101" pitchFamily="2" charset="-122"/>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0788" y="2787641"/>
              <a:ext cx="2064787" cy="1990431"/>
            </a:xfrm>
            <a:prstGeom prst="rect">
              <a:avLst/>
            </a:prstGeom>
          </p:spPr>
        </p:pic>
        <p:grpSp>
          <p:nvGrpSpPr>
            <p:cNvPr id="24" name="组合 23"/>
            <p:cNvGrpSpPr/>
            <p:nvPr/>
          </p:nvGrpSpPr>
          <p:grpSpPr>
            <a:xfrm>
              <a:off x="2895903" y="3437427"/>
              <a:ext cx="753080" cy="671900"/>
              <a:chOff x="3376613" y="2879725"/>
              <a:chExt cx="558800" cy="460375"/>
            </a:xfrm>
            <a:solidFill>
              <a:schemeClr val="tx1"/>
            </a:solidFill>
          </p:grpSpPr>
          <p:sp>
            <p:nvSpPr>
              <p:cNvPr id="25" name="Freeform 10"/>
              <p:cNvSpPr>
                <a:spLocks noEditPoints="1"/>
              </p:cNvSpPr>
              <p:nvPr/>
            </p:nvSpPr>
            <p:spPr bwMode="auto">
              <a:xfrm>
                <a:off x="3376613" y="2879725"/>
                <a:ext cx="396875" cy="361950"/>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latin typeface="方正姚体" panose="02010601030101010101" pitchFamily="2" charset="-122"/>
                  <a:ea typeface="方正姚体" panose="02010601030101010101" pitchFamily="2" charset="-122"/>
                </a:endParaRPr>
              </a:p>
            </p:txBody>
          </p:sp>
          <p:sp>
            <p:nvSpPr>
              <p:cNvPr id="26" name="Freeform 11"/>
              <p:cNvSpPr>
                <a:spLocks noEditPoints="1"/>
              </p:cNvSpPr>
              <p:nvPr/>
            </p:nvSpPr>
            <p:spPr bwMode="auto">
              <a:xfrm>
                <a:off x="3598863" y="3033713"/>
                <a:ext cx="336550" cy="306387"/>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latin typeface="方正姚体" panose="02010601030101010101" pitchFamily="2" charset="-122"/>
                  <a:ea typeface="方正姚体" panose="02010601030101010101" pitchFamily="2" charset="-122"/>
                </a:endParaRPr>
              </a:p>
            </p:txBody>
          </p:sp>
        </p:grpSp>
      </p:grpSp>
      <p:grpSp>
        <p:nvGrpSpPr>
          <p:cNvPr id="35" name="组合 34"/>
          <p:cNvGrpSpPr/>
          <p:nvPr/>
        </p:nvGrpSpPr>
        <p:grpSpPr>
          <a:xfrm>
            <a:off x="3232830" y="1287083"/>
            <a:ext cx="1703784" cy="1838325"/>
            <a:chOff x="4149076" y="1581640"/>
            <a:chExt cx="2271712" cy="2451100"/>
          </a:xfrm>
        </p:grpSpPr>
        <p:sp>
          <p:nvSpPr>
            <p:cNvPr id="8" name="Freeform 8"/>
            <p:cNvSpPr>
              <a:spLocks/>
            </p:cNvSpPr>
            <p:nvPr/>
          </p:nvSpPr>
          <p:spPr bwMode="auto">
            <a:xfrm>
              <a:off x="4149076" y="1581640"/>
              <a:ext cx="2271712" cy="2451100"/>
            </a:xfrm>
            <a:custGeom>
              <a:avLst/>
              <a:gdLst>
                <a:gd name="T0" fmla="*/ 195 w 202"/>
                <a:gd name="T1" fmla="*/ 87 h 218"/>
                <a:gd name="T2" fmla="*/ 111 w 202"/>
                <a:gd name="T3" fmla="*/ 7 h 218"/>
                <a:gd name="T4" fmla="*/ 87 w 202"/>
                <a:gd name="T5" fmla="*/ 7 h 218"/>
                <a:gd name="T6" fmla="*/ 7 w 202"/>
                <a:gd name="T7" fmla="*/ 91 h 218"/>
                <a:gd name="T8" fmla="*/ 7 w 202"/>
                <a:gd name="T9" fmla="*/ 115 h 218"/>
                <a:gd name="T10" fmla="*/ 91 w 202"/>
                <a:gd name="T11" fmla="*/ 196 h 218"/>
                <a:gd name="T12" fmla="*/ 116 w 202"/>
                <a:gd name="T13" fmla="*/ 195 h 218"/>
                <a:gd name="T14" fmla="*/ 121 w 202"/>
                <a:gd name="T15" fmla="*/ 189 h 218"/>
                <a:gd name="T16" fmla="*/ 127 w 202"/>
                <a:gd name="T17" fmla="*/ 187 h 218"/>
                <a:gd name="T18" fmla="*/ 134 w 202"/>
                <a:gd name="T19" fmla="*/ 190 h 218"/>
                <a:gd name="T20" fmla="*/ 147 w 202"/>
                <a:gd name="T21" fmla="*/ 202 h 218"/>
                <a:gd name="T22" fmla="*/ 152 w 202"/>
                <a:gd name="T23" fmla="*/ 211 h 218"/>
                <a:gd name="T24" fmla="*/ 149 w 202"/>
                <a:gd name="T25" fmla="*/ 218 h 218"/>
                <a:gd name="T26" fmla="*/ 175 w 202"/>
                <a:gd name="T27" fmla="*/ 191 h 218"/>
                <a:gd name="T28" fmla="*/ 168 w 202"/>
                <a:gd name="T29" fmla="*/ 194 h 218"/>
                <a:gd name="T30" fmla="*/ 158 w 202"/>
                <a:gd name="T31" fmla="*/ 188 h 218"/>
                <a:gd name="T32" fmla="*/ 145 w 202"/>
                <a:gd name="T33" fmla="*/ 176 h 218"/>
                <a:gd name="T34" fmla="*/ 143 w 202"/>
                <a:gd name="T35" fmla="*/ 170 h 218"/>
                <a:gd name="T36" fmla="*/ 145 w 202"/>
                <a:gd name="T37" fmla="*/ 164 h 218"/>
                <a:gd name="T38" fmla="*/ 129 w 202"/>
                <a:gd name="T39" fmla="*/ 181 h 218"/>
                <a:gd name="T40" fmla="*/ 196 w 202"/>
                <a:gd name="T41" fmla="*/ 111 h 218"/>
                <a:gd name="T42" fmla="*/ 195 w 202"/>
                <a:gd name="T43" fmla="*/ 8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2" h="218">
                  <a:moveTo>
                    <a:pt x="195" y="87"/>
                  </a:moveTo>
                  <a:cubicBezTo>
                    <a:pt x="111" y="7"/>
                    <a:pt x="111" y="7"/>
                    <a:pt x="111" y="7"/>
                  </a:cubicBezTo>
                  <a:cubicBezTo>
                    <a:pt x="104" y="0"/>
                    <a:pt x="94" y="0"/>
                    <a:pt x="87" y="7"/>
                  </a:cubicBezTo>
                  <a:cubicBezTo>
                    <a:pt x="7" y="91"/>
                    <a:pt x="7" y="91"/>
                    <a:pt x="7" y="91"/>
                  </a:cubicBezTo>
                  <a:cubicBezTo>
                    <a:pt x="0" y="98"/>
                    <a:pt x="0" y="109"/>
                    <a:pt x="7" y="115"/>
                  </a:cubicBezTo>
                  <a:cubicBezTo>
                    <a:pt x="91" y="196"/>
                    <a:pt x="91" y="196"/>
                    <a:pt x="91" y="196"/>
                  </a:cubicBezTo>
                  <a:cubicBezTo>
                    <a:pt x="98" y="202"/>
                    <a:pt x="109" y="202"/>
                    <a:pt x="116" y="195"/>
                  </a:cubicBezTo>
                  <a:cubicBezTo>
                    <a:pt x="121" y="189"/>
                    <a:pt x="121" y="189"/>
                    <a:pt x="121" y="189"/>
                  </a:cubicBezTo>
                  <a:cubicBezTo>
                    <a:pt x="123" y="188"/>
                    <a:pt x="125" y="187"/>
                    <a:pt x="127" y="187"/>
                  </a:cubicBezTo>
                  <a:cubicBezTo>
                    <a:pt x="130" y="187"/>
                    <a:pt x="132" y="188"/>
                    <a:pt x="134" y="190"/>
                  </a:cubicBezTo>
                  <a:cubicBezTo>
                    <a:pt x="147" y="202"/>
                    <a:pt x="147" y="202"/>
                    <a:pt x="147" y="202"/>
                  </a:cubicBezTo>
                  <a:cubicBezTo>
                    <a:pt x="148" y="204"/>
                    <a:pt x="152" y="209"/>
                    <a:pt x="152" y="211"/>
                  </a:cubicBezTo>
                  <a:cubicBezTo>
                    <a:pt x="152" y="213"/>
                    <a:pt x="151" y="216"/>
                    <a:pt x="149" y="218"/>
                  </a:cubicBezTo>
                  <a:cubicBezTo>
                    <a:pt x="175" y="191"/>
                    <a:pt x="175" y="191"/>
                    <a:pt x="175" y="191"/>
                  </a:cubicBezTo>
                  <a:cubicBezTo>
                    <a:pt x="174" y="193"/>
                    <a:pt x="171" y="194"/>
                    <a:pt x="168" y="194"/>
                  </a:cubicBezTo>
                  <a:cubicBezTo>
                    <a:pt x="166" y="194"/>
                    <a:pt x="160" y="190"/>
                    <a:pt x="158" y="188"/>
                  </a:cubicBezTo>
                  <a:cubicBezTo>
                    <a:pt x="145" y="176"/>
                    <a:pt x="145" y="176"/>
                    <a:pt x="145" y="176"/>
                  </a:cubicBezTo>
                  <a:cubicBezTo>
                    <a:pt x="144" y="174"/>
                    <a:pt x="143" y="172"/>
                    <a:pt x="143" y="170"/>
                  </a:cubicBezTo>
                  <a:cubicBezTo>
                    <a:pt x="143" y="168"/>
                    <a:pt x="144" y="166"/>
                    <a:pt x="145" y="164"/>
                  </a:cubicBezTo>
                  <a:cubicBezTo>
                    <a:pt x="129" y="181"/>
                    <a:pt x="129" y="181"/>
                    <a:pt x="129" y="181"/>
                  </a:cubicBezTo>
                  <a:cubicBezTo>
                    <a:pt x="196" y="111"/>
                    <a:pt x="196" y="111"/>
                    <a:pt x="196" y="111"/>
                  </a:cubicBezTo>
                  <a:cubicBezTo>
                    <a:pt x="202" y="104"/>
                    <a:pt x="202" y="93"/>
                    <a:pt x="195" y="87"/>
                  </a:cubicBezTo>
                  <a:close/>
                </a:path>
              </a:pathLst>
            </a:custGeom>
            <a:solidFill>
              <a:srgbClr val="0070C0"/>
            </a:solidFill>
            <a:ln>
              <a:noFill/>
            </a:ln>
          </p:spPr>
          <p:txBody>
            <a:bodyPr vert="horz" wrap="square" lIns="68580" tIns="34290" rIns="68580" bIns="34290" numCol="1" anchor="t" anchorCtr="0" compatLnSpc="1">
              <a:prstTxWarp prst="textNoShape">
                <a:avLst/>
              </a:prstTxWarp>
            </a:bodyPr>
            <a:lstStyle/>
            <a:p>
              <a:endParaRPr lang="zh-CN" altLang="en-US" sz="1350">
                <a:latin typeface="方正姚体" panose="02010601030101010101" pitchFamily="2" charset="-122"/>
                <a:ea typeface="方正姚体" panose="02010601030101010101" pitchFamily="2" charset="-122"/>
              </a:endParaRP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782" y="1786282"/>
              <a:ext cx="2064787" cy="1990431"/>
            </a:xfrm>
            <a:prstGeom prst="rect">
              <a:avLst/>
            </a:prstGeom>
          </p:spPr>
        </p:pic>
        <p:sp>
          <p:nvSpPr>
            <p:cNvPr id="27" name="Freeform 12"/>
            <p:cNvSpPr>
              <a:spLocks/>
            </p:cNvSpPr>
            <p:nvPr/>
          </p:nvSpPr>
          <p:spPr bwMode="auto">
            <a:xfrm>
              <a:off x="4932066" y="2357601"/>
              <a:ext cx="715699" cy="680013"/>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rgbClr val="0070C0"/>
            </a:solidFill>
            <a:ln>
              <a:noFill/>
            </a:ln>
          </p:spPr>
          <p:txBody>
            <a:bodyPr vert="horz" wrap="square" lIns="68580" tIns="34290" rIns="68580" bIns="34290" numCol="1" anchor="t" anchorCtr="0" compatLnSpc="1">
              <a:prstTxWarp prst="textNoShape">
                <a:avLst/>
              </a:prstTxWarp>
            </a:bodyPr>
            <a:lstStyle/>
            <a:p>
              <a:endParaRPr lang="zh-CN" altLang="en-US" sz="1350">
                <a:latin typeface="方正姚体" panose="02010601030101010101" pitchFamily="2" charset="-122"/>
                <a:ea typeface="方正姚体" panose="02010601030101010101" pitchFamily="2" charset="-122"/>
              </a:endParaRPr>
            </a:p>
          </p:txBody>
        </p:sp>
      </p:grpSp>
      <p:grpSp>
        <p:nvGrpSpPr>
          <p:cNvPr id="36" name="组合 35"/>
          <p:cNvGrpSpPr/>
          <p:nvPr/>
        </p:nvGrpSpPr>
        <p:grpSpPr>
          <a:xfrm>
            <a:off x="4118656" y="2678923"/>
            <a:ext cx="1745456" cy="1712119"/>
            <a:chOff x="5330176" y="3437427"/>
            <a:chExt cx="2327275" cy="2282825"/>
          </a:xfrm>
        </p:grpSpPr>
        <p:sp>
          <p:nvSpPr>
            <p:cNvPr id="4" name="Freeform 9"/>
            <p:cNvSpPr>
              <a:spLocks/>
            </p:cNvSpPr>
            <p:nvPr/>
          </p:nvSpPr>
          <p:spPr bwMode="auto">
            <a:xfrm>
              <a:off x="5330176" y="3437427"/>
              <a:ext cx="2327275" cy="2282825"/>
            </a:xfrm>
            <a:custGeom>
              <a:avLst/>
              <a:gdLst>
                <a:gd name="T0" fmla="*/ 177 w 207"/>
                <a:gd name="T1" fmla="*/ 70 h 203"/>
                <a:gd name="T2" fmla="*/ 176 w 207"/>
                <a:gd name="T3" fmla="*/ 66 h 203"/>
                <a:gd name="T4" fmla="*/ 179 w 207"/>
                <a:gd name="T5" fmla="*/ 58 h 203"/>
                <a:gd name="T6" fmla="*/ 191 w 207"/>
                <a:gd name="T7" fmla="*/ 46 h 203"/>
                <a:gd name="T8" fmla="*/ 200 w 207"/>
                <a:gd name="T9" fmla="*/ 41 h 203"/>
                <a:gd name="T10" fmla="*/ 207 w 207"/>
                <a:gd name="T11" fmla="*/ 43 h 203"/>
                <a:gd name="T12" fmla="*/ 180 w 207"/>
                <a:gd name="T13" fmla="*/ 17 h 203"/>
                <a:gd name="T14" fmla="*/ 183 w 207"/>
                <a:gd name="T15" fmla="*/ 24 h 203"/>
                <a:gd name="T16" fmla="*/ 177 w 207"/>
                <a:gd name="T17" fmla="*/ 35 h 203"/>
                <a:gd name="T18" fmla="*/ 165 w 207"/>
                <a:gd name="T19" fmla="*/ 48 h 203"/>
                <a:gd name="T20" fmla="*/ 159 w 207"/>
                <a:gd name="T21" fmla="*/ 49 h 203"/>
                <a:gd name="T22" fmla="*/ 154 w 207"/>
                <a:gd name="T23" fmla="*/ 48 h 203"/>
                <a:gd name="T24" fmla="*/ 111 w 207"/>
                <a:gd name="T25" fmla="*/ 7 h 203"/>
                <a:gd name="T26" fmla="*/ 87 w 207"/>
                <a:gd name="T27" fmla="*/ 7 h 203"/>
                <a:gd name="T28" fmla="*/ 7 w 207"/>
                <a:gd name="T29" fmla="*/ 92 h 203"/>
                <a:gd name="T30" fmla="*/ 7 w 207"/>
                <a:gd name="T31" fmla="*/ 116 h 203"/>
                <a:gd name="T32" fmla="*/ 92 w 207"/>
                <a:gd name="T33" fmla="*/ 196 h 203"/>
                <a:gd name="T34" fmla="*/ 116 w 207"/>
                <a:gd name="T35" fmla="*/ 196 h 203"/>
                <a:gd name="T36" fmla="*/ 196 w 207"/>
                <a:gd name="T37" fmla="*/ 111 h 203"/>
                <a:gd name="T38" fmla="*/ 195 w 207"/>
                <a:gd name="T39" fmla="*/ 87 h 203"/>
                <a:gd name="T40" fmla="*/ 177 w 207"/>
                <a:gd name="T41" fmla="*/ 7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7" h="203">
                  <a:moveTo>
                    <a:pt x="177" y="70"/>
                  </a:moveTo>
                  <a:cubicBezTo>
                    <a:pt x="177" y="69"/>
                    <a:pt x="176" y="67"/>
                    <a:pt x="176" y="66"/>
                  </a:cubicBezTo>
                  <a:cubicBezTo>
                    <a:pt x="176" y="63"/>
                    <a:pt x="177" y="60"/>
                    <a:pt x="179" y="58"/>
                  </a:cubicBezTo>
                  <a:cubicBezTo>
                    <a:pt x="191" y="46"/>
                    <a:pt x="191" y="46"/>
                    <a:pt x="191" y="46"/>
                  </a:cubicBezTo>
                  <a:cubicBezTo>
                    <a:pt x="193" y="45"/>
                    <a:pt x="198" y="41"/>
                    <a:pt x="200" y="41"/>
                  </a:cubicBezTo>
                  <a:cubicBezTo>
                    <a:pt x="203" y="41"/>
                    <a:pt x="205" y="42"/>
                    <a:pt x="207" y="43"/>
                  </a:cubicBezTo>
                  <a:cubicBezTo>
                    <a:pt x="180" y="17"/>
                    <a:pt x="180" y="17"/>
                    <a:pt x="180" y="17"/>
                  </a:cubicBezTo>
                  <a:cubicBezTo>
                    <a:pt x="182" y="19"/>
                    <a:pt x="183" y="21"/>
                    <a:pt x="183" y="24"/>
                  </a:cubicBezTo>
                  <a:cubicBezTo>
                    <a:pt x="183" y="27"/>
                    <a:pt x="179" y="33"/>
                    <a:pt x="177" y="35"/>
                  </a:cubicBezTo>
                  <a:cubicBezTo>
                    <a:pt x="165" y="48"/>
                    <a:pt x="165" y="48"/>
                    <a:pt x="165" y="48"/>
                  </a:cubicBezTo>
                  <a:cubicBezTo>
                    <a:pt x="163" y="49"/>
                    <a:pt x="161" y="49"/>
                    <a:pt x="159" y="49"/>
                  </a:cubicBezTo>
                  <a:cubicBezTo>
                    <a:pt x="157" y="49"/>
                    <a:pt x="155" y="49"/>
                    <a:pt x="154" y="48"/>
                  </a:cubicBezTo>
                  <a:cubicBezTo>
                    <a:pt x="111" y="7"/>
                    <a:pt x="111" y="7"/>
                    <a:pt x="111" y="7"/>
                  </a:cubicBezTo>
                  <a:cubicBezTo>
                    <a:pt x="105" y="0"/>
                    <a:pt x="94" y="1"/>
                    <a:pt x="87" y="7"/>
                  </a:cubicBezTo>
                  <a:cubicBezTo>
                    <a:pt x="7" y="92"/>
                    <a:pt x="7" y="92"/>
                    <a:pt x="7" y="92"/>
                  </a:cubicBezTo>
                  <a:cubicBezTo>
                    <a:pt x="0" y="98"/>
                    <a:pt x="1" y="109"/>
                    <a:pt x="7" y="116"/>
                  </a:cubicBezTo>
                  <a:cubicBezTo>
                    <a:pt x="92" y="196"/>
                    <a:pt x="92" y="196"/>
                    <a:pt x="92" y="196"/>
                  </a:cubicBezTo>
                  <a:cubicBezTo>
                    <a:pt x="98" y="203"/>
                    <a:pt x="109" y="202"/>
                    <a:pt x="116" y="196"/>
                  </a:cubicBezTo>
                  <a:cubicBezTo>
                    <a:pt x="196" y="111"/>
                    <a:pt x="196" y="111"/>
                    <a:pt x="196" y="111"/>
                  </a:cubicBezTo>
                  <a:cubicBezTo>
                    <a:pt x="203" y="105"/>
                    <a:pt x="202" y="94"/>
                    <a:pt x="195" y="87"/>
                  </a:cubicBezTo>
                  <a:lnTo>
                    <a:pt x="177" y="70"/>
                  </a:lnTo>
                  <a:close/>
                </a:path>
              </a:pathLst>
            </a:custGeom>
            <a:solidFill>
              <a:srgbClr val="0070C0"/>
            </a:solidFill>
            <a:ln>
              <a:noFill/>
            </a:ln>
          </p:spPr>
          <p:txBody>
            <a:bodyPr vert="horz" wrap="square" lIns="68580" tIns="34290" rIns="68580" bIns="34290" numCol="1" anchor="t" anchorCtr="0" compatLnSpc="1">
              <a:prstTxWarp prst="textNoShape">
                <a:avLst/>
              </a:prstTxWarp>
            </a:bodyPr>
            <a:lstStyle/>
            <a:p>
              <a:endParaRPr lang="zh-CN" altLang="en-US" sz="1350">
                <a:latin typeface="方正姚体" panose="02010601030101010101" pitchFamily="2" charset="-122"/>
                <a:ea typeface="方正姚体" panose="02010601030101010101" pitchFamily="2"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741" y="3650249"/>
              <a:ext cx="2064787" cy="1990431"/>
            </a:xfrm>
            <a:prstGeom prst="rect">
              <a:avLst/>
            </a:prstGeom>
          </p:spPr>
        </p:pic>
        <p:grpSp>
          <p:nvGrpSpPr>
            <p:cNvPr id="28" name="组合 27"/>
            <p:cNvGrpSpPr/>
            <p:nvPr/>
          </p:nvGrpSpPr>
          <p:grpSpPr>
            <a:xfrm>
              <a:off x="6085040" y="4199958"/>
              <a:ext cx="778331" cy="670164"/>
              <a:chOff x="3379788" y="4325938"/>
              <a:chExt cx="525462" cy="452437"/>
            </a:xfrm>
            <a:solidFill>
              <a:srgbClr val="C00000"/>
            </a:solidFill>
          </p:grpSpPr>
          <p:sp>
            <p:nvSpPr>
              <p:cNvPr id="29" name="Freeform 14"/>
              <p:cNvSpPr>
                <a:spLocks noEditPoints="1"/>
              </p:cNvSpPr>
              <p:nvPr/>
            </p:nvSpPr>
            <p:spPr bwMode="auto">
              <a:xfrm>
                <a:off x="3379788" y="4394200"/>
                <a:ext cx="482600" cy="384175"/>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latin typeface="方正姚体" panose="02010601030101010101" pitchFamily="2" charset="-122"/>
                  <a:ea typeface="方正姚体" panose="02010601030101010101" pitchFamily="2" charset="-122"/>
                </a:endParaRPr>
              </a:p>
            </p:txBody>
          </p:sp>
          <p:sp>
            <p:nvSpPr>
              <p:cNvPr id="30" name="Freeform 15"/>
              <p:cNvSpPr>
                <a:spLocks noEditPoints="1"/>
              </p:cNvSpPr>
              <p:nvPr/>
            </p:nvSpPr>
            <p:spPr bwMode="auto">
              <a:xfrm>
                <a:off x="3487738" y="4565650"/>
                <a:ext cx="190500" cy="169862"/>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latin typeface="方正姚体" panose="02010601030101010101" pitchFamily="2" charset="-122"/>
                  <a:ea typeface="方正姚体" panose="02010601030101010101" pitchFamily="2" charset="-122"/>
                </a:endParaRPr>
              </a:p>
            </p:txBody>
          </p:sp>
          <p:sp>
            <p:nvSpPr>
              <p:cNvPr id="31" name="Freeform 16"/>
              <p:cNvSpPr>
                <a:spLocks/>
              </p:cNvSpPr>
              <p:nvPr/>
            </p:nvSpPr>
            <p:spPr bwMode="auto">
              <a:xfrm>
                <a:off x="3727450" y="4325938"/>
                <a:ext cx="177800" cy="20002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latin typeface="方正姚体" panose="02010601030101010101" pitchFamily="2" charset="-122"/>
                  <a:ea typeface="方正姚体" panose="02010601030101010101" pitchFamily="2" charset="-122"/>
                </a:endParaRPr>
              </a:p>
            </p:txBody>
          </p:sp>
          <p:sp>
            <p:nvSpPr>
              <p:cNvPr id="32" name="Freeform 17"/>
              <p:cNvSpPr>
                <a:spLocks/>
              </p:cNvSpPr>
              <p:nvPr/>
            </p:nvSpPr>
            <p:spPr bwMode="auto">
              <a:xfrm>
                <a:off x="3732213" y="4395788"/>
                <a:ext cx="103187" cy="112712"/>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latin typeface="方正姚体" panose="02010601030101010101" pitchFamily="2" charset="-122"/>
                  <a:ea typeface="方正姚体" panose="02010601030101010101" pitchFamily="2" charset="-122"/>
                </a:endParaRPr>
              </a:p>
            </p:txBody>
          </p:sp>
        </p:grpSp>
      </p:grpSp>
      <p:grpSp>
        <p:nvGrpSpPr>
          <p:cNvPr id="37" name="组合 36"/>
          <p:cNvGrpSpPr/>
          <p:nvPr/>
        </p:nvGrpSpPr>
        <p:grpSpPr>
          <a:xfrm>
            <a:off x="5552168" y="1834770"/>
            <a:ext cx="1712119" cy="1704975"/>
            <a:chOff x="7241526" y="2311890"/>
            <a:chExt cx="2282825" cy="2273300"/>
          </a:xfrm>
        </p:grpSpPr>
        <p:sp>
          <p:nvSpPr>
            <p:cNvPr id="6" name="Freeform 10"/>
            <p:cNvSpPr>
              <a:spLocks/>
            </p:cNvSpPr>
            <p:nvPr/>
          </p:nvSpPr>
          <p:spPr bwMode="auto">
            <a:xfrm>
              <a:off x="7241526" y="2311890"/>
              <a:ext cx="2282825" cy="2273300"/>
            </a:xfrm>
            <a:custGeom>
              <a:avLst/>
              <a:gdLst>
                <a:gd name="T0" fmla="*/ 116 w 203"/>
                <a:gd name="T1" fmla="*/ 195 h 202"/>
                <a:gd name="T2" fmla="*/ 92 w 203"/>
                <a:gd name="T3" fmla="*/ 196 h 202"/>
                <a:gd name="T4" fmla="*/ 8 w 203"/>
                <a:gd name="T5" fmla="*/ 115 h 202"/>
                <a:gd name="T6" fmla="*/ 7 w 203"/>
                <a:gd name="T7" fmla="*/ 91 h 202"/>
                <a:gd name="T8" fmla="*/ 87 w 203"/>
                <a:gd name="T9" fmla="*/ 7 h 202"/>
                <a:gd name="T10" fmla="*/ 111 w 203"/>
                <a:gd name="T11" fmla="*/ 6 h 202"/>
                <a:gd name="T12" fmla="*/ 196 w 203"/>
                <a:gd name="T13" fmla="*/ 87 h 202"/>
                <a:gd name="T14" fmla="*/ 196 w 203"/>
                <a:gd name="T15" fmla="*/ 111 h 202"/>
                <a:gd name="T16" fmla="*/ 116 w 203"/>
                <a:gd name="T17"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2">
                  <a:moveTo>
                    <a:pt x="116" y="195"/>
                  </a:moveTo>
                  <a:cubicBezTo>
                    <a:pt x="109" y="202"/>
                    <a:pt x="98" y="202"/>
                    <a:pt x="92" y="196"/>
                  </a:cubicBezTo>
                  <a:cubicBezTo>
                    <a:pt x="8" y="115"/>
                    <a:pt x="8" y="115"/>
                    <a:pt x="8" y="115"/>
                  </a:cubicBezTo>
                  <a:cubicBezTo>
                    <a:pt x="1" y="109"/>
                    <a:pt x="0" y="98"/>
                    <a:pt x="7" y="91"/>
                  </a:cubicBezTo>
                  <a:cubicBezTo>
                    <a:pt x="87" y="7"/>
                    <a:pt x="87" y="7"/>
                    <a:pt x="87" y="7"/>
                  </a:cubicBezTo>
                  <a:cubicBezTo>
                    <a:pt x="94" y="0"/>
                    <a:pt x="105" y="0"/>
                    <a:pt x="111" y="6"/>
                  </a:cubicBezTo>
                  <a:cubicBezTo>
                    <a:pt x="196" y="87"/>
                    <a:pt x="196" y="87"/>
                    <a:pt x="196" y="87"/>
                  </a:cubicBezTo>
                  <a:cubicBezTo>
                    <a:pt x="202" y="93"/>
                    <a:pt x="203" y="104"/>
                    <a:pt x="196" y="111"/>
                  </a:cubicBezTo>
                  <a:lnTo>
                    <a:pt x="116" y="195"/>
                  </a:lnTo>
                  <a:close/>
                </a:path>
              </a:pathLst>
            </a:custGeom>
            <a:solidFill>
              <a:srgbClr val="0070C0"/>
            </a:solidFill>
            <a:ln>
              <a:noFill/>
            </a:ln>
          </p:spPr>
          <p:txBody>
            <a:bodyPr vert="horz" wrap="square" lIns="68580" tIns="34290" rIns="68580" bIns="34290" numCol="1" anchor="t" anchorCtr="0" compatLnSpc="1">
              <a:prstTxWarp prst="textNoShape">
                <a:avLst/>
              </a:prstTxWarp>
            </a:bodyPr>
            <a:lstStyle/>
            <a:p>
              <a:endParaRPr lang="zh-CN" altLang="en-US" sz="1350">
                <a:latin typeface="方正姚体" panose="02010601030101010101" pitchFamily="2" charset="-122"/>
                <a:ea typeface="方正姚体" panose="02010601030101010101" pitchFamily="2" charset="-122"/>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837" y="2505556"/>
              <a:ext cx="2064787" cy="1990431"/>
            </a:xfrm>
            <a:prstGeom prst="rect">
              <a:avLst/>
            </a:prstGeom>
          </p:spPr>
        </p:pic>
        <p:sp>
          <p:nvSpPr>
            <p:cNvPr id="33" name="Freeform 18"/>
            <p:cNvSpPr>
              <a:spLocks noEditPoints="1"/>
            </p:cNvSpPr>
            <p:nvPr/>
          </p:nvSpPr>
          <p:spPr bwMode="auto">
            <a:xfrm>
              <a:off x="8045680" y="3143607"/>
              <a:ext cx="681462" cy="597033"/>
            </a:xfrm>
            <a:custGeom>
              <a:avLst/>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rgbClr val="0070C0"/>
            </a:solidFill>
            <a:ln>
              <a:noFill/>
            </a:ln>
          </p:spPr>
          <p:txBody>
            <a:bodyPr vert="horz" wrap="square" lIns="68580" tIns="34290" rIns="68580" bIns="34290" numCol="1" anchor="t" anchorCtr="0" compatLnSpc="1">
              <a:prstTxWarp prst="textNoShape">
                <a:avLst/>
              </a:prstTxWarp>
            </a:bodyPr>
            <a:lstStyle/>
            <a:p>
              <a:endParaRPr lang="zh-CN" altLang="en-US" sz="1350" dirty="0">
                <a:latin typeface="方正姚体" panose="02010601030101010101" pitchFamily="2" charset="-122"/>
                <a:ea typeface="方正姚体" panose="02010601030101010101" pitchFamily="2" charset="-122"/>
              </a:endParaRPr>
            </a:p>
          </p:txBody>
        </p:sp>
      </p:grpSp>
      <p:sp>
        <p:nvSpPr>
          <p:cNvPr id="38" name="TextBox 54"/>
          <p:cNvSpPr txBox="1"/>
          <p:nvPr/>
        </p:nvSpPr>
        <p:spPr>
          <a:xfrm>
            <a:off x="374385" y="3675530"/>
            <a:ext cx="1758591" cy="484748"/>
          </a:xfrm>
          <a:prstGeom prst="rect">
            <a:avLst/>
          </a:prstGeom>
          <a:noFill/>
        </p:spPr>
        <p:txBody>
          <a:bodyPr wrap="square" lIns="0" tIns="0" rIns="0" bIns="0" rtlCol="0">
            <a:spAutoFit/>
          </a:bodyPr>
          <a:lstStyle/>
          <a:p>
            <a:pPr algn="r">
              <a:lnSpc>
                <a:spcPct val="150000"/>
              </a:lnSpc>
              <a:spcBef>
                <a:spcPct val="0"/>
              </a:spcBef>
            </a:pPr>
            <a:r>
              <a:rPr lang="zh-CN" altLang="en-US" sz="1050" cap="all" dirty="0">
                <a:solidFill>
                  <a:schemeClr val="bg2">
                    <a:lumMod val="50000"/>
                  </a:schemeClr>
                </a:solidFill>
                <a:latin typeface="方正姚体" panose="02010601030101010101" pitchFamily="2" charset="-122"/>
                <a:ea typeface="方正姚体" panose="02010601030101010101" pitchFamily="2" charset="-122"/>
              </a:rPr>
              <a:t>点击输入您想要的文字内容点击输入您想要的文字内容</a:t>
            </a:r>
            <a:endParaRPr lang="en-US" altLang="zh-CN" sz="1050" cap="all" dirty="0">
              <a:solidFill>
                <a:schemeClr val="bg2">
                  <a:lumMod val="50000"/>
                </a:schemeClr>
              </a:solidFill>
              <a:latin typeface="方正姚体" panose="02010601030101010101" pitchFamily="2" charset="-122"/>
              <a:ea typeface="方正姚体" panose="02010601030101010101" pitchFamily="2" charset="-122"/>
            </a:endParaRPr>
          </a:p>
        </p:txBody>
      </p:sp>
      <p:sp>
        <p:nvSpPr>
          <p:cNvPr id="39" name="TextBox 55"/>
          <p:cNvSpPr txBox="1"/>
          <p:nvPr/>
        </p:nvSpPr>
        <p:spPr>
          <a:xfrm>
            <a:off x="374385" y="3453634"/>
            <a:ext cx="1741989" cy="207749"/>
          </a:xfrm>
          <a:prstGeom prst="rect">
            <a:avLst/>
          </a:prstGeom>
          <a:noFill/>
        </p:spPr>
        <p:txBody>
          <a:bodyPr wrap="square" lIns="0" tIns="0" rIns="0" bIns="0" rtlCol="0">
            <a:spAutoFit/>
          </a:bodyPr>
          <a:lstStyle/>
          <a:p>
            <a:pPr algn="r"/>
            <a:r>
              <a:rPr lang="zh-CN" altLang="en-US" sz="1350" b="1" dirty="0">
                <a:solidFill>
                  <a:srgbClr val="0070C0"/>
                </a:solidFill>
                <a:latin typeface="方正姚体" panose="02010601030101010101" pitchFamily="2" charset="-122"/>
                <a:ea typeface="方正姚体" panose="02010601030101010101" pitchFamily="2" charset="-122"/>
              </a:rPr>
              <a:t>微信推广</a:t>
            </a:r>
          </a:p>
        </p:txBody>
      </p:sp>
      <p:sp>
        <p:nvSpPr>
          <p:cNvPr id="40" name="TextBox 54"/>
          <p:cNvSpPr txBox="1"/>
          <p:nvPr/>
        </p:nvSpPr>
        <p:spPr>
          <a:xfrm>
            <a:off x="1797170" y="1271519"/>
            <a:ext cx="1758591" cy="484748"/>
          </a:xfrm>
          <a:prstGeom prst="rect">
            <a:avLst/>
          </a:prstGeom>
          <a:noFill/>
        </p:spPr>
        <p:txBody>
          <a:bodyPr wrap="square" lIns="0" tIns="0" rIns="0" bIns="0" rtlCol="0">
            <a:spAutoFit/>
          </a:bodyPr>
          <a:lstStyle/>
          <a:p>
            <a:pPr algn="r">
              <a:lnSpc>
                <a:spcPct val="150000"/>
              </a:lnSpc>
              <a:spcBef>
                <a:spcPct val="0"/>
              </a:spcBef>
            </a:pPr>
            <a:r>
              <a:rPr lang="zh-CN" altLang="en-US" sz="1050" cap="all" dirty="0">
                <a:solidFill>
                  <a:schemeClr val="bg2">
                    <a:lumMod val="50000"/>
                  </a:schemeClr>
                </a:solidFill>
                <a:latin typeface="方正姚体" panose="02010601030101010101" pitchFamily="2" charset="-122"/>
                <a:ea typeface="方正姚体" panose="02010601030101010101" pitchFamily="2" charset="-122"/>
              </a:rPr>
              <a:t>点击输入您想要的文字内容点击输入您想要的文字内容</a:t>
            </a:r>
            <a:endParaRPr lang="en-US" altLang="zh-CN" sz="1050" cap="all" dirty="0">
              <a:solidFill>
                <a:schemeClr val="bg2">
                  <a:lumMod val="50000"/>
                </a:schemeClr>
              </a:solidFill>
              <a:latin typeface="方正姚体" panose="02010601030101010101" pitchFamily="2" charset="-122"/>
              <a:ea typeface="方正姚体" panose="02010601030101010101" pitchFamily="2" charset="-122"/>
            </a:endParaRPr>
          </a:p>
        </p:txBody>
      </p:sp>
      <p:sp>
        <p:nvSpPr>
          <p:cNvPr id="41" name="TextBox 55"/>
          <p:cNvSpPr txBox="1"/>
          <p:nvPr/>
        </p:nvSpPr>
        <p:spPr>
          <a:xfrm>
            <a:off x="1797170" y="1049624"/>
            <a:ext cx="1741989" cy="207749"/>
          </a:xfrm>
          <a:prstGeom prst="rect">
            <a:avLst/>
          </a:prstGeom>
          <a:noFill/>
        </p:spPr>
        <p:txBody>
          <a:bodyPr wrap="square" lIns="0" tIns="0" rIns="0" bIns="0" rtlCol="0">
            <a:spAutoFit/>
          </a:bodyPr>
          <a:lstStyle/>
          <a:p>
            <a:pPr algn="r"/>
            <a:r>
              <a:rPr lang="en-US" altLang="zh-CN" sz="1350" b="1" dirty="0">
                <a:solidFill>
                  <a:srgbClr val="0070C0"/>
                </a:solidFill>
                <a:latin typeface="方正姚体" panose="02010601030101010101" pitchFamily="2" charset="-122"/>
                <a:ea typeface="方正姚体" panose="02010601030101010101" pitchFamily="2" charset="-122"/>
              </a:rPr>
              <a:t>QQ</a:t>
            </a:r>
            <a:r>
              <a:rPr lang="zh-CN" altLang="en-US" sz="1350" b="1" dirty="0">
                <a:solidFill>
                  <a:srgbClr val="0070C0"/>
                </a:solidFill>
                <a:latin typeface="方正姚体" panose="02010601030101010101" pitchFamily="2" charset="-122"/>
                <a:ea typeface="方正姚体" panose="02010601030101010101" pitchFamily="2" charset="-122"/>
              </a:rPr>
              <a:t>空间推广</a:t>
            </a:r>
          </a:p>
        </p:txBody>
      </p:sp>
      <p:sp>
        <p:nvSpPr>
          <p:cNvPr id="42" name="TextBox 54"/>
          <p:cNvSpPr txBox="1"/>
          <p:nvPr/>
        </p:nvSpPr>
        <p:spPr>
          <a:xfrm>
            <a:off x="5505695" y="4256784"/>
            <a:ext cx="1758591" cy="484748"/>
          </a:xfrm>
          <a:prstGeom prst="rect">
            <a:avLst/>
          </a:prstGeom>
          <a:noFill/>
        </p:spPr>
        <p:txBody>
          <a:bodyPr wrap="square" lIns="0" tIns="0" rIns="0" bIns="0" rtlCol="0">
            <a:spAutoFit/>
          </a:bodyPr>
          <a:lstStyle/>
          <a:p>
            <a:pPr>
              <a:lnSpc>
                <a:spcPct val="150000"/>
              </a:lnSpc>
              <a:spcBef>
                <a:spcPct val="0"/>
              </a:spcBef>
            </a:pPr>
            <a:r>
              <a:rPr lang="zh-CN" altLang="en-US" sz="1050" cap="all" dirty="0">
                <a:solidFill>
                  <a:schemeClr val="bg2">
                    <a:lumMod val="50000"/>
                  </a:schemeClr>
                </a:solidFill>
                <a:latin typeface="方正姚体" panose="02010601030101010101" pitchFamily="2" charset="-122"/>
                <a:ea typeface="方正姚体" panose="02010601030101010101" pitchFamily="2" charset="-122"/>
              </a:rPr>
              <a:t>点击输入您想要的文字内容点击输入您想要的文字内容</a:t>
            </a:r>
            <a:endParaRPr lang="en-US" altLang="zh-CN" sz="1050" cap="all" dirty="0">
              <a:solidFill>
                <a:schemeClr val="bg2">
                  <a:lumMod val="50000"/>
                </a:schemeClr>
              </a:solidFill>
              <a:latin typeface="方正姚体" panose="02010601030101010101" pitchFamily="2" charset="-122"/>
              <a:ea typeface="方正姚体" panose="02010601030101010101" pitchFamily="2" charset="-122"/>
            </a:endParaRPr>
          </a:p>
        </p:txBody>
      </p:sp>
      <p:sp>
        <p:nvSpPr>
          <p:cNvPr id="43" name="TextBox 55"/>
          <p:cNvSpPr txBox="1"/>
          <p:nvPr/>
        </p:nvSpPr>
        <p:spPr>
          <a:xfrm>
            <a:off x="5505695" y="4034889"/>
            <a:ext cx="1741989" cy="207749"/>
          </a:xfrm>
          <a:prstGeom prst="rect">
            <a:avLst/>
          </a:prstGeom>
          <a:noFill/>
        </p:spPr>
        <p:txBody>
          <a:bodyPr wrap="square" lIns="0" tIns="0" rIns="0" bIns="0" rtlCol="0">
            <a:spAutoFit/>
          </a:bodyPr>
          <a:lstStyle/>
          <a:p>
            <a:r>
              <a:rPr lang="zh-CN" altLang="en-US" sz="1350" b="1" dirty="0">
                <a:solidFill>
                  <a:srgbClr val="0070C0"/>
                </a:solidFill>
                <a:latin typeface="方正姚体" panose="02010601030101010101" pitchFamily="2" charset="-122"/>
                <a:ea typeface="方正姚体" panose="02010601030101010101" pitchFamily="2" charset="-122"/>
              </a:rPr>
              <a:t>微博推广</a:t>
            </a:r>
          </a:p>
        </p:txBody>
      </p:sp>
      <p:sp>
        <p:nvSpPr>
          <p:cNvPr id="44" name="TextBox 54"/>
          <p:cNvSpPr txBox="1"/>
          <p:nvPr/>
        </p:nvSpPr>
        <p:spPr>
          <a:xfrm>
            <a:off x="6931084" y="1775969"/>
            <a:ext cx="1758591" cy="484748"/>
          </a:xfrm>
          <a:prstGeom prst="rect">
            <a:avLst/>
          </a:prstGeom>
          <a:noFill/>
        </p:spPr>
        <p:txBody>
          <a:bodyPr wrap="square" lIns="0" tIns="0" rIns="0" bIns="0" rtlCol="0">
            <a:spAutoFit/>
          </a:bodyPr>
          <a:lstStyle/>
          <a:p>
            <a:pPr>
              <a:lnSpc>
                <a:spcPct val="150000"/>
              </a:lnSpc>
              <a:spcBef>
                <a:spcPct val="0"/>
              </a:spcBef>
            </a:pPr>
            <a:r>
              <a:rPr lang="zh-CN" altLang="en-US" sz="1050" cap="all" dirty="0">
                <a:solidFill>
                  <a:schemeClr val="bg2">
                    <a:lumMod val="50000"/>
                  </a:schemeClr>
                </a:solidFill>
                <a:latin typeface="方正姚体" panose="02010601030101010101" pitchFamily="2" charset="-122"/>
                <a:ea typeface="方正姚体" panose="02010601030101010101" pitchFamily="2" charset="-122"/>
              </a:rPr>
              <a:t>点击输入您想要的文字内容点击输入您想要的文字内容</a:t>
            </a:r>
            <a:endParaRPr lang="en-US" altLang="zh-CN" sz="1050" cap="all" dirty="0">
              <a:solidFill>
                <a:schemeClr val="bg2">
                  <a:lumMod val="50000"/>
                </a:schemeClr>
              </a:solidFill>
              <a:latin typeface="方正姚体" panose="02010601030101010101" pitchFamily="2" charset="-122"/>
              <a:ea typeface="方正姚体" panose="02010601030101010101" pitchFamily="2" charset="-122"/>
            </a:endParaRPr>
          </a:p>
        </p:txBody>
      </p:sp>
      <p:sp>
        <p:nvSpPr>
          <p:cNvPr id="45" name="TextBox 55"/>
          <p:cNvSpPr txBox="1"/>
          <p:nvPr/>
        </p:nvSpPr>
        <p:spPr>
          <a:xfrm>
            <a:off x="6931084" y="1554073"/>
            <a:ext cx="1741989" cy="207749"/>
          </a:xfrm>
          <a:prstGeom prst="rect">
            <a:avLst/>
          </a:prstGeom>
          <a:noFill/>
        </p:spPr>
        <p:txBody>
          <a:bodyPr wrap="square" lIns="0" tIns="0" rIns="0" bIns="0" rtlCol="0">
            <a:spAutoFit/>
          </a:bodyPr>
          <a:lstStyle/>
          <a:p>
            <a:r>
              <a:rPr lang="zh-CN" altLang="en-US" sz="1350" b="1" dirty="0">
                <a:solidFill>
                  <a:srgbClr val="0070C0"/>
                </a:solidFill>
                <a:latin typeface="方正姚体" panose="02010601030101010101" pitchFamily="2" charset="-122"/>
                <a:ea typeface="方正姚体" panose="02010601030101010101" pitchFamily="2" charset="-122"/>
              </a:rPr>
              <a:t>本地论坛推广</a:t>
            </a:r>
          </a:p>
        </p:txBody>
      </p:sp>
    </p:spTree>
    <p:extLst>
      <p:ext uri="{BB962C8B-B14F-4D97-AF65-F5344CB8AC3E}">
        <p14:creationId xmlns:p14="http://schemas.microsoft.com/office/powerpoint/2010/main" val="39750839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500"/>
                                        <p:tgtEl>
                                          <p:spTgt spid="34"/>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500"/>
                                        <p:tgtEl>
                                          <p:spTgt spid="35"/>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500"/>
                                        <p:tgtEl>
                                          <p:spTgt spid="36"/>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left)">
                                      <p:cBhvr>
                                        <p:cTn id="28" dur="500"/>
                                        <p:tgtEl>
                                          <p:spTgt spid="37"/>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left)">
                                      <p:cBhvr>
                                        <p:cTn id="42" dur="500"/>
                                        <p:tgtEl>
                                          <p:spTgt spid="40"/>
                                        </p:tgtEl>
                                      </p:cBhvr>
                                    </p:animEffect>
                                  </p:childTnLst>
                                </p:cTn>
                              </p:par>
                            </p:childTnLst>
                          </p:cTn>
                        </p:par>
                        <p:par>
                          <p:cTn id="43" fill="hold">
                            <p:stCondLst>
                              <p:cond delay="3500"/>
                            </p:stCondLst>
                            <p:childTnLst>
                              <p:par>
                                <p:cTn id="44" presetID="22" presetClass="entr" presetSubtype="8"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left)">
                                      <p:cBhvr>
                                        <p:cTn id="46" dur="500"/>
                                        <p:tgtEl>
                                          <p:spTgt spid="43"/>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left)">
                                      <p:cBhvr>
                                        <p:cTn id="5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8" grpId="0"/>
      <p:bldP spid="39" grpId="0"/>
      <p:bldP spid="40" grpId="0"/>
      <p:bldP spid="41" grpId="0"/>
      <p:bldP spid="42" grpId="0"/>
      <p:bldP spid="43"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1430103" y="2090402"/>
            <a:ext cx="6260551" cy="1135924"/>
          </a:xfrm>
          <a:custGeom>
            <a:avLst/>
            <a:gdLst>
              <a:gd name="connsiteX0" fmla="*/ 0 w 5689600"/>
              <a:gd name="connsiteY0" fmla="*/ 1079512 h 1079512"/>
              <a:gd name="connsiteX1" fmla="*/ 1917700 w 5689600"/>
              <a:gd name="connsiteY1" fmla="*/ 12 h 1079512"/>
              <a:gd name="connsiteX2" fmla="*/ 3810000 w 5689600"/>
              <a:gd name="connsiteY2" fmla="*/ 1054112 h 1079512"/>
              <a:gd name="connsiteX3" fmla="*/ 5689600 w 5689600"/>
              <a:gd name="connsiteY3" fmla="*/ 12712 h 1079512"/>
              <a:gd name="connsiteX0" fmla="*/ 0 w 7762075"/>
              <a:gd name="connsiteY0" fmla="*/ 1079512 h 1079512"/>
              <a:gd name="connsiteX1" fmla="*/ 1917700 w 7762075"/>
              <a:gd name="connsiteY1" fmla="*/ 12 h 1079512"/>
              <a:gd name="connsiteX2" fmla="*/ 3810000 w 7762075"/>
              <a:gd name="connsiteY2" fmla="*/ 1054112 h 1079512"/>
              <a:gd name="connsiteX3" fmla="*/ 7762075 w 7762075"/>
              <a:gd name="connsiteY3" fmla="*/ 887355 h 1079512"/>
              <a:gd name="connsiteX0" fmla="*/ 0 w 7762075"/>
              <a:gd name="connsiteY0" fmla="*/ 1258016 h 1258016"/>
              <a:gd name="connsiteX1" fmla="*/ 1917700 w 7762075"/>
              <a:gd name="connsiteY1" fmla="*/ 178516 h 1258016"/>
              <a:gd name="connsiteX2" fmla="*/ 3810000 w 7762075"/>
              <a:gd name="connsiteY2" fmla="*/ 1232616 h 1258016"/>
              <a:gd name="connsiteX3" fmla="*/ 6120167 w 7762075"/>
              <a:gd name="connsiteY3" fmla="*/ 511 h 1258016"/>
              <a:gd name="connsiteX4" fmla="*/ 7762075 w 7762075"/>
              <a:gd name="connsiteY4" fmla="*/ 1065859 h 1258016"/>
              <a:gd name="connsiteX0" fmla="*/ 0 w 7872948"/>
              <a:gd name="connsiteY0" fmla="*/ 1257930 h 1296609"/>
              <a:gd name="connsiteX1" fmla="*/ 1917700 w 7872948"/>
              <a:gd name="connsiteY1" fmla="*/ 178430 h 1296609"/>
              <a:gd name="connsiteX2" fmla="*/ 3810000 w 7872948"/>
              <a:gd name="connsiteY2" fmla="*/ 1232530 h 1296609"/>
              <a:gd name="connsiteX3" fmla="*/ 6120167 w 7872948"/>
              <a:gd name="connsiteY3" fmla="*/ 425 h 1296609"/>
              <a:gd name="connsiteX4" fmla="*/ 7872948 w 7872948"/>
              <a:gd name="connsiteY4" fmla="*/ 1296361 h 1296609"/>
              <a:gd name="connsiteX0" fmla="*/ 0 w 7872948"/>
              <a:gd name="connsiteY0" fmla="*/ 1257930 h 1296609"/>
              <a:gd name="connsiteX1" fmla="*/ 1650430 w 7872948"/>
              <a:gd name="connsiteY1" fmla="*/ 263677 h 1296609"/>
              <a:gd name="connsiteX2" fmla="*/ 3810000 w 7872948"/>
              <a:gd name="connsiteY2" fmla="*/ 1232530 h 1296609"/>
              <a:gd name="connsiteX3" fmla="*/ 6120167 w 7872948"/>
              <a:gd name="connsiteY3" fmla="*/ 425 h 1296609"/>
              <a:gd name="connsiteX4" fmla="*/ 7872948 w 7872948"/>
              <a:gd name="connsiteY4" fmla="*/ 1296361 h 1296609"/>
              <a:gd name="connsiteX0" fmla="*/ 0 w 7872948"/>
              <a:gd name="connsiteY0" fmla="*/ 1257930 h 1296609"/>
              <a:gd name="connsiteX1" fmla="*/ 1650430 w 7872948"/>
              <a:gd name="connsiteY1" fmla="*/ 263677 h 1296609"/>
              <a:gd name="connsiteX2" fmla="*/ 3430071 w 7872948"/>
              <a:gd name="connsiteY2" fmla="*/ 1226591 h 1296609"/>
              <a:gd name="connsiteX3" fmla="*/ 6120167 w 7872948"/>
              <a:gd name="connsiteY3" fmla="*/ 425 h 1296609"/>
              <a:gd name="connsiteX4" fmla="*/ 7872948 w 7872948"/>
              <a:gd name="connsiteY4" fmla="*/ 1296361 h 1296609"/>
              <a:gd name="connsiteX0" fmla="*/ 0 w 7872948"/>
              <a:gd name="connsiteY0" fmla="*/ 1191562 h 1230254"/>
              <a:gd name="connsiteX1" fmla="*/ 1650430 w 7872948"/>
              <a:gd name="connsiteY1" fmla="*/ 197309 h 1230254"/>
              <a:gd name="connsiteX2" fmla="*/ 3430071 w 7872948"/>
              <a:gd name="connsiteY2" fmla="*/ 1160223 h 1230254"/>
              <a:gd name="connsiteX3" fmla="*/ 5639957 w 7872948"/>
              <a:gd name="connsiteY3" fmla="*/ 447 h 1230254"/>
              <a:gd name="connsiteX4" fmla="*/ 7872948 w 7872948"/>
              <a:gd name="connsiteY4" fmla="*/ 1229993 h 1230254"/>
              <a:gd name="connsiteX0" fmla="*/ 0 w 7681228"/>
              <a:gd name="connsiteY0" fmla="*/ 1191632 h 1191632"/>
              <a:gd name="connsiteX1" fmla="*/ 1650430 w 7681228"/>
              <a:gd name="connsiteY1" fmla="*/ 197379 h 1191632"/>
              <a:gd name="connsiteX2" fmla="*/ 3430071 w 7681228"/>
              <a:gd name="connsiteY2" fmla="*/ 1160293 h 1191632"/>
              <a:gd name="connsiteX3" fmla="*/ 5639957 w 7681228"/>
              <a:gd name="connsiteY3" fmla="*/ 517 h 1191632"/>
              <a:gd name="connsiteX4" fmla="*/ 7681228 w 7681228"/>
              <a:gd name="connsiteY4" fmla="*/ 1053214 h 1191632"/>
              <a:gd name="connsiteX0" fmla="*/ 0 w 7681228"/>
              <a:gd name="connsiteY0" fmla="*/ 1191576 h 1191576"/>
              <a:gd name="connsiteX1" fmla="*/ 1650430 w 7681228"/>
              <a:gd name="connsiteY1" fmla="*/ 197323 h 1191576"/>
              <a:gd name="connsiteX2" fmla="*/ 3430071 w 7681228"/>
              <a:gd name="connsiteY2" fmla="*/ 1160237 h 1191576"/>
              <a:gd name="connsiteX3" fmla="*/ 5639957 w 7681228"/>
              <a:gd name="connsiteY3" fmla="*/ 461 h 1191576"/>
              <a:gd name="connsiteX4" fmla="*/ 7681228 w 7681228"/>
              <a:gd name="connsiteY4" fmla="*/ 1053158 h 1191576"/>
              <a:gd name="connsiteX0" fmla="*/ 0 w 7826216"/>
              <a:gd name="connsiteY0" fmla="*/ 1191456 h 1508838"/>
              <a:gd name="connsiteX1" fmla="*/ 1650430 w 7826216"/>
              <a:gd name="connsiteY1" fmla="*/ 197203 h 1508838"/>
              <a:gd name="connsiteX2" fmla="*/ 3430071 w 7826216"/>
              <a:gd name="connsiteY2" fmla="*/ 1160117 h 1508838"/>
              <a:gd name="connsiteX3" fmla="*/ 5639957 w 7826216"/>
              <a:gd name="connsiteY3" fmla="*/ 341 h 1508838"/>
              <a:gd name="connsiteX4" fmla="*/ 7826216 w 7826216"/>
              <a:gd name="connsiteY4" fmla="*/ 1498311 h 1508838"/>
              <a:gd name="connsiteX0" fmla="*/ 0 w 7826216"/>
              <a:gd name="connsiteY0" fmla="*/ 1008617 h 1327197"/>
              <a:gd name="connsiteX1" fmla="*/ 1650430 w 7826216"/>
              <a:gd name="connsiteY1" fmla="*/ 14364 h 1327197"/>
              <a:gd name="connsiteX2" fmla="*/ 3430071 w 7826216"/>
              <a:gd name="connsiteY2" fmla="*/ 977278 h 1327197"/>
              <a:gd name="connsiteX3" fmla="*/ 5725245 w 7826216"/>
              <a:gd name="connsiteY3" fmla="*/ 382 h 1327197"/>
              <a:gd name="connsiteX4" fmla="*/ 7826216 w 7826216"/>
              <a:gd name="connsiteY4" fmla="*/ 1315472 h 1327197"/>
              <a:gd name="connsiteX0" fmla="*/ 0 w 7826216"/>
              <a:gd name="connsiteY0" fmla="*/ 1008617 h 1327197"/>
              <a:gd name="connsiteX1" fmla="*/ 1650430 w 7826216"/>
              <a:gd name="connsiteY1" fmla="*/ 14364 h 1327197"/>
              <a:gd name="connsiteX2" fmla="*/ 3737105 w 7826216"/>
              <a:gd name="connsiteY2" fmla="*/ 1136304 h 1327197"/>
              <a:gd name="connsiteX3" fmla="*/ 5725245 w 7826216"/>
              <a:gd name="connsiteY3" fmla="*/ 382 h 1327197"/>
              <a:gd name="connsiteX4" fmla="*/ 7826216 w 7826216"/>
              <a:gd name="connsiteY4" fmla="*/ 1315472 h 1327197"/>
              <a:gd name="connsiteX0" fmla="*/ 0 w 7826216"/>
              <a:gd name="connsiteY0" fmla="*/ 1008617 h 1327197"/>
              <a:gd name="connsiteX1" fmla="*/ 1650430 w 7826216"/>
              <a:gd name="connsiteY1" fmla="*/ 14364 h 1327197"/>
              <a:gd name="connsiteX2" fmla="*/ 3737105 w 7826216"/>
              <a:gd name="connsiteY2" fmla="*/ 1136304 h 1327197"/>
              <a:gd name="connsiteX3" fmla="*/ 5725245 w 7826216"/>
              <a:gd name="connsiteY3" fmla="*/ 382 h 1327197"/>
              <a:gd name="connsiteX4" fmla="*/ 7826216 w 7826216"/>
              <a:gd name="connsiteY4" fmla="*/ 1315472 h 1327197"/>
              <a:gd name="connsiteX0" fmla="*/ 0 w 7826216"/>
              <a:gd name="connsiteY0" fmla="*/ 1008617 h 1327197"/>
              <a:gd name="connsiteX1" fmla="*/ 1650430 w 7826216"/>
              <a:gd name="connsiteY1" fmla="*/ 14364 h 1327197"/>
              <a:gd name="connsiteX2" fmla="*/ 3737105 w 7826216"/>
              <a:gd name="connsiteY2" fmla="*/ 1136304 h 1327197"/>
              <a:gd name="connsiteX3" fmla="*/ 5725245 w 7826216"/>
              <a:gd name="connsiteY3" fmla="*/ 382 h 1327197"/>
              <a:gd name="connsiteX4" fmla="*/ 7826216 w 7826216"/>
              <a:gd name="connsiteY4" fmla="*/ 1315472 h 1327197"/>
              <a:gd name="connsiteX0" fmla="*/ 0 w 7826216"/>
              <a:gd name="connsiteY0" fmla="*/ 994938 h 1314128"/>
              <a:gd name="connsiteX1" fmla="*/ 1650430 w 7826216"/>
              <a:gd name="connsiteY1" fmla="*/ 685 h 1314128"/>
              <a:gd name="connsiteX2" fmla="*/ 3737105 w 7826216"/>
              <a:gd name="connsiteY2" fmla="*/ 1122625 h 1314128"/>
              <a:gd name="connsiteX3" fmla="*/ 5946991 w 7826216"/>
              <a:gd name="connsiteY3" fmla="*/ 66216 h 1314128"/>
              <a:gd name="connsiteX4" fmla="*/ 7826216 w 7826216"/>
              <a:gd name="connsiteY4" fmla="*/ 1301793 h 1314128"/>
              <a:gd name="connsiteX0" fmla="*/ 0 w 7826216"/>
              <a:gd name="connsiteY0" fmla="*/ 929125 h 1248315"/>
              <a:gd name="connsiteX1" fmla="*/ 1641902 w 7826216"/>
              <a:gd name="connsiteY1" fmla="*/ 30287 h 1248315"/>
              <a:gd name="connsiteX2" fmla="*/ 3737105 w 7826216"/>
              <a:gd name="connsiteY2" fmla="*/ 1056812 h 1248315"/>
              <a:gd name="connsiteX3" fmla="*/ 5946991 w 7826216"/>
              <a:gd name="connsiteY3" fmla="*/ 403 h 1248315"/>
              <a:gd name="connsiteX4" fmla="*/ 7826216 w 7826216"/>
              <a:gd name="connsiteY4" fmla="*/ 1235980 h 1248315"/>
              <a:gd name="connsiteX0" fmla="*/ 0 w 7826216"/>
              <a:gd name="connsiteY0" fmla="*/ 929125 h 1248315"/>
              <a:gd name="connsiteX1" fmla="*/ 1641902 w 7826216"/>
              <a:gd name="connsiteY1" fmla="*/ 30287 h 1248315"/>
              <a:gd name="connsiteX2" fmla="*/ 3941795 w 7826216"/>
              <a:gd name="connsiteY2" fmla="*/ 1088617 h 1248315"/>
              <a:gd name="connsiteX3" fmla="*/ 5946991 w 7826216"/>
              <a:gd name="connsiteY3" fmla="*/ 403 h 1248315"/>
              <a:gd name="connsiteX4" fmla="*/ 7826216 w 7826216"/>
              <a:gd name="connsiteY4" fmla="*/ 1235980 h 1248315"/>
              <a:gd name="connsiteX0" fmla="*/ 0 w 7698285"/>
              <a:gd name="connsiteY0" fmla="*/ 929138 h 1201018"/>
              <a:gd name="connsiteX1" fmla="*/ 1641902 w 7698285"/>
              <a:gd name="connsiteY1" fmla="*/ 30300 h 1201018"/>
              <a:gd name="connsiteX2" fmla="*/ 3941795 w 7698285"/>
              <a:gd name="connsiteY2" fmla="*/ 1088630 h 1201018"/>
              <a:gd name="connsiteX3" fmla="*/ 5946991 w 7698285"/>
              <a:gd name="connsiteY3" fmla="*/ 416 h 1201018"/>
              <a:gd name="connsiteX4" fmla="*/ 7698285 w 7698285"/>
              <a:gd name="connsiteY4" fmla="*/ 1188285 h 1201018"/>
              <a:gd name="connsiteX0" fmla="*/ 0 w 7698285"/>
              <a:gd name="connsiteY0" fmla="*/ 929194 h 1188341"/>
              <a:gd name="connsiteX1" fmla="*/ 1641902 w 7698285"/>
              <a:gd name="connsiteY1" fmla="*/ 30356 h 1188341"/>
              <a:gd name="connsiteX2" fmla="*/ 3941795 w 7698285"/>
              <a:gd name="connsiteY2" fmla="*/ 1088686 h 1188341"/>
              <a:gd name="connsiteX3" fmla="*/ 5946991 w 7698285"/>
              <a:gd name="connsiteY3" fmla="*/ 472 h 1188341"/>
              <a:gd name="connsiteX4" fmla="*/ 7698285 w 7698285"/>
              <a:gd name="connsiteY4" fmla="*/ 1188341 h 1188341"/>
              <a:gd name="connsiteX0" fmla="*/ 0 w 7766515"/>
              <a:gd name="connsiteY0" fmla="*/ 1064367 h 1188341"/>
              <a:gd name="connsiteX1" fmla="*/ 1710132 w 7766515"/>
              <a:gd name="connsiteY1" fmla="*/ 30356 h 1188341"/>
              <a:gd name="connsiteX2" fmla="*/ 4010025 w 7766515"/>
              <a:gd name="connsiteY2" fmla="*/ 1088686 h 1188341"/>
              <a:gd name="connsiteX3" fmla="*/ 6015221 w 7766515"/>
              <a:gd name="connsiteY3" fmla="*/ 472 h 1188341"/>
              <a:gd name="connsiteX4" fmla="*/ 7766515 w 7766515"/>
              <a:gd name="connsiteY4" fmla="*/ 1188341 h 1188341"/>
              <a:gd name="connsiteX0" fmla="*/ 0 w 7809158"/>
              <a:gd name="connsiteY0" fmla="*/ 682705 h 1188341"/>
              <a:gd name="connsiteX1" fmla="*/ 1752775 w 7809158"/>
              <a:gd name="connsiteY1" fmla="*/ 30356 h 1188341"/>
              <a:gd name="connsiteX2" fmla="*/ 4052668 w 7809158"/>
              <a:gd name="connsiteY2" fmla="*/ 1088686 h 1188341"/>
              <a:gd name="connsiteX3" fmla="*/ 6057864 w 7809158"/>
              <a:gd name="connsiteY3" fmla="*/ 472 h 1188341"/>
              <a:gd name="connsiteX4" fmla="*/ 7809158 w 7809158"/>
              <a:gd name="connsiteY4" fmla="*/ 1188341 h 1188341"/>
              <a:gd name="connsiteX0" fmla="*/ 0 w 7809158"/>
              <a:gd name="connsiteY0" fmla="*/ 682705 h 1188341"/>
              <a:gd name="connsiteX1" fmla="*/ 1752775 w 7809158"/>
              <a:gd name="connsiteY1" fmla="*/ 30356 h 1188341"/>
              <a:gd name="connsiteX2" fmla="*/ 4052668 w 7809158"/>
              <a:gd name="connsiteY2" fmla="*/ 1088686 h 1188341"/>
              <a:gd name="connsiteX3" fmla="*/ 6057864 w 7809158"/>
              <a:gd name="connsiteY3" fmla="*/ 472 h 1188341"/>
              <a:gd name="connsiteX4" fmla="*/ 7809158 w 7809158"/>
              <a:gd name="connsiteY4" fmla="*/ 1188341 h 1188341"/>
              <a:gd name="connsiteX0" fmla="*/ 0 w 7800630"/>
              <a:gd name="connsiteY0" fmla="*/ 1104124 h 1188341"/>
              <a:gd name="connsiteX1" fmla="*/ 1744247 w 7800630"/>
              <a:gd name="connsiteY1" fmla="*/ 30356 h 1188341"/>
              <a:gd name="connsiteX2" fmla="*/ 4044140 w 7800630"/>
              <a:gd name="connsiteY2" fmla="*/ 1088686 h 1188341"/>
              <a:gd name="connsiteX3" fmla="*/ 6049336 w 7800630"/>
              <a:gd name="connsiteY3" fmla="*/ 472 h 1188341"/>
              <a:gd name="connsiteX4" fmla="*/ 7800630 w 7800630"/>
              <a:gd name="connsiteY4" fmla="*/ 1188341 h 1188341"/>
              <a:gd name="connsiteX0" fmla="*/ 0 w 7800630"/>
              <a:gd name="connsiteY0" fmla="*/ 1120027 h 1188341"/>
              <a:gd name="connsiteX1" fmla="*/ 1744247 w 7800630"/>
              <a:gd name="connsiteY1" fmla="*/ 30356 h 1188341"/>
              <a:gd name="connsiteX2" fmla="*/ 4044140 w 7800630"/>
              <a:gd name="connsiteY2" fmla="*/ 1088686 h 1188341"/>
              <a:gd name="connsiteX3" fmla="*/ 6049336 w 7800630"/>
              <a:gd name="connsiteY3" fmla="*/ 472 h 1188341"/>
              <a:gd name="connsiteX4" fmla="*/ 7800630 w 7800630"/>
              <a:gd name="connsiteY4" fmla="*/ 1188341 h 1188341"/>
              <a:gd name="connsiteX0" fmla="*/ 0 w 7800630"/>
              <a:gd name="connsiteY0" fmla="*/ 1120027 h 1188341"/>
              <a:gd name="connsiteX1" fmla="*/ 1744247 w 7800630"/>
              <a:gd name="connsiteY1" fmla="*/ 30356 h 1188341"/>
              <a:gd name="connsiteX2" fmla="*/ 4044140 w 7800630"/>
              <a:gd name="connsiteY2" fmla="*/ 1088686 h 1188341"/>
              <a:gd name="connsiteX3" fmla="*/ 6049336 w 7800630"/>
              <a:gd name="connsiteY3" fmla="*/ 472 h 1188341"/>
              <a:gd name="connsiteX4" fmla="*/ 7800630 w 7800630"/>
              <a:gd name="connsiteY4" fmla="*/ 1188341 h 1188341"/>
              <a:gd name="connsiteX0" fmla="*/ 0 w 7851801"/>
              <a:gd name="connsiteY0" fmla="*/ 1120082 h 1120082"/>
              <a:gd name="connsiteX1" fmla="*/ 1744247 w 7851801"/>
              <a:gd name="connsiteY1" fmla="*/ 30411 h 1120082"/>
              <a:gd name="connsiteX2" fmla="*/ 4044140 w 7851801"/>
              <a:gd name="connsiteY2" fmla="*/ 1088741 h 1120082"/>
              <a:gd name="connsiteX3" fmla="*/ 6049336 w 7851801"/>
              <a:gd name="connsiteY3" fmla="*/ 527 h 1120082"/>
              <a:gd name="connsiteX4" fmla="*/ 7851801 w 7851801"/>
              <a:gd name="connsiteY4" fmla="*/ 1061175 h 1120082"/>
              <a:gd name="connsiteX0" fmla="*/ 0 w 7851801"/>
              <a:gd name="connsiteY0" fmla="*/ 1120082 h 1120082"/>
              <a:gd name="connsiteX1" fmla="*/ 1744247 w 7851801"/>
              <a:gd name="connsiteY1" fmla="*/ 30411 h 1120082"/>
              <a:gd name="connsiteX2" fmla="*/ 4044140 w 7851801"/>
              <a:gd name="connsiteY2" fmla="*/ 1088741 h 1120082"/>
              <a:gd name="connsiteX3" fmla="*/ 6049336 w 7851801"/>
              <a:gd name="connsiteY3" fmla="*/ 527 h 1120082"/>
              <a:gd name="connsiteX4" fmla="*/ 7851801 w 7851801"/>
              <a:gd name="connsiteY4" fmla="*/ 1061175 h 1120082"/>
              <a:gd name="connsiteX0" fmla="*/ 0 w 7851801"/>
              <a:gd name="connsiteY0" fmla="*/ 1120082 h 1120082"/>
              <a:gd name="connsiteX1" fmla="*/ 1744247 w 7851801"/>
              <a:gd name="connsiteY1" fmla="*/ 30411 h 1120082"/>
              <a:gd name="connsiteX2" fmla="*/ 4044140 w 7851801"/>
              <a:gd name="connsiteY2" fmla="*/ 1088741 h 1120082"/>
              <a:gd name="connsiteX3" fmla="*/ 6049336 w 7851801"/>
              <a:gd name="connsiteY3" fmla="*/ 527 h 1120082"/>
              <a:gd name="connsiteX4" fmla="*/ 7851801 w 7851801"/>
              <a:gd name="connsiteY4" fmla="*/ 1061175 h 1120082"/>
              <a:gd name="connsiteX0" fmla="*/ 0 w 7851801"/>
              <a:gd name="connsiteY0" fmla="*/ 1119555 h 1119555"/>
              <a:gd name="connsiteX1" fmla="*/ 1744247 w 7851801"/>
              <a:gd name="connsiteY1" fmla="*/ 29884 h 1119555"/>
              <a:gd name="connsiteX2" fmla="*/ 4044140 w 7851801"/>
              <a:gd name="connsiteY2" fmla="*/ 1088214 h 1119555"/>
              <a:gd name="connsiteX3" fmla="*/ 6049336 w 7851801"/>
              <a:gd name="connsiteY3" fmla="*/ 0 h 1119555"/>
              <a:gd name="connsiteX4" fmla="*/ 7851801 w 7851801"/>
              <a:gd name="connsiteY4" fmla="*/ 1060648 h 1119555"/>
              <a:gd name="connsiteX0" fmla="*/ 0 w 7851801"/>
              <a:gd name="connsiteY0" fmla="*/ 1119555 h 1119555"/>
              <a:gd name="connsiteX1" fmla="*/ 1744247 w 7851801"/>
              <a:gd name="connsiteY1" fmla="*/ 29884 h 1119555"/>
              <a:gd name="connsiteX2" fmla="*/ 4044140 w 7851801"/>
              <a:gd name="connsiteY2" fmla="*/ 1088214 h 1119555"/>
              <a:gd name="connsiteX3" fmla="*/ 6049336 w 7851801"/>
              <a:gd name="connsiteY3" fmla="*/ 0 h 1119555"/>
              <a:gd name="connsiteX4" fmla="*/ 7851801 w 7851801"/>
              <a:gd name="connsiteY4" fmla="*/ 1060648 h 1119555"/>
              <a:gd name="connsiteX0" fmla="*/ 0 w 7851801"/>
              <a:gd name="connsiteY0" fmla="*/ 1119555 h 1119555"/>
              <a:gd name="connsiteX1" fmla="*/ 2349784 w 7851801"/>
              <a:gd name="connsiteY1" fmla="*/ 13981 h 1119555"/>
              <a:gd name="connsiteX2" fmla="*/ 4044140 w 7851801"/>
              <a:gd name="connsiteY2" fmla="*/ 1088214 h 1119555"/>
              <a:gd name="connsiteX3" fmla="*/ 6049336 w 7851801"/>
              <a:gd name="connsiteY3" fmla="*/ 0 h 1119555"/>
              <a:gd name="connsiteX4" fmla="*/ 7851801 w 7851801"/>
              <a:gd name="connsiteY4" fmla="*/ 1060648 h 1119555"/>
              <a:gd name="connsiteX0" fmla="*/ 0 w 7118332"/>
              <a:gd name="connsiteY0" fmla="*/ 1079799 h 1088237"/>
              <a:gd name="connsiteX1" fmla="*/ 1616315 w 7118332"/>
              <a:gd name="connsiteY1" fmla="*/ 13981 h 1088237"/>
              <a:gd name="connsiteX2" fmla="*/ 3310671 w 7118332"/>
              <a:gd name="connsiteY2" fmla="*/ 1088214 h 1088237"/>
              <a:gd name="connsiteX3" fmla="*/ 5315867 w 7118332"/>
              <a:gd name="connsiteY3" fmla="*/ 0 h 1088237"/>
              <a:gd name="connsiteX4" fmla="*/ 7118332 w 7118332"/>
              <a:gd name="connsiteY4" fmla="*/ 1060648 h 1088237"/>
              <a:gd name="connsiteX0" fmla="*/ 0 w 7118332"/>
              <a:gd name="connsiteY0" fmla="*/ 1079799 h 1088237"/>
              <a:gd name="connsiteX1" fmla="*/ 1616315 w 7118332"/>
              <a:gd name="connsiteY1" fmla="*/ 13981 h 1088237"/>
              <a:gd name="connsiteX2" fmla="*/ 3310671 w 7118332"/>
              <a:gd name="connsiteY2" fmla="*/ 1088214 h 1088237"/>
              <a:gd name="connsiteX3" fmla="*/ 5315867 w 7118332"/>
              <a:gd name="connsiteY3" fmla="*/ 0 h 1088237"/>
              <a:gd name="connsiteX4" fmla="*/ 7118332 w 7118332"/>
              <a:gd name="connsiteY4" fmla="*/ 1060648 h 1088237"/>
              <a:gd name="connsiteX0" fmla="*/ 0 w 7118332"/>
              <a:gd name="connsiteY0" fmla="*/ 1065820 h 1074258"/>
              <a:gd name="connsiteX1" fmla="*/ 1616315 w 7118332"/>
              <a:gd name="connsiteY1" fmla="*/ 2 h 1074258"/>
              <a:gd name="connsiteX2" fmla="*/ 3310671 w 7118332"/>
              <a:gd name="connsiteY2" fmla="*/ 1074235 h 1074258"/>
              <a:gd name="connsiteX3" fmla="*/ 4974720 w 7118332"/>
              <a:gd name="connsiteY3" fmla="*/ 1924 h 1074258"/>
              <a:gd name="connsiteX4" fmla="*/ 7118332 w 7118332"/>
              <a:gd name="connsiteY4" fmla="*/ 1046669 h 1074258"/>
              <a:gd name="connsiteX0" fmla="*/ 0 w 6623667"/>
              <a:gd name="connsiteY0" fmla="*/ 1065820 h 1074258"/>
              <a:gd name="connsiteX1" fmla="*/ 1616315 w 6623667"/>
              <a:gd name="connsiteY1" fmla="*/ 2 h 1074258"/>
              <a:gd name="connsiteX2" fmla="*/ 3310671 w 6623667"/>
              <a:gd name="connsiteY2" fmla="*/ 1074235 h 1074258"/>
              <a:gd name="connsiteX3" fmla="*/ 4974720 w 6623667"/>
              <a:gd name="connsiteY3" fmla="*/ 1924 h 1074258"/>
              <a:gd name="connsiteX4" fmla="*/ 6623667 w 6623667"/>
              <a:gd name="connsiteY4" fmla="*/ 1038718 h 1074258"/>
              <a:gd name="connsiteX0" fmla="*/ 0 w 6478679"/>
              <a:gd name="connsiteY0" fmla="*/ 1065820 h 1074258"/>
              <a:gd name="connsiteX1" fmla="*/ 1616315 w 6478679"/>
              <a:gd name="connsiteY1" fmla="*/ 2 h 1074258"/>
              <a:gd name="connsiteX2" fmla="*/ 3310671 w 6478679"/>
              <a:gd name="connsiteY2" fmla="*/ 1074235 h 1074258"/>
              <a:gd name="connsiteX3" fmla="*/ 4974720 w 6478679"/>
              <a:gd name="connsiteY3" fmla="*/ 1924 h 1074258"/>
              <a:gd name="connsiteX4" fmla="*/ 6478679 w 6478679"/>
              <a:gd name="connsiteY4" fmla="*/ 1070523 h 1074258"/>
              <a:gd name="connsiteX0" fmla="*/ 0 w 6700425"/>
              <a:gd name="connsiteY0" fmla="*/ 1065820 h 1074258"/>
              <a:gd name="connsiteX1" fmla="*/ 1616315 w 6700425"/>
              <a:gd name="connsiteY1" fmla="*/ 2 h 1074258"/>
              <a:gd name="connsiteX2" fmla="*/ 3310671 w 6700425"/>
              <a:gd name="connsiteY2" fmla="*/ 1074235 h 1074258"/>
              <a:gd name="connsiteX3" fmla="*/ 4974720 w 6700425"/>
              <a:gd name="connsiteY3" fmla="*/ 1924 h 1074258"/>
              <a:gd name="connsiteX4" fmla="*/ 6700425 w 6700425"/>
              <a:gd name="connsiteY4" fmla="*/ 1038717 h 1074258"/>
              <a:gd name="connsiteX0" fmla="*/ 0 w 6700425"/>
              <a:gd name="connsiteY0" fmla="*/ 1127507 h 1135945"/>
              <a:gd name="connsiteX1" fmla="*/ 1616315 w 6700425"/>
              <a:gd name="connsiteY1" fmla="*/ 61689 h 1135945"/>
              <a:gd name="connsiteX2" fmla="*/ 3310671 w 6700425"/>
              <a:gd name="connsiteY2" fmla="*/ 1135922 h 1135945"/>
              <a:gd name="connsiteX3" fmla="*/ 5034421 w 6700425"/>
              <a:gd name="connsiteY3" fmla="*/ 0 h 1135945"/>
              <a:gd name="connsiteX4" fmla="*/ 6700425 w 6700425"/>
              <a:gd name="connsiteY4" fmla="*/ 1100404 h 1135945"/>
              <a:gd name="connsiteX0" fmla="*/ 0 w 6700425"/>
              <a:gd name="connsiteY0" fmla="*/ 1127507 h 1135945"/>
              <a:gd name="connsiteX1" fmla="*/ 1616315 w 6700425"/>
              <a:gd name="connsiteY1" fmla="*/ 61689 h 1135945"/>
              <a:gd name="connsiteX2" fmla="*/ 3310671 w 6700425"/>
              <a:gd name="connsiteY2" fmla="*/ 1135922 h 1135945"/>
              <a:gd name="connsiteX3" fmla="*/ 5034421 w 6700425"/>
              <a:gd name="connsiteY3" fmla="*/ 0 h 1135945"/>
              <a:gd name="connsiteX4" fmla="*/ 6700425 w 6700425"/>
              <a:gd name="connsiteY4" fmla="*/ 1100404 h 1135945"/>
              <a:gd name="connsiteX0" fmla="*/ 0 w 6700425"/>
              <a:gd name="connsiteY0" fmla="*/ 1127507 h 1135945"/>
              <a:gd name="connsiteX1" fmla="*/ 1616315 w 6700425"/>
              <a:gd name="connsiteY1" fmla="*/ 61689 h 1135945"/>
              <a:gd name="connsiteX2" fmla="*/ 3310671 w 6700425"/>
              <a:gd name="connsiteY2" fmla="*/ 1135922 h 1135945"/>
              <a:gd name="connsiteX3" fmla="*/ 5034421 w 6700425"/>
              <a:gd name="connsiteY3" fmla="*/ 0 h 1135945"/>
              <a:gd name="connsiteX4" fmla="*/ 6700425 w 6700425"/>
              <a:gd name="connsiteY4" fmla="*/ 1100404 h 1135945"/>
              <a:gd name="connsiteX0" fmla="*/ 0 w 6700425"/>
              <a:gd name="connsiteY0" fmla="*/ 1127507 h 1135945"/>
              <a:gd name="connsiteX1" fmla="*/ 1616315 w 6700425"/>
              <a:gd name="connsiteY1" fmla="*/ 61689 h 1135945"/>
              <a:gd name="connsiteX2" fmla="*/ 3310671 w 6700425"/>
              <a:gd name="connsiteY2" fmla="*/ 1135922 h 1135945"/>
              <a:gd name="connsiteX3" fmla="*/ 5034421 w 6700425"/>
              <a:gd name="connsiteY3" fmla="*/ 0 h 1135945"/>
              <a:gd name="connsiteX4" fmla="*/ 6700425 w 6700425"/>
              <a:gd name="connsiteY4" fmla="*/ 1100404 h 1135945"/>
              <a:gd name="connsiteX0" fmla="*/ 0 w 6700425"/>
              <a:gd name="connsiteY0" fmla="*/ 1127507 h 1135922"/>
              <a:gd name="connsiteX1" fmla="*/ 1616315 w 6700425"/>
              <a:gd name="connsiteY1" fmla="*/ 61689 h 1135922"/>
              <a:gd name="connsiteX2" fmla="*/ 3310671 w 6700425"/>
              <a:gd name="connsiteY2" fmla="*/ 1135922 h 1135922"/>
              <a:gd name="connsiteX3" fmla="*/ 5034421 w 6700425"/>
              <a:gd name="connsiteY3" fmla="*/ 0 h 1135922"/>
              <a:gd name="connsiteX4" fmla="*/ 6700425 w 6700425"/>
              <a:gd name="connsiteY4" fmla="*/ 1100404 h 1135922"/>
              <a:gd name="connsiteX0" fmla="*/ 0 w 6700425"/>
              <a:gd name="connsiteY0" fmla="*/ 1127509 h 1135924"/>
              <a:gd name="connsiteX1" fmla="*/ 1616315 w 6700425"/>
              <a:gd name="connsiteY1" fmla="*/ 61691 h 1135924"/>
              <a:gd name="connsiteX2" fmla="*/ 3310671 w 6700425"/>
              <a:gd name="connsiteY2" fmla="*/ 1135924 h 1135924"/>
              <a:gd name="connsiteX3" fmla="*/ 5034421 w 6700425"/>
              <a:gd name="connsiteY3" fmla="*/ 2 h 1135924"/>
              <a:gd name="connsiteX4" fmla="*/ 6700425 w 6700425"/>
              <a:gd name="connsiteY4" fmla="*/ 1100406 h 1135924"/>
              <a:gd name="connsiteX0" fmla="*/ 0 w 6700425"/>
              <a:gd name="connsiteY0" fmla="*/ 1127509 h 1135924"/>
              <a:gd name="connsiteX1" fmla="*/ 1616315 w 6700425"/>
              <a:gd name="connsiteY1" fmla="*/ 61691 h 1135924"/>
              <a:gd name="connsiteX2" fmla="*/ 3310671 w 6700425"/>
              <a:gd name="connsiteY2" fmla="*/ 1135924 h 1135924"/>
              <a:gd name="connsiteX3" fmla="*/ 5034421 w 6700425"/>
              <a:gd name="connsiteY3" fmla="*/ 2 h 1135924"/>
              <a:gd name="connsiteX4" fmla="*/ 6700425 w 6700425"/>
              <a:gd name="connsiteY4" fmla="*/ 1100406 h 1135924"/>
              <a:gd name="connsiteX0" fmla="*/ 0 w 6700425"/>
              <a:gd name="connsiteY0" fmla="*/ 1127509 h 1135924"/>
              <a:gd name="connsiteX1" fmla="*/ 1616315 w 6700425"/>
              <a:gd name="connsiteY1" fmla="*/ 61691 h 1135924"/>
              <a:gd name="connsiteX2" fmla="*/ 3310671 w 6700425"/>
              <a:gd name="connsiteY2" fmla="*/ 1135924 h 1135924"/>
              <a:gd name="connsiteX3" fmla="*/ 5034421 w 6700425"/>
              <a:gd name="connsiteY3" fmla="*/ 2 h 1135924"/>
              <a:gd name="connsiteX4" fmla="*/ 6700425 w 6700425"/>
              <a:gd name="connsiteY4" fmla="*/ 1072905 h 1135924"/>
              <a:gd name="connsiteX0" fmla="*/ 0 w 6715173"/>
              <a:gd name="connsiteY0" fmla="*/ 1127509 h 1135924"/>
              <a:gd name="connsiteX1" fmla="*/ 1616315 w 6715173"/>
              <a:gd name="connsiteY1" fmla="*/ 61691 h 1135924"/>
              <a:gd name="connsiteX2" fmla="*/ 3310671 w 6715173"/>
              <a:gd name="connsiteY2" fmla="*/ 1135924 h 1135924"/>
              <a:gd name="connsiteX3" fmla="*/ 5034421 w 6715173"/>
              <a:gd name="connsiteY3" fmla="*/ 2 h 1135924"/>
              <a:gd name="connsiteX4" fmla="*/ 6715173 w 6715173"/>
              <a:gd name="connsiteY4" fmla="*/ 1059155 h 113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73" h="1135924">
                <a:moveTo>
                  <a:pt x="0" y="1127509"/>
                </a:moveTo>
                <a:cubicBezTo>
                  <a:pt x="507007" y="1133134"/>
                  <a:pt x="1064537" y="60289"/>
                  <a:pt x="1616315" y="61691"/>
                </a:cubicBezTo>
                <a:cubicBezTo>
                  <a:pt x="2168093" y="63093"/>
                  <a:pt x="2778719" y="1127987"/>
                  <a:pt x="3310671" y="1135924"/>
                </a:cubicBezTo>
                <a:cubicBezTo>
                  <a:pt x="3866607" y="1117437"/>
                  <a:pt x="4488155" y="10816"/>
                  <a:pt x="5034421" y="2"/>
                </a:cubicBezTo>
                <a:cubicBezTo>
                  <a:pt x="5562285" y="-1785"/>
                  <a:pt x="6713956" y="1071307"/>
                  <a:pt x="6715173" y="1059155"/>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a:solidFill>
                <a:prstClr val="black"/>
              </a:solidFill>
              <a:latin typeface="方正姚体" panose="02010601030101010101" pitchFamily="2" charset="-122"/>
              <a:ea typeface="方正姚体" panose="02010601030101010101" pitchFamily="2" charset="-122"/>
            </a:endParaRPr>
          </a:p>
        </p:txBody>
      </p:sp>
      <p:sp>
        <p:nvSpPr>
          <p:cNvPr id="3" name="TextBox 6"/>
          <p:cNvSpPr txBox="1">
            <a:spLocks noChangeArrowheads="1"/>
          </p:cNvSpPr>
          <p:nvPr/>
        </p:nvSpPr>
        <p:spPr bwMode="auto">
          <a:xfrm>
            <a:off x="476363" y="1903967"/>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fontAlgn="base">
              <a:spcBef>
                <a:spcPct val="0"/>
              </a:spcBef>
              <a:spcAft>
                <a:spcPct val="0"/>
              </a:spcAft>
            </a:pPr>
            <a:r>
              <a:rPr lang="zh-CN" altLang="en-US" sz="2000" b="1" dirty="0">
                <a:solidFill>
                  <a:schemeClr val="bg2">
                    <a:lumMod val="50000"/>
                  </a:schemeClr>
                </a:solidFill>
                <a:latin typeface="方正姚体" panose="02010601030101010101" pitchFamily="2" charset="-122"/>
                <a:ea typeface="方正姚体" panose="02010601030101010101" pitchFamily="2" charset="-122"/>
              </a:rPr>
              <a:t>公司与团队</a:t>
            </a:r>
          </a:p>
        </p:txBody>
      </p:sp>
      <p:sp>
        <p:nvSpPr>
          <p:cNvPr id="4" name="TextBox 6"/>
          <p:cNvSpPr txBox="1">
            <a:spLocks noChangeArrowheads="1"/>
          </p:cNvSpPr>
          <p:nvPr/>
        </p:nvSpPr>
        <p:spPr bwMode="auto">
          <a:xfrm>
            <a:off x="2060538" y="2904191"/>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fontAlgn="base">
              <a:spcBef>
                <a:spcPct val="0"/>
              </a:spcBef>
              <a:spcAft>
                <a:spcPct val="0"/>
              </a:spcAft>
            </a:pPr>
            <a:r>
              <a:rPr lang="zh-CN" altLang="en-US" sz="2000" b="1" dirty="0">
                <a:solidFill>
                  <a:schemeClr val="bg2">
                    <a:lumMod val="50000"/>
                  </a:schemeClr>
                </a:solidFill>
                <a:latin typeface="方正姚体" panose="02010601030101010101" pitchFamily="2" charset="-122"/>
                <a:ea typeface="方正姚体" panose="02010601030101010101" pitchFamily="2" charset="-122"/>
              </a:rPr>
              <a:t>项目介绍</a:t>
            </a:r>
          </a:p>
        </p:txBody>
      </p:sp>
      <p:sp>
        <p:nvSpPr>
          <p:cNvPr id="5" name="TextBox 6"/>
          <p:cNvSpPr txBox="1">
            <a:spLocks noChangeArrowheads="1"/>
          </p:cNvSpPr>
          <p:nvPr/>
        </p:nvSpPr>
        <p:spPr bwMode="auto">
          <a:xfrm>
            <a:off x="3658326" y="1901113"/>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fontAlgn="base">
              <a:spcBef>
                <a:spcPct val="0"/>
              </a:spcBef>
              <a:spcAft>
                <a:spcPct val="0"/>
              </a:spcAft>
            </a:pPr>
            <a:r>
              <a:rPr lang="zh-CN" altLang="en-US" sz="2000" b="1" dirty="0">
                <a:solidFill>
                  <a:schemeClr val="bg2">
                    <a:lumMod val="50000"/>
                  </a:schemeClr>
                </a:solidFill>
                <a:latin typeface="方正姚体" panose="02010601030101010101" pitchFamily="2" charset="-122"/>
                <a:ea typeface="方正姚体" panose="02010601030101010101" pitchFamily="2" charset="-122"/>
              </a:rPr>
              <a:t>产品与运营</a:t>
            </a:r>
          </a:p>
        </p:txBody>
      </p:sp>
      <p:sp>
        <p:nvSpPr>
          <p:cNvPr id="6" name="TextBox 6"/>
          <p:cNvSpPr txBox="1">
            <a:spLocks noChangeArrowheads="1"/>
          </p:cNvSpPr>
          <p:nvPr/>
        </p:nvSpPr>
        <p:spPr bwMode="auto">
          <a:xfrm>
            <a:off x="5220072" y="2918132"/>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fontAlgn="base">
              <a:spcBef>
                <a:spcPct val="0"/>
              </a:spcBef>
              <a:spcAft>
                <a:spcPct val="0"/>
              </a:spcAft>
            </a:pPr>
            <a:r>
              <a:rPr lang="zh-CN" altLang="en-US" sz="2000" b="1" dirty="0">
                <a:solidFill>
                  <a:schemeClr val="bg2">
                    <a:lumMod val="50000"/>
                  </a:schemeClr>
                </a:solidFill>
                <a:latin typeface="方正姚体" panose="02010601030101010101" pitchFamily="2" charset="-122"/>
                <a:ea typeface="方正姚体" panose="02010601030101010101" pitchFamily="2" charset="-122"/>
              </a:rPr>
              <a:t>发展前景</a:t>
            </a:r>
          </a:p>
        </p:txBody>
      </p:sp>
      <p:sp>
        <p:nvSpPr>
          <p:cNvPr id="7" name="TextBox 7"/>
          <p:cNvSpPr txBox="1"/>
          <p:nvPr/>
        </p:nvSpPr>
        <p:spPr>
          <a:xfrm>
            <a:off x="984120" y="2246468"/>
            <a:ext cx="748924" cy="261610"/>
          </a:xfrm>
          <a:prstGeom prst="rect">
            <a:avLst/>
          </a:prstGeom>
          <a:noFill/>
        </p:spPr>
        <p:txBody>
          <a:bodyPr wrap="none" rtlCol="0">
            <a:spAutoFit/>
          </a:bodyPr>
          <a:lstStyle/>
          <a:p>
            <a:pPr marL="0" lvl="1" algn="ctr" fontAlgn="base">
              <a:spcBef>
                <a:spcPct val="0"/>
              </a:spcBef>
              <a:spcAft>
                <a:spcPct val="0"/>
              </a:spcAft>
            </a:pPr>
            <a:r>
              <a:rPr lang="zh-CN" altLang="en-US" sz="1100" dirty="0">
                <a:solidFill>
                  <a:schemeClr val="bg2">
                    <a:lumMod val="50000"/>
                  </a:schemeClr>
                </a:solidFill>
                <a:latin typeface="方正姚体" panose="02010601030101010101" pitchFamily="2" charset="-122"/>
                <a:ea typeface="方正姚体" panose="02010601030101010101" pitchFamily="2" charset="-122"/>
              </a:rPr>
              <a:t>我们是谁</a:t>
            </a:r>
          </a:p>
        </p:txBody>
      </p:sp>
      <p:sp>
        <p:nvSpPr>
          <p:cNvPr id="8" name="TextBox 8"/>
          <p:cNvSpPr txBox="1"/>
          <p:nvPr/>
        </p:nvSpPr>
        <p:spPr>
          <a:xfrm>
            <a:off x="2395307" y="3256146"/>
            <a:ext cx="1031051" cy="261610"/>
          </a:xfrm>
          <a:prstGeom prst="rect">
            <a:avLst/>
          </a:prstGeom>
          <a:noFill/>
        </p:spPr>
        <p:txBody>
          <a:bodyPr wrap="none" rtlCol="0">
            <a:spAutoFit/>
          </a:bodyPr>
          <a:lstStyle/>
          <a:p>
            <a:pPr marL="0" lvl="1" algn="ctr" fontAlgn="base">
              <a:spcBef>
                <a:spcPct val="0"/>
              </a:spcBef>
              <a:spcAft>
                <a:spcPct val="0"/>
              </a:spcAft>
            </a:pPr>
            <a:r>
              <a:rPr lang="zh-CN" altLang="en-US" sz="1100" dirty="0">
                <a:solidFill>
                  <a:schemeClr val="bg2">
                    <a:lumMod val="50000"/>
                  </a:schemeClr>
                </a:solidFill>
                <a:latin typeface="方正姚体" panose="02010601030101010101" pitchFamily="2" charset="-122"/>
                <a:ea typeface="方正姚体" panose="02010601030101010101" pitchFamily="2" charset="-122"/>
              </a:rPr>
              <a:t>我们要做什么</a:t>
            </a:r>
          </a:p>
        </p:txBody>
      </p:sp>
      <p:sp>
        <p:nvSpPr>
          <p:cNvPr id="9" name="TextBox 9"/>
          <p:cNvSpPr txBox="1"/>
          <p:nvPr/>
        </p:nvSpPr>
        <p:spPr>
          <a:xfrm>
            <a:off x="4064604" y="2233018"/>
            <a:ext cx="889988" cy="261610"/>
          </a:xfrm>
          <a:prstGeom prst="rect">
            <a:avLst/>
          </a:prstGeom>
          <a:noFill/>
        </p:spPr>
        <p:txBody>
          <a:bodyPr wrap="none" rtlCol="0">
            <a:spAutoFit/>
          </a:bodyPr>
          <a:lstStyle/>
          <a:p>
            <a:pPr marL="0" lvl="1" algn="ctr" fontAlgn="base">
              <a:spcBef>
                <a:spcPct val="0"/>
              </a:spcBef>
              <a:spcAft>
                <a:spcPct val="0"/>
              </a:spcAft>
            </a:pPr>
            <a:r>
              <a:rPr lang="zh-CN" altLang="en-US" sz="1100" dirty="0">
                <a:solidFill>
                  <a:schemeClr val="bg2">
                    <a:lumMod val="50000"/>
                  </a:schemeClr>
                </a:solidFill>
                <a:latin typeface="方正姚体" panose="02010601030101010101" pitchFamily="2" charset="-122"/>
                <a:ea typeface="方正姚体" panose="02010601030101010101" pitchFamily="2" charset="-122"/>
              </a:rPr>
              <a:t>我们怎么做</a:t>
            </a:r>
          </a:p>
        </p:txBody>
      </p:sp>
      <p:sp>
        <p:nvSpPr>
          <p:cNvPr id="10" name="TextBox 10"/>
          <p:cNvSpPr txBox="1"/>
          <p:nvPr/>
        </p:nvSpPr>
        <p:spPr>
          <a:xfrm>
            <a:off x="5529433" y="3254811"/>
            <a:ext cx="1172117" cy="261610"/>
          </a:xfrm>
          <a:prstGeom prst="rect">
            <a:avLst/>
          </a:prstGeom>
          <a:noFill/>
        </p:spPr>
        <p:txBody>
          <a:bodyPr wrap="none" rtlCol="0">
            <a:spAutoFit/>
          </a:bodyPr>
          <a:lstStyle/>
          <a:p>
            <a:pPr marL="0" lvl="1" algn="ctr" fontAlgn="base">
              <a:spcBef>
                <a:spcPct val="0"/>
              </a:spcBef>
              <a:spcAft>
                <a:spcPct val="0"/>
              </a:spcAft>
            </a:pPr>
            <a:r>
              <a:rPr lang="zh-CN" altLang="en-US" sz="1100" dirty="0">
                <a:solidFill>
                  <a:schemeClr val="bg2">
                    <a:lumMod val="50000"/>
                  </a:schemeClr>
                </a:solidFill>
                <a:latin typeface="方正姚体" panose="02010601030101010101" pitchFamily="2" charset="-122"/>
                <a:ea typeface="方正姚体" panose="02010601030101010101" pitchFamily="2" charset="-122"/>
              </a:rPr>
              <a:t>长期的战略目标</a:t>
            </a:r>
          </a:p>
        </p:txBody>
      </p:sp>
      <p:sp>
        <p:nvSpPr>
          <p:cNvPr id="11" name="TextBox 40"/>
          <p:cNvSpPr txBox="1">
            <a:spLocks noChangeArrowheads="1"/>
          </p:cNvSpPr>
          <p:nvPr/>
        </p:nvSpPr>
        <p:spPr bwMode="auto">
          <a:xfrm>
            <a:off x="6732240" y="1883608"/>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fontAlgn="base">
              <a:spcBef>
                <a:spcPct val="0"/>
              </a:spcBef>
              <a:spcAft>
                <a:spcPct val="0"/>
              </a:spcAft>
            </a:pPr>
            <a:r>
              <a:rPr lang="zh-CN" altLang="en-US" sz="2000" b="1" dirty="0">
                <a:solidFill>
                  <a:schemeClr val="bg2">
                    <a:lumMod val="50000"/>
                  </a:schemeClr>
                </a:solidFill>
                <a:latin typeface="方正姚体" panose="02010601030101010101" pitchFamily="2" charset="-122"/>
                <a:ea typeface="方正姚体" panose="02010601030101010101" pitchFamily="2" charset="-122"/>
              </a:rPr>
              <a:t>财务与融资</a:t>
            </a:r>
          </a:p>
        </p:txBody>
      </p:sp>
      <p:sp>
        <p:nvSpPr>
          <p:cNvPr id="12" name="TextBox 41"/>
          <p:cNvSpPr txBox="1"/>
          <p:nvPr/>
        </p:nvSpPr>
        <p:spPr>
          <a:xfrm>
            <a:off x="7117931" y="2211710"/>
            <a:ext cx="1031051" cy="261610"/>
          </a:xfrm>
          <a:prstGeom prst="rect">
            <a:avLst/>
          </a:prstGeom>
          <a:noFill/>
        </p:spPr>
        <p:txBody>
          <a:bodyPr wrap="none" rtlCol="0">
            <a:spAutoFit/>
          </a:bodyPr>
          <a:lstStyle/>
          <a:p>
            <a:pPr marL="0" lvl="1" algn="ctr" fontAlgn="base">
              <a:spcBef>
                <a:spcPct val="0"/>
              </a:spcBef>
              <a:spcAft>
                <a:spcPct val="0"/>
              </a:spcAft>
            </a:pPr>
            <a:r>
              <a:rPr lang="zh-CN" altLang="en-US" sz="1100" dirty="0">
                <a:solidFill>
                  <a:schemeClr val="bg2">
                    <a:lumMod val="50000"/>
                  </a:schemeClr>
                </a:solidFill>
                <a:latin typeface="方正姚体" panose="02010601030101010101" pitchFamily="2" charset="-122"/>
                <a:ea typeface="方正姚体" panose="02010601030101010101" pitchFamily="2" charset="-122"/>
              </a:rPr>
              <a:t>商务合作方式</a:t>
            </a:r>
          </a:p>
        </p:txBody>
      </p:sp>
      <p:sp>
        <p:nvSpPr>
          <p:cNvPr id="13" name="TextBox 43"/>
          <p:cNvSpPr txBox="1"/>
          <p:nvPr/>
        </p:nvSpPr>
        <p:spPr>
          <a:xfrm>
            <a:off x="3540233" y="360712"/>
            <a:ext cx="2016224" cy="553998"/>
          </a:xfrm>
          <a:prstGeom prst="rect">
            <a:avLst/>
          </a:prstGeom>
          <a:noFill/>
        </p:spPr>
        <p:txBody>
          <a:bodyPr wrap="square" lIns="0" tIns="0" rIns="0" bIns="0" rtlCol="0">
            <a:spAutoFit/>
          </a:bodyPr>
          <a:lstStyle/>
          <a:p>
            <a:pPr algn="ctr" fontAlgn="base">
              <a:spcBef>
                <a:spcPct val="0"/>
              </a:spcBef>
              <a:spcAft>
                <a:spcPct val="0"/>
              </a:spcAft>
            </a:pPr>
            <a:r>
              <a:rPr lang="zh-CN" altLang="en-US" sz="3600" b="1" dirty="0">
                <a:solidFill>
                  <a:srgbClr val="0070C0"/>
                </a:solidFill>
                <a:latin typeface="方正姚体" panose="02010601030101010101" pitchFamily="2" charset="-122"/>
                <a:ea typeface="方正姚体" panose="02010601030101010101" pitchFamily="2" charset="-122"/>
              </a:rPr>
              <a:t>目 录 页</a:t>
            </a:r>
            <a:endParaRPr lang="zh-CN" altLang="en-US" sz="1400" dirty="0">
              <a:solidFill>
                <a:srgbClr val="0070C0"/>
              </a:solidFill>
              <a:latin typeface="方正姚体" panose="02010601030101010101" pitchFamily="2" charset="-122"/>
              <a:ea typeface="方正姚体" panose="02010601030101010101" pitchFamily="2" charset="-122"/>
            </a:endParaRPr>
          </a:p>
        </p:txBody>
      </p:sp>
      <p:grpSp>
        <p:nvGrpSpPr>
          <p:cNvPr id="14" name="组合 13"/>
          <p:cNvGrpSpPr/>
          <p:nvPr/>
        </p:nvGrpSpPr>
        <p:grpSpPr>
          <a:xfrm>
            <a:off x="994266" y="2703142"/>
            <a:ext cx="886196" cy="886196"/>
            <a:chOff x="1325688" y="3604190"/>
            <a:chExt cx="1181594" cy="1181594"/>
          </a:xfrm>
        </p:grpSpPr>
        <p:sp>
          <p:nvSpPr>
            <p:cNvPr id="15" name="圆角矩形 14"/>
            <p:cNvSpPr/>
            <p:nvPr/>
          </p:nvSpPr>
          <p:spPr>
            <a:xfrm rot="18926425">
              <a:off x="1325688" y="3604190"/>
              <a:ext cx="1181594" cy="1181594"/>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950" dirty="0">
                <a:solidFill>
                  <a:srgbClr val="0070C0"/>
                </a:solidFill>
                <a:latin typeface="方正姚体" panose="02010601030101010101" pitchFamily="2" charset="-122"/>
                <a:ea typeface="方正姚体" panose="02010601030101010101" pitchFamily="2" charset="-122"/>
              </a:endParaRPr>
            </a:p>
          </p:txBody>
        </p:sp>
        <p:sp>
          <p:nvSpPr>
            <p:cNvPr id="16" name="TextBox 27"/>
            <p:cNvSpPr txBox="1"/>
            <p:nvPr/>
          </p:nvSpPr>
          <p:spPr>
            <a:xfrm>
              <a:off x="1619024" y="3764287"/>
              <a:ext cx="590332" cy="943847"/>
            </a:xfrm>
            <a:prstGeom prst="rect">
              <a:avLst/>
            </a:prstGeom>
            <a:noFill/>
          </p:spPr>
          <p:txBody>
            <a:bodyPr wrap="none" rtlCol="0">
              <a:spAutoFit/>
            </a:bodyPr>
            <a:lstStyle/>
            <a:p>
              <a:pPr algn="ctr" fontAlgn="base">
                <a:spcBef>
                  <a:spcPct val="0"/>
                </a:spcBef>
                <a:spcAft>
                  <a:spcPct val="0"/>
                </a:spcAft>
              </a:pPr>
              <a:r>
                <a:rPr lang="en-US" altLang="zh-CN" sz="4000" b="1" dirty="0">
                  <a:solidFill>
                    <a:srgbClr val="0070C0"/>
                  </a:solidFill>
                  <a:latin typeface="方正姚体" panose="02010601030101010101" pitchFamily="2" charset="-122"/>
                  <a:ea typeface="方正姚体" panose="02010601030101010101" pitchFamily="2" charset="-122"/>
                </a:rPr>
                <a:t>1</a:t>
              </a:r>
              <a:endParaRPr lang="zh-CN" altLang="en-US" sz="4000" b="1" dirty="0">
                <a:solidFill>
                  <a:srgbClr val="0070C0"/>
                </a:solidFill>
                <a:latin typeface="方正姚体" panose="02010601030101010101" pitchFamily="2" charset="-122"/>
                <a:ea typeface="方正姚体" panose="02010601030101010101" pitchFamily="2" charset="-122"/>
              </a:endParaRPr>
            </a:p>
          </p:txBody>
        </p:sp>
      </p:grpSp>
      <p:grpSp>
        <p:nvGrpSpPr>
          <p:cNvPr id="17" name="组合 16"/>
          <p:cNvGrpSpPr/>
          <p:nvPr/>
        </p:nvGrpSpPr>
        <p:grpSpPr>
          <a:xfrm>
            <a:off x="2513131" y="1644760"/>
            <a:ext cx="886196" cy="886196"/>
            <a:chOff x="1325688" y="3604190"/>
            <a:chExt cx="1181594" cy="1181594"/>
          </a:xfrm>
        </p:grpSpPr>
        <p:sp>
          <p:nvSpPr>
            <p:cNvPr id="18" name="圆角矩形 17"/>
            <p:cNvSpPr/>
            <p:nvPr/>
          </p:nvSpPr>
          <p:spPr>
            <a:xfrm rot="18926425">
              <a:off x="1325688" y="3604190"/>
              <a:ext cx="1181594" cy="1181594"/>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950" dirty="0">
                <a:latin typeface="方正姚体" panose="02010601030101010101" pitchFamily="2" charset="-122"/>
                <a:ea typeface="方正姚体" panose="02010601030101010101" pitchFamily="2" charset="-122"/>
              </a:endParaRPr>
            </a:p>
          </p:txBody>
        </p:sp>
        <p:sp>
          <p:nvSpPr>
            <p:cNvPr id="19" name="TextBox 27"/>
            <p:cNvSpPr txBox="1"/>
            <p:nvPr/>
          </p:nvSpPr>
          <p:spPr>
            <a:xfrm>
              <a:off x="1619024" y="3764287"/>
              <a:ext cx="590332" cy="943847"/>
            </a:xfrm>
            <a:prstGeom prst="rect">
              <a:avLst/>
            </a:prstGeom>
            <a:noFill/>
          </p:spPr>
          <p:txBody>
            <a:bodyPr wrap="none" rtlCol="0">
              <a:spAutoFit/>
            </a:bodyPr>
            <a:lstStyle/>
            <a:p>
              <a:pPr algn="ctr" fontAlgn="base">
                <a:spcBef>
                  <a:spcPct val="0"/>
                </a:spcBef>
                <a:spcAft>
                  <a:spcPct val="0"/>
                </a:spcAft>
              </a:pPr>
              <a:r>
                <a:rPr lang="en-US" altLang="zh-CN" sz="4000" b="1" dirty="0">
                  <a:solidFill>
                    <a:srgbClr val="0070C0"/>
                  </a:solidFill>
                  <a:latin typeface="方正姚体" panose="02010601030101010101" pitchFamily="2" charset="-122"/>
                  <a:ea typeface="方正姚体" panose="02010601030101010101" pitchFamily="2" charset="-122"/>
                </a:rPr>
                <a:t>2</a:t>
              </a:r>
              <a:endParaRPr lang="zh-CN" altLang="en-US" sz="4000" b="1" dirty="0">
                <a:solidFill>
                  <a:srgbClr val="0070C0"/>
                </a:solidFill>
                <a:latin typeface="方正姚体" panose="02010601030101010101" pitchFamily="2" charset="-122"/>
                <a:ea typeface="方正姚体" panose="02010601030101010101" pitchFamily="2" charset="-122"/>
              </a:endParaRPr>
            </a:p>
          </p:txBody>
        </p:sp>
      </p:grpSp>
      <p:grpSp>
        <p:nvGrpSpPr>
          <p:cNvPr id="20" name="组合 19"/>
          <p:cNvGrpSpPr/>
          <p:nvPr/>
        </p:nvGrpSpPr>
        <p:grpSpPr>
          <a:xfrm>
            <a:off x="4073168" y="2710673"/>
            <a:ext cx="886196" cy="886196"/>
            <a:chOff x="1325688" y="3604190"/>
            <a:chExt cx="1181594" cy="1181594"/>
          </a:xfrm>
        </p:grpSpPr>
        <p:sp>
          <p:nvSpPr>
            <p:cNvPr id="21" name="圆角矩形 20"/>
            <p:cNvSpPr/>
            <p:nvPr/>
          </p:nvSpPr>
          <p:spPr>
            <a:xfrm rot="18926425">
              <a:off x="1325688" y="3604190"/>
              <a:ext cx="1181594" cy="1181594"/>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950" dirty="0">
                <a:solidFill>
                  <a:srgbClr val="0070C0"/>
                </a:solidFill>
                <a:latin typeface="方正姚体" panose="02010601030101010101" pitchFamily="2" charset="-122"/>
                <a:ea typeface="方正姚体" panose="02010601030101010101" pitchFamily="2" charset="-122"/>
              </a:endParaRPr>
            </a:p>
          </p:txBody>
        </p:sp>
        <p:sp>
          <p:nvSpPr>
            <p:cNvPr id="22" name="TextBox 27"/>
            <p:cNvSpPr txBox="1"/>
            <p:nvPr/>
          </p:nvSpPr>
          <p:spPr>
            <a:xfrm>
              <a:off x="1619024" y="3764287"/>
              <a:ext cx="590332" cy="943847"/>
            </a:xfrm>
            <a:prstGeom prst="rect">
              <a:avLst/>
            </a:prstGeom>
            <a:noFill/>
          </p:spPr>
          <p:txBody>
            <a:bodyPr wrap="none" rtlCol="0">
              <a:spAutoFit/>
            </a:bodyPr>
            <a:lstStyle/>
            <a:p>
              <a:pPr algn="ctr" fontAlgn="base">
                <a:spcBef>
                  <a:spcPct val="0"/>
                </a:spcBef>
                <a:spcAft>
                  <a:spcPct val="0"/>
                </a:spcAft>
              </a:pPr>
              <a:r>
                <a:rPr lang="en-US" altLang="zh-CN" sz="4000" b="1" dirty="0">
                  <a:solidFill>
                    <a:srgbClr val="0070C0"/>
                  </a:solidFill>
                  <a:latin typeface="方正姚体" panose="02010601030101010101" pitchFamily="2" charset="-122"/>
                  <a:ea typeface="方正姚体" panose="02010601030101010101" pitchFamily="2" charset="-122"/>
                </a:rPr>
                <a:t>3</a:t>
              </a:r>
              <a:endParaRPr lang="zh-CN" altLang="en-US" sz="4000" b="1" dirty="0">
                <a:solidFill>
                  <a:srgbClr val="0070C0"/>
                </a:solidFill>
                <a:latin typeface="方正姚体" panose="02010601030101010101" pitchFamily="2" charset="-122"/>
                <a:ea typeface="方正姚体" panose="02010601030101010101" pitchFamily="2" charset="-122"/>
              </a:endParaRPr>
            </a:p>
          </p:txBody>
        </p:sp>
      </p:grpSp>
      <p:grpSp>
        <p:nvGrpSpPr>
          <p:cNvPr id="23" name="组合 22"/>
          <p:cNvGrpSpPr/>
          <p:nvPr/>
        </p:nvGrpSpPr>
        <p:grpSpPr>
          <a:xfrm>
            <a:off x="5769940" y="1629048"/>
            <a:ext cx="886196" cy="886196"/>
            <a:chOff x="1325688" y="3604190"/>
            <a:chExt cx="1181594" cy="1181594"/>
          </a:xfrm>
        </p:grpSpPr>
        <p:sp>
          <p:nvSpPr>
            <p:cNvPr id="24" name="圆角矩形 23"/>
            <p:cNvSpPr/>
            <p:nvPr/>
          </p:nvSpPr>
          <p:spPr>
            <a:xfrm rot="18926425">
              <a:off x="1325688" y="3604190"/>
              <a:ext cx="1181594" cy="1181594"/>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950" dirty="0">
                <a:solidFill>
                  <a:srgbClr val="0070C0"/>
                </a:solidFill>
                <a:latin typeface="方正姚体" panose="02010601030101010101" pitchFamily="2" charset="-122"/>
                <a:ea typeface="方正姚体" panose="02010601030101010101" pitchFamily="2" charset="-122"/>
              </a:endParaRPr>
            </a:p>
          </p:txBody>
        </p:sp>
        <p:sp>
          <p:nvSpPr>
            <p:cNvPr id="25" name="TextBox 27"/>
            <p:cNvSpPr txBox="1"/>
            <p:nvPr/>
          </p:nvSpPr>
          <p:spPr>
            <a:xfrm>
              <a:off x="1619024" y="3764287"/>
              <a:ext cx="590332" cy="943847"/>
            </a:xfrm>
            <a:prstGeom prst="rect">
              <a:avLst/>
            </a:prstGeom>
            <a:noFill/>
          </p:spPr>
          <p:txBody>
            <a:bodyPr wrap="none" rtlCol="0">
              <a:spAutoFit/>
            </a:bodyPr>
            <a:lstStyle/>
            <a:p>
              <a:pPr algn="ctr" fontAlgn="base">
                <a:spcBef>
                  <a:spcPct val="0"/>
                </a:spcBef>
                <a:spcAft>
                  <a:spcPct val="0"/>
                </a:spcAft>
              </a:pPr>
              <a:r>
                <a:rPr lang="en-US" altLang="zh-CN" sz="4000" b="1" dirty="0">
                  <a:solidFill>
                    <a:srgbClr val="0070C0"/>
                  </a:solidFill>
                  <a:latin typeface="方正姚体" panose="02010601030101010101" pitchFamily="2" charset="-122"/>
                  <a:ea typeface="方正姚体" panose="02010601030101010101" pitchFamily="2" charset="-122"/>
                </a:rPr>
                <a:t>4</a:t>
              </a:r>
              <a:endParaRPr lang="zh-CN" altLang="en-US" sz="4000" b="1" dirty="0">
                <a:solidFill>
                  <a:srgbClr val="0070C0"/>
                </a:solidFill>
                <a:latin typeface="方正姚体" panose="02010601030101010101" pitchFamily="2" charset="-122"/>
                <a:ea typeface="方正姚体" panose="02010601030101010101" pitchFamily="2" charset="-122"/>
              </a:endParaRPr>
            </a:p>
          </p:txBody>
        </p:sp>
      </p:grpSp>
      <p:grpSp>
        <p:nvGrpSpPr>
          <p:cNvPr id="26" name="组合 25"/>
          <p:cNvGrpSpPr/>
          <p:nvPr/>
        </p:nvGrpSpPr>
        <p:grpSpPr>
          <a:xfrm>
            <a:off x="7464577" y="2701920"/>
            <a:ext cx="886196" cy="886196"/>
            <a:chOff x="1325688" y="3604190"/>
            <a:chExt cx="1181594" cy="1181594"/>
          </a:xfrm>
        </p:grpSpPr>
        <p:sp>
          <p:nvSpPr>
            <p:cNvPr id="27" name="圆角矩形 26"/>
            <p:cNvSpPr/>
            <p:nvPr/>
          </p:nvSpPr>
          <p:spPr>
            <a:xfrm rot="18926425">
              <a:off x="1325688" y="3604190"/>
              <a:ext cx="1181594" cy="1181594"/>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950" dirty="0">
                <a:solidFill>
                  <a:srgbClr val="0070C0"/>
                </a:solidFill>
                <a:latin typeface="方正姚体" panose="02010601030101010101" pitchFamily="2" charset="-122"/>
                <a:ea typeface="方正姚体" panose="02010601030101010101" pitchFamily="2" charset="-122"/>
              </a:endParaRPr>
            </a:p>
          </p:txBody>
        </p:sp>
        <p:sp>
          <p:nvSpPr>
            <p:cNvPr id="28" name="TextBox 27"/>
            <p:cNvSpPr txBox="1"/>
            <p:nvPr/>
          </p:nvSpPr>
          <p:spPr>
            <a:xfrm>
              <a:off x="1619024" y="3764287"/>
              <a:ext cx="590332" cy="943847"/>
            </a:xfrm>
            <a:prstGeom prst="rect">
              <a:avLst/>
            </a:prstGeom>
            <a:noFill/>
          </p:spPr>
          <p:txBody>
            <a:bodyPr wrap="none" rtlCol="0">
              <a:spAutoFit/>
            </a:bodyPr>
            <a:lstStyle/>
            <a:p>
              <a:pPr algn="ctr" fontAlgn="base">
                <a:spcBef>
                  <a:spcPct val="0"/>
                </a:spcBef>
                <a:spcAft>
                  <a:spcPct val="0"/>
                </a:spcAft>
              </a:pPr>
              <a:r>
                <a:rPr lang="en-US" altLang="zh-CN" sz="4000" b="1" dirty="0">
                  <a:solidFill>
                    <a:srgbClr val="0070C0"/>
                  </a:solidFill>
                  <a:latin typeface="方正姚体" panose="02010601030101010101" pitchFamily="2" charset="-122"/>
                  <a:ea typeface="方正姚体" panose="02010601030101010101" pitchFamily="2" charset="-122"/>
                </a:rPr>
                <a:t>5</a:t>
              </a:r>
              <a:endParaRPr lang="zh-CN" altLang="en-US" sz="4000" b="1" dirty="0">
                <a:solidFill>
                  <a:srgbClr val="0070C0"/>
                </a:solidFill>
                <a:latin typeface="方正姚体" panose="02010601030101010101" pitchFamily="2" charset="-122"/>
                <a:ea typeface="方正姚体" panose="02010601030101010101" pitchFamily="2" charset="-122"/>
              </a:endParaRPr>
            </a:p>
          </p:txBody>
        </p:sp>
      </p:grpSp>
    </p:spTree>
    <p:extLst>
      <p:ext uri="{BB962C8B-B14F-4D97-AF65-F5344CB8AC3E}">
        <p14:creationId xmlns:p14="http://schemas.microsoft.com/office/powerpoint/2010/main" val="88573819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2000"/>
                                        <p:tgtEl>
                                          <p:spTgt spid="2"/>
                                        </p:tgtEl>
                                      </p:cBhvr>
                                    </p:animEffect>
                                  </p:childTnLst>
                                </p:cTn>
                              </p:par>
                              <p:par>
                                <p:cTn id="14" presetID="53" presetClass="entr" presetSubtype="16" fill="hold" nodeType="withEffect">
                                  <p:stCondLst>
                                    <p:cond delay="30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par>
                                <p:cTn id="19" presetID="53" presetClass="entr" presetSubtype="16" fill="hold" nodeType="withEffect">
                                  <p:stCondLst>
                                    <p:cond delay="90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nodeType="withEffect">
                                  <p:stCondLst>
                                    <p:cond delay="90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animEffect transition="in" filter="fade">
                                      <p:cBhvr>
                                        <p:cTn id="28" dur="500"/>
                                        <p:tgtEl>
                                          <p:spTgt spid="23"/>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80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80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140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1000"/>
                                        <p:tgtEl>
                                          <p:spTgt spid="5"/>
                                        </p:tgtEl>
                                      </p:cBhvr>
                                    </p:animEffect>
                                    <p:anim calcmode="lin" valueType="num">
                                      <p:cBhvr>
                                        <p:cTn id="52" dur="1000" fill="hold"/>
                                        <p:tgtEl>
                                          <p:spTgt spid="5"/>
                                        </p:tgtEl>
                                        <p:attrNameLst>
                                          <p:attrName>ppt_x</p:attrName>
                                        </p:attrNameLst>
                                      </p:cBhvr>
                                      <p:tavLst>
                                        <p:tav tm="0">
                                          <p:val>
                                            <p:strVal val="#ppt_x"/>
                                          </p:val>
                                        </p:tav>
                                        <p:tav tm="100000">
                                          <p:val>
                                            <p:strVal val="#ppt_x"/>
                                          </p:val>
                                        </p:tav>
                                      </p:tavLst>
                                    </p:anim>
                                    <p:anim calcmode="lin" valueType="num">
                                      <p:cBhvr>
                                        <p:cTn id="53" dur="1000" fill="hold"/>
                                        <p:tgtEl>
                                          <p:spTgt spid="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140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190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1000" fill="hold"/>
                                        <p:tgtEl>
                                          <p:spTgt spid="6"/>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190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1000"/>
                                        <p:tgtEl>
                                          <p:spTgt spid="10"/>
                                        </p:tgtEl>
                                      </p:cBhvr>
                                    </p:animEffect>
                                    <p:anim calcmode="lin" valueType="num">
                                      <p:cBhvr>
                                        <p:cTn id="67" dur="1000" fill="hold"/>
                                        <p:tgtEl>
                                          <p:spTgt spid="10"/>
                                        </p:tgtEl>
                                        <p:attrNameLst>
                                          <p:attrName>ppt_x</p:attrName>
                                        </p:attrNameLst>
                                      </p:cBhvr>
                                      <p:tavLst>
                                        <p:tav tm="0">
                                          <p:val>
                                            <p:strVal val="#ppt_x"/>
                                          </p:val>
                                        </p:tav>
                                        <p:tav tm="100000">
                                          <p:val>
                                            <p:strVal val="#ppt_x"/>
                                          </p:val>
                                        </p:tav>
                                      </p:tavLst>
                                    </p:anim>
                                    <p:anim calcmode="lin" valueType="num">
                                      <p:cBhvr>
                                        <p:cTn id="68" dur="1000" fill="hold"/>
                                        <p:tgtEl>
                                          <p:spTgt spid="10"/>
                                        </p:tgtEl>
                                        <p:attrNameLst>
                                          <p:attrName>ppt_y</p:attrName>
                                        </p:attrNameLst>
                                      </p:cBhvr>
                                      <p:tavLst>
                                        <p:tav tm="0">
                                          <p:val>
                                            <p:strVal val="#ppt_y-.1"/>
                                          </p:val>
                                        </p:tav>
                                        <p:tav tm="100000">
                                          <p:val>
                                            <p:strVal val="#ppt_y"/>
                                          </p:val>
                                        </p:tav>
                                      </p:tavLst>
                                    </p:anim>
                                  </p:childTnLst>
                                </p:cTn>
                              </p:par>
                              <p:par>
                                <p:cTn id="69" presetID="53" presetClass="entr" presetSubtype="16" fill="hold" nodeType="withEffect">
                                  <p:stCondLst>
                                    <p:cond delay="140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par>
                                <p:cTn id="74" presetID="47" presetClass="entr" presetSubtype="0" fill="hold" grpId="0" nodeType="withEffect">
                                  <p:stCondLst>
                                    <p:cond delay="190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1000"/>
                                        <p:tgtEl>
                                          <p:spTgt spid="11"/>
                                        </p:tgtEl>
                                      </p:cBhvr>
                                    </p:animEffect>
                                    <p:anim calcmode="lin" valueType="num">
                                      <p:cBhvr>
                                        <p:cTn id="77" dur="1000" fill="hold"/>
                                        <p:tgtEl>
                                          <p:spTgt spid="11"/>
                                        </p:tgtEl>
                                        <p:attrNameLst>
                                          <p:attrName>ppt_x</p:attrName>
                                        </p:attrNameLst>
                                      </p:cBhvr>
                                      <p:tavLst>
                                        <p:tav tm="0">
                                          <p:val>
                                            <p:strVal val="#ppt_x"/>
                                          </p:val>
                                        </p:tav>
                                        <p:tav tm="100000">
                                          <p:val>
                                            <p:strVal val="#ppt_x"/>
                                          </p:val>
                                        </p:tav>
                                      </p:tavLst>
                                    </p:anim>
                                    <p:anim calcmode="lin" valueType="num">
                                      <p:cBhvr>
                                        <p:cTn id="78" dur="1000" fill="hold"/>
                                        <p:tgtEl>
                                          <p:spTgt spid="11"/>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190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1000"/>
                                        <p:tgtEl>
                                          <p:spTgt spid="12"/>
                                        </p:tgtEl>
                                      </p:cBhvr>
                                    </p:animEffect>
                                    <p:anim calcmode="lin" valueType="num">
                                      <p:cBhvr>
                                        <p:cTn id="82" dur="1000" fill="hold"/>
                                        <p:tgtEl>
                                          <p:spTgt spid="12"/>
                                        </p:tgtEl>
                                        <p:attrNameLst>
                                          <p:attrName>ppt_x</p:attrName>
                                        </p:attrNameLst>
                                      </p:cBhvr>
                                      <p:tavLst>
                                        <p:tav tm="0">
                                          <p:val>
                                            <p:strVal val="#ppt_x"/>
                                          </p:val>
                                        </p:tav>
                                        <p:tav tm="100000">
                                          <p:val>
                                            <p:strVal val="#ppt_x"/>
                                          </p:val>
                                        </p:tav>
                                      </p:tavLst>
                                    </p:anim>
                                    <p:anim calcmode="lin" valueType="num">
                                      <p:cBhvr>
                                        <p:cTn id="8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P spid="9"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77056" y="208952"/>
            <a:ext cx="1505955" cy="861774"/>
          </a:xfrm>
          <a:prstGeom prst="rect">
            <a:avLst/>
          </a:prstGeom>
          <a:noFill/>
        </p:spPr>
        <p:txBody>
          <a:bodyPr wrap="square" lIns="0" tIns="0" rIns="0" bIns="0" rtlCol="0">
            <a:spAutoFit/>
          </a:bodyPr>
          <a:lstStyle/>
          <a:p>
            <a:pPr marL="0" lvl="1" algn="r"/>
            <a:r>
              <a:rPr lang="zh-CN" altLang="en-US" sz="2800" b="1" dirty="0">
                <a:solidFill>
                  <a:schemeClr val="bg2">
                    <a:lumMod val="50000"/>
                  </a:schemeClr>
                </a:solidFill>
                <a:latin typeface="方正姚体" panose="02010601030101010101" pitchFamily="2" charset="-122"/>
                <a:ea typeface="方正姚体" panose="02010601030101010101" pitchFamily="2" charset="-122"/>
              </a:rPr>
              <a:t>线下推广方案</a:t>
            </a:r>
          </a:p>
        </p:txBody>
      </p:sp>
      <p:sp>
        <p:nvSpPr>
          <p:cNvPr id="3" name="文本框 2"/>
          <p:cNvSpPr txBox="1"/>
          <p:nvPr/>
        </p:nvSpPr>
        <p:spPr>
          <a:xfrm>
            <a:off x="1972760" y="353655"/>
            <a:ext cx="2843153" cy="184666"/>
          </a:xfrm>
          <a:prstGeom prst="rect">
            <a:avLst/>
          </a:prstGeom>
          <a:noFill/>
        </p:spPr>
        <p:txBody>
          <a:bodyPr wrap="square" lIns="0" tIns="0" rIns="0" bIns="0" rtlCol="0">
            <a:spAutoFit/>
          </a:bodyPr>
          <a:lstStyle/>
          <a:p>
            <a:pPr marL="0" lvl="1"/>
            <a:r>
              <a:rPr lang="en-US" altLang="zh-CN" sz="1200" dirty="0">
                <a:solidFill>
                  <a:srgbClr val="0070C0"/>
                </a:solidFill>
                <a:latin typeface="方正姚体" panose="02010601030101010101" pitchFamily="2" charset="-122"/>
                <a:ea typeface="方正姚体" panose="02010601030101010101" pitchFamily="2" charset="-122"/>
              </a:rPr>
              <a:t>OFFLINE PROMOTION</a:t>
            </a:r>
            <a:endParaRPr lang="zh-CN" altLang="en-US" sz="1200" dirty="0">
              <a:solidFill>
                <a:srgbClr val="0070C0"/>
              </a:solidFill>
              <a:latin typeface="方正姚体" panose="02010601030101010101" pitchFamily="2" charset="-122"/>
              <a:ea typeface="方正姚体" panose="02010601030101010101" pitchFamily="2" charset="-122"/>
            </a:endParaRPr>
          </a:p>
        </p:txBody>
      </p:sp>
      <p:grpSp>
        <p:nvGrpSpPr>
          <p:cNvPr id="18" name="组合 17"/>
          <p:cNvGrpSpPr/>
          <p:nvPr/>
        </p:nvGrpSpPr>
        <p:grpSpPr>
          <a:xfrm>
            <a:off x="1706975" y="1393703"/>
            <a:ext cx="3402378" cy="2939448"/>
            <a:chOff x="2275966" y="1858271"/>
            <a:chExt cx="4536504" cy="3919264"/>
          </a:xfrm>
        </p:grpSpPr>
        <p:sp>
          <p:nvSpPr>
            <p:cNvPr id="46" name="圆角矩形 1"/>
            <p:cNvSpPr/>
            <p:nvPr/>
          </p:nvSpPr>
          <p:spPr>
            <a:xfrm>
              <a:off x="2275966" y="1858271"/>
              <a:ext cx="4536504" cy="3919264"/>
            </a:xfrm>
            <a:custGeom>
              <a:avLst/>
              <a:gdLst>
                <a:gd name="connsiteX0" fmla="*/ 3865886 w 4536504"/>
                <a:gd name="connsiteY0" fmla="*/ 0 h 3919264"/>
                <a:gd name="connsiteX1" fmla="*/ 4487042 w 4536504"/>
                <a:gd name="connsiteY1" fmla="*/ 0 h 3919264"/>
                <a:gd name="connsiteX2" fmla="*/ 4536504 w 4536504"/>
                <a:gd name="connsiteY2" fmla="*/ 49462 h 3919264"/>
                <a:gd name="connsiteX3" fmla="*/ 4536504 w 4536504"/>
                <a:gd name="connsiteY3" fmla="*/ 670618 h 3919264"/>
                <a:gd name="connsiteX4" fmla="*/ 4487042 w 4536504"/>
                <a:gd name="connsiteY4" fmla="*/ 720080 h 3919264"/>
                <a:gd name="connsiteX5" fmla="*/ 4097918 w 4536504"/>
                <a:gd name="connsiteY5" fmla="*/ 720080 h 3919264"/>
                <a:gd name="connsiteX6" fmla="*/ 3606068 w 4536504"/>
                <a:gd name="connsiteY6" fmla="*/ 1182801 h 3919264"/>
                <a:gd name="connsiteX7" fmla="*/ 3606068 w 4536504"/>
                <a:gd name="connsiteY7" fmla="*/ 1356441 h 3919264"/>
                <a:gd name="connsiteX8" fmla="*/ 3609595 w 4536504"/>
                <a:gd name="connsiteY8" fmla="*/ 1725690 h 3919264"/>
                <a:gd name="connsiteX9" fmla="*/ 4111762 w 4536504"/>
                <a:gd name="connsiteY9" fmla="*/ 2193410 h 3919264"/>
                <a:gd name="connsiteX10" fmla="*/ 4487042 w 4536504"/>
                <a:gd name="connsiteY10" fmla="*/ 2193410 h 3919264"/>
                <a:gd name="connsiteX11" fmla="*/ 4536504 w 4536504"/>
                <a:gd name="connsiteY11" fmla="*/ 2242872 h 3919264"/>
                <a:gd name="connsiteX12" fmla="*/ 4536504 w 4536504"/>
                <a:gd name="connsiteY12" fmla="*/ 2864028 h 3919264"/>
                <a:gd name="connsiteX13" fmla="*/ 4487042 w 4536504"/>
                <a:gd name="connsiteY13" fmla="*/ 2913490 h 3919264"/>
                <a:gd name="connsiteX14" fmla="*/ 3865886 w 4536504"/>
                <a:gd name="connsiteY14" fmla="*/ 2913490 h 3919264"/>
                <a:gd name="connsiteX15" fmla="*/ 3816424 w 4536504"/>
                <a:gd name="connsiteY15" fmla="*/ 2864028 h 3919264"/>
                <a:gd name="connsiteX16" fmla="*/ 3816424 w 4536504"/>
                <a:gd name="connsiteY16" fmla="*/ 2499630 h 3919264"/>
                <a:gd name="connsiteX17" fmla="*/ 3805538 w 4536504"/>
                <a:gd name="connsiteY17" fmla="*/ 2509462 h 3919264"/>
                <a:gd name="connsiteX18" fmla="*/ 3325545 w 4536504"/>
                <a:gd name="connsiteY18" fmla="*/ 1872208 h 3919264"/>
                <a:gd name="connsiteX19" fmla="*/ 2879310 w 4536504"/>
                <a:gd name="connsiteY19" fmla="*/ 1872208 h 3919264"/>
                <a:gd name="connsiteX20" fmla="*/ 2458256 w 4536504"/>
                <a:gd name="connsiteY20" fmla="*/ 2405700 h 3919264"/>
                <a:gd name="connsiteX21" fmla="*/ 2458256 w 4536504"/>
                <a:gd name="connsiteY21" fmla="*/ 2711068 h 3919264"/>
                <a:gd name="connsiteX22" fmla="*/ 2967338 w 4536504"/>
                <a:gd name="connsiteY22" fmla="*/ 3195262 h 3919264"/>
                <a:gd name="connsiteX23" fmla="*/ 2964893 w 4536504"/>
                <a:gd name="connsiteY23" fmla="*/ 3199184 h 3919264"/>
                <a:gd name="connsiteX24" fmla="*/ 3445760 w 4536504"/>
                <a:gd name="connsiteY24" fmla="*/ 3199184 h 3919264"/>
                <a:gd name="connsiteX25" fmla="*/ 3495222 w 4536504"/>
                <a:gd name="connsiteY25" fmla="*/ 3248646 h 3919264"/>
                <a:gd name="connsiteX26" fmla="*/ 3495222 w 4536504"/>
                <a:gd name="connsiteY26" fmla="*/ 3869802 h 3919264"/>
                <a:gd name="connsiteX27" fmla="*/ 3445760 w 4536504"/>
                <a:gd name="connsiteY27" fmla="*/ 3919264 h 3919264"/>
                <a:gd name="connsiteX28" fmla="*/ 2824604 w 4536504"/>
                <a:gd name="connsiteY28" fmla="*/ 3919264 h 3919264"/>
                <a:gd name="connsiteX29" fmla="*/ 2775142 w 4536504"/>
                <a:gd name="connsiteY29" fmla="*/ 3869802 h 3919264"/>
                <a:gd name="connsiteX30" fmla="*/ 2775142 w 4536504"/>
                <a:gd name="connsiteY30" fmla="*/ 3495860 h 3919264"/>
                <a:gd name="connsiteX31" fmla="*/ 2237797 w 4536504"/>
                <a:gd name="connsiteY31" fmla="*/ 3114311 h 3919264"/>
                <a:gd name="connsiteX32" fmla="*/ 2214362 w 4536504"/>
                <a:gd name="connsiteY32" fmla="*/ 3096344 h 3919264"/>
                <a:gd name="connsiteX33" fmla="*/ 1518017 w 4536504"/>
                <a:gd name="connsiteY33" fmla="*/ 3096344 h 3919264"/>
                <a:gd name="connsiteX34" fmla="*/ 1448668 w 4536504"/>
                <a:gd name="connsiteY34" fmla="*/ 3026995 h 3919264"/>
                <a:gd name="connsiteX35" fmla="*/ 1448668 w 4536504"/>
                <a:gd name="connsiteY35" fmla="*/ 2508527 h 3919264"/>
                <a:gd name="connsiteX36" fmla="*/ 953449 w 4536504"/>
                <a:gd name="connsiteY36" fmla="*/ 2016224 h 3919264"/>
                <a:gd name="connsiteX37" fmla="*/ 89032 w 4536504"/>
                <a:gd name="connsiteY37" fmla="*/ 2016224 h 3919264"/>
                <a:gd name="connsiteX38" fmla="*/ 0 w 4536504"/>
                <a:gd name="connsiteY38" fmla="*/ 1927192 h 3919264"/>
                <a:gd name="connsiteX39" fmla="*/ 0 w 4536504"/>
                <a:gd name="connsiteY39" fmla="*/ 809112 h 3919264"/>
                <a:gd name="connsiteX40" fmla="*/ 89032 w 4536504"/>
                <a:gd name="connsiteY40" fmla="*/ 720080 h 3919264"/>
                <a:gd name="connsiteX41" fmla="*/ 1207112 w 4536504"/>
                <a:gd name="connsiteY41" fmla="*/ 720080 h 3919264"/>
                <a:gd name="connsiteX42" fmla="*/ 1296144 w 4536504"/>
                <a:gd name="connsiteY42" fmla="*/ 809112 h 3919264"/>
                <a:gd name="connsiteX43" fmla="*/ 1296144 w 4536504"/>
                <a:gd name="connsiteY43" fmla="*/ 1707636 h 3919264"/>
                <a:gd name="connsiteX44" fmla="*/ 1704226 w 4536504"/>
                <a:gd name="connsiteY44" fmla="*/ 2086756 h 3919264"/>
                <a:gd name="connsiteX45" fmla="*/ 2110101 w 4536504"/>
                <a:gd name="connsiteY45" fmla="*/ 2086756 h 3919264"/>
                <a:gd name="connsiteX46" fmla="*/ 2664296 w 4536504"/>
                <a:gd name="connsiteY46" fmla="*/ 1664322 h 3919264"/>
                <a:gd name="connsiteX47" fmla="*/ 2664296 w 4536504"/>
                <a:gd name="connsiteY47" fmla="*/ 995126 h 3919264"/>
                <a:gd name="connsiteX48" fmla="*/ 2728986 w 4536504"/>
                <a:gd name="connsiteY48" fmla="*/ 930436 h 3919264"/>
                <a:gd name="connsiteX49" fmla="*/ 3256610 w 4536504"/>
                <a:gd name="connsiteY49" fmla="*/ 930436 h 3919264"/>
                <a:gd name="connsiteX50" fmla="*/ 3816424 w 4536504"/>
                <a:gd name="connsiteY50" fmla="*/ 464510 h 3919264"/>
                <a:gd name="connsiteX51" fmla="*/ 3816424 w 4536504"/>
                <a:gd name="connsiteY51" fmla="*/ 49462 h 3919264"/>
                <a:gd name="connsiteX52" fmla="*/ 3865886 w 4536504"/>
                <a:gd name="connsiteY52" fmla="*/ 0 h 3919264"/>
                <a:gd name="connsiteX0" fmla="*/ 3865886 w 4536504"/>
                <a:gd name="connsiteY0" fmla="*/ 0 h 3919264"/>
                <a:gd name="connsiteX1" fmla="*/ 4487042 w 4536504"/>
                <a:gd name="connsiteY1" fmla="*/ 0 h 3919264"/>
                <a:gd name="connsiteX2" fmla="*/ 4536504 w 4536504"/>
                <a:gd name="connsiteY2" fmla="*/ 49462 h 3919264"/>
                <a:gd name="connsiteX3" fmla="*/ 4536504 w 4536504"/>
                <a:gd name="connsiteY3" fmla="*/ 670618 h 3919264"/>
                <a:gd name="connsiteX4" fmla="*/ 4487042 w 4536504"/>
                <a:gd name="connsiteY4" fmla="*/ 720080 h 3919264"/>
                <a:gd name="connsiteX5" fmla="*/ 4097918 w 4536504"/>
                <a:gd name="connsiteY5" fmla="*/ 720080 h 3919264"/>
                <a:gd name="connsiteX6" fmla="*/ 3606068 w 4536504"/>
                <a:gd name="connsiteY6" fmla="*/ 1182801 h 3919264"/>
                <a:gd name="connsiteX7" fmla="*/ 3606068 w 4536504"/>
                <a:gd name="connsiteY7" fmla="*/ 1356441 h 3919264"/>
                <a:gd name="connsiteX8" fmla="*/ 3609595 w 4536504"/>
                <a:gd name="connsiteY8" fmla="*/ 1725690 h 3919264"/>
                <a:gd name="connsiteX9" fmla="*/ 4111762 w 4536504"/>
                <a:gd name="connsiteY9" fmla="*/ 2193410 h 3919264"/>
                <a:gd name="connsiteX10" fmla="*/ 4487042 w 4536504"/>
                <a:gd name="connsiteY10" fmla="*/ 2193410 h 3919264"/>
                <a:gd name="connsiteX11" fmla="*/ 4536504 w 4536504"/>
                <a:gd name="connsiteY11" fmla="*/ 2242872 h 3919264"/>
                <a:gd name="connsiteX12" fmla="*/ 4536504 w 4536504"/>
                <a:gd name="connsiteY12" fmla="*/ 2864028 h 3919264"/>
                <a:gd name="connsiteX13" fmla="*/ 4487042 w 4536504"/>
                <a:gd name="connsiteY13" fmla="*/ 2913490 h 3919264"/>
                <a:gd name="connsiteX14" fmla="*/ 3865886 w 4536504"/>
                <a:gd name="connsiteY14" fmla="*/ 2913490 h 3919264"/>
                <a:gd name="connsiteX15" fmla="*/ 3816424 w 4536504"/>
                <a:gd name="connsiteY15" fmla="*/ 2864028 h 3919264"/>
                <a:gd name="connsiteX16" fmla="*/ 3816424 w 4536504"/>
                <a:gd name="connsiteY16" fmla="*/ 2499630 h 3919264"/>
                <a:gd name="connsiteX17" fmla="*/ 3805538 w 4536504"/>
                <a:gd name="connsiteY17" fmla="*/ 2509462 h 3919264"/>
                <a:gd name="connsiteX18" fmla="*/ 3325545 w 4536504"/>
                <a:gd name="connsiteY18" fmla="*/ 1872208 h 3919264"/>
                <a:gd name="connsiteX19" fmla="*/ 2879310 w 4536504"/>
                <a:gd name="connsiteY19" fmla="*/ 1872208 h 3919264"/>
                <a:gd name="connsiteX20" fmla="*/ 2458256 w 4536504"/>
                <a:gd name="connsiteY20" fmla="*/ 2405700 h 3919264"/>
                <a:gd name="connsiteX21" fmla="*/ 2458256 w 4536504"/>
                <a:gd name="connsiteY21" fmla="*/ 2711068 h 3919264"/>
                <a:gd name="connsiteX22" fmla="*/ 2967338 w 4536504"/>
                <a:gd name="connsiteY22" fmla="*/ 3195262 h 3919264"/>
                <a:gd name="connsiteX23" fmla="*/ 2964893 w 4536504"/>
                <a:gd name="connsiteY23" fmla="*/ 3199184 h 3919264"/>
                <a:gd name="connsiteX24" fmla="*/ 3445760 w 4536504"/>
                <a:gd name="connsiteY24" fmla="*/ 3199184 h 3919264"/>
                <a:gd name="connsiteX25" fmla="*/ 3495222 w 4536504"/>
                <a:gd name="connsiteY25" fmla="*/ 3248646 h 3919264"/>
                <a:gd name="connsiteX26" fmla="*/ 3495222 w 4536504"/>
                <a:gd name="connsiteY26" fmla="*/ 3869802 h 3919264"/>
                <a:gd name="connsiteX27" fmla="*/ 3445760 w 4536504"/>
                <a:gd name="connsiteY27" fmla="*/ 3919264 h 3919264"/>
                <a:gd name="connsiteX28" fmla="*/ 2824604 w 4536504"/>
                <a:gd name="connsiteY28" fmla="*/ 3919264 h 3919264"/>
                <a:gd name="connsiteX29" fmla="*/ 2775142 w 4536504"/>
                <a:gd name="connsiteY29" fmla="*/ 3869802 h 3919264"/>
                <a:gd name="connsiteX30" fmla="*/ 2775142 w 4536504"/>
                <a:gd name="connsiteY30" fmla="*/ 3495860 h 3919264"/>
                <a:gd name="connsiteX31" fmla="*/ 2237797 w 4536504"/>
                <a:gd name="connsiteY31" fmla="*/ 3114311 h 3919264"/>
                <a:gd name="connsiteX32" fmla="*/ 2214362 w 4536504"/>
                <a:gd name="connsiteY32" fmla="*/ 3096344 h 3919264"/>
                <a:gd name="connsiteX33" fmla="*/ 1518017 w 4536504"/>
                <a:gd name="connsiteY33" fmla="*/ 3096344 h 3919264"/>
                <a:gd name="connsiteX34" fmla="*/ 1448668 w 4536504"/>
                <a:gd name="connsiteY34" fmla="*/ 3026995 h 3919264"/>
                <a:gd name="connsiteX35" fmla="*/ 1448668 w 4536504"/>
                <a:gd name="connsiteY35" fmla="*/ 2508527 h 3919264"/>
                <a:gd name="connsiteX36" fmla="*/ 953449 w 4536504"/>
                <a:gd name="connsiteY36" fmla="*/ 2016224 h 3919264"/>
                <a:gd name="connsiteX37" fmla="*/ 89032 w 4536504"/>
                <a:gd name="connsiteY37" fmla="*/ 2016224 h 3919264"/>
                <a:gd name="connsiteX38" fmla="*/ 0 w 4536504"/>
                <a:gd name="connsiteY38" fmla="*/ 1927192 h 3919264"/>
                <a:gd name="connsiteX39" fmla="*/ 0 w 4536504"/>
                <a:gd name="connsiteY39" fmla="*/ 809112 h 3919264"/>
                <a:gd name="connsiteX40" fmla="*/ 89032 w 4536504"/>
                <a:gd name="connsiteY40" fmla="*/ 720080 h 3919264"/>
                <a:gd name="connsiteX41" fmla="*/ 1207112 w 4536504"/>
                <a:gd name="connsiteY41" fmla="*/ 720080 h 3919264"/>
                <a:gd name="connsiteX42" fmla="*/ 1296144 w 4536504"/>
                <a:gd name="connsiteY42" fmla="*/ 809112 h 3919264"/>
                <a:gd name="connsiteX43" fmla="*/ 1296144 w 4536504"/>
                <a:gd name="connsiteY43" fmla="*/ 1707636 h 3919264"/>
                <a:gd name="connsiteX44" fmla="*/ 1704226 w 4536504"/>
                <a:gd name="connsiteY44" fmla="*/ 2086756 h 3919264"/>
                <a:gd name="connsiteX45" fmla="*/ 2110101 w 4536504"/>
                <a:gd name="connsiteY45" fmla="*/ 2086756 h 3919264"/>
                <a:gd name="connsiteX46" fmla="*/ 2664296 w 4536504"/>
                <a:gd name="connsiteY46" fmla="*/ 1664322 h 3919264"/>
                <a:gd name="connsiteX47" fmla="*/ 2664296 w 4536504"/>
                <a:gd name="connsiteY47" fmla="*/ 995126 h 3919264"/>
                <a:gd name="connsiteX48" fmla="*/ 2728986 w 4536504"/>
                <a:gd name="connsiteY48" fmla="*/ 930436 h 3919264"/>
                <a:gd name="connsiteX49" fmla="*/ 3256610 w 4536504"/>
                <a:gd name="connsiteY49" fmla="*/ 930436 h 3919264"/>
                <a:gd name="connsiteX50" fmla="*/ 3816424 w 4536504"/>
                <a:gd name="connsiteY50" fmla="*/ 464510 h 3919264"/>
                <a:gd name="connsiteX51" fmla="*/ 3816424 w 4536504"/>
                <a:gd name="connsiteY51" fmla="*/ 49462 h 3919264"/>
                <a:gd name="connsiteX52" fmla="*/ 3865886 w 4536504"/>
                <a:gd name="connsiteY52" fmla="*/ 0 h 3919264"/>
                <a:gd name="connsiteX0" fmla="*/ 3865886 w 4536504"/>
                <a:gd name="connsiteY0" fmla="*/ 0 h 3919264"/>
                <a:gd name="connsiteX1" fmla="*/ 4487042 w 4536504"/>
                <a:gd name="connsiteY1" fmla="*/ 0 h 3919264"/>
                <a:gd name="connsiteX2" fmla="*/ 4536504 w 4536504"/>
                <a:gd name="connsiteY2" fmla="*/ 49462 h 3919264"/>
                <a:gd name="connsiteX3" fmla="*/ 4536504 w 4536504"/>
                <a:gd name="connsiteY3" fmla="*/ 670618 h 3919264"/>
                <a:gd name="connsiteX4" fmla="*/ 4487042 w 4536504"/>
                <a:gd name="connsiteY4" fmla="*/ 720080 h 3919264"/>
                <a:gd name="connsiteX5" fmla="*/ 4097918 w 4536504"/>
                <a:gd name="connsiteY5" fmla="*/ 720080 h 3919264"/>
                <a:gd name="connsiteX6" fmla="*/ 3606068 w 4536504"/>
                <a:gd name="connsiteY6" fmla="*/ 1182801 h 3919264"/>
                <a:gd name="connsiteX7" fmla="*/ 3606068 w 4536504"/>
                <a:gd name="connsiteY7" fmla="*/ 1356441 h 3919264"/>
                <a:gd name="connsiteX8" fmla="*/ 3609595 w 4536504"/>
                <a:gd name="connsiteY8" fmla="*/ 1725690 h 3919264"/>
                <a:gd name="connsiteX9" fmla="*/ 4111762 w 4536504"/>
                <a:gd name="connsiteY9" fmla="*/ 2193410 h 3919264"/>
                <a:gd name="connsiteX10" fmla="*/ 4487042 w 4536504"/>
                <a:gd name="connsiteY10" fmla="*/ 2193410 h 3919264"/>
                <a:gd name="connsiteX11" fmla="*/ 4536504 w 4536504"/>
                <a:gd name="connsiteY11" fmla="*/ 2242872 h 3919264"/>
                <a:gd name="connsiteX12" fmla="*/ 4536504 w 4536504"/>
                <a:gd name="connsiteY12" fmla="*/ 2864028 h 3919264"/>
                <a:gd name="connsiteX13" fmla="*/ 4487042 w 4536504"/>
                <a:gd name="connsiteY13" fmla="*/ 2913490 h 3919264"/>
                <a:gd name="connsiteX14" fmla="*/ 3865886 w 4536504"/>
                <a:gd name="connsiteY14" fmla="*/ 2913490 h 3919264"/>
                <a:gd name="connsiteX15" fmla="*/ 3816424 w 4536504"/>
                <a:gd name="connsiteY15" fmla="*/ 2864028 h 3919264"/>
                <a:gd name="connsiteX16" fmla="*/ 3816424 w 4536504"/>
                <a:gd name="connsiteY16" fmla="*/ 2499630 h 3919264"/>
                <a:gd name="connsiteX17" fmla="*/ 3805538 w 4536504"/>
                <a:gd name="connsiteY17" fmla="*/ 2509462 h 3919264"/>
                <a:gd name="connsiteX18" fmla="*/ 3325545 w 4536504"/>
                <a:gd name="connsiteY18" fmla="*/ 1872208 h 3919264"/>
                <a:gd name="connsiteX19" fmla="*/ 2879310 w 4536504"/>
                <a:gd name="connsiteY19" fmla="*/ 1872208 h 3919264"/>
                <a:gd name="connsiteX20" fmla="*/ 2458256 w 4536504"/>
                <a:gd name="connsiteY20" fmla="*/ 2405700 h 3919264"/>
                <a:gd name="connsiteX21" fmla="*/ 2458256 w 4536504"/>
                <a:gd name="connsiteY21" fmla="*/ 2711068 h 3919264"/>
                <a:gd name="connsiteX22" fmla="*/ 2967338 w 4536504"/>
                <a:gd name="connsiteY22" fmla="*/ 3195262 h 3919264"/>
                <a:gd name="connsiteX23" fmla="*/ 2964893 w 4536504"/>
                <a:gd name="connsiteY23" fmla="*/ 3199184 h 3919264"/>
                <a:gd name="connsiteX24" fmla="*/ 3445760 w 4536504"/>
                <a:gd name="connsiteY24" fmla="*/ 3199184 h 3919264"/>
                <a:gd name="connsiteX25" fmla="*/ 3495222 w 4536504"/>
                <a:gd name="connsiteY25" fmla="*/ 3248646 h 3919264"/>
                <a:gd name="connsiteX26" fmla="*/ 3495222 w 4536504"/>
                <a:gd name="connsiteY26" fmla="*/ 3869802 h 3919264"/>
                <a:gd name="connsiteX27" fmla="*/ 3445760 w 4536504"/>
                <a:gd name="connsiteY27" fmla="*/ 3919264 h 3919264"/>
                <a:gd name="connsiteX28" fmla="*/ 2824604 w 4536504"/>
                <a:gd name="connsiteY28" fmla="*/ 3919264 h 3919264"/>
                <a:gd name="connsiteX29" fmla="*/ 2775142 w 4536504"/>
                <a:gd name="connsiteY29" fmla="*/ 3869802 h 3919264"/>
                <a:gd name="connsiteX30" fmla="*/ 2775142 w 4536504"/>
                <a:gd name="connsiteY30" fmla="*/ 3495860 h 3919264"/>
                <a:gd name="connsiteX31" fmla="*/ 2237797 w 4536504"/>
                <a:gd name="connsiteY31" fmla="*/ 3114311 h 3919264"/>
                <a:gd name="connsiteX32" fmla="*/ 2214362 w 4536504"/>
                <a:gd name="connsiteY32" fmla="*/ 3096344 h 3919264"/>
                <a:gd name="connsiteX33" fmla="*/ 1518017 w 4536504"/>
                <a:gd name="connsiteY33" fmla="*/ 3096344 h 3919264"/>
                <a:gd name="connsiteX34" fmla="*/ 1448668 w 4536504"/>
                <a:gd name="connsiteY34" fmla="*/ 3026995 h 3919264"/>
                <a:gd name="connsiteX35" fmla="*/ 1448668 w 4536504"/>
                <a:gd name="connsiteY35" fmla="*/ 2508527 h 3919264"/>
                <a:gd name="connsiteX36" fmla="*/ 953449 w 4536504"/>
                <a:gd name="connsiteY36" fmla="*/ 2016224 h 3919264"/>
                <a:gd name="connsiteX37" fmla="*/ 89032 w 4536504"/>
                <a:gd name="connsiteY37" fmla="*/ 2016224 h 3919264"/>
                <a:gd name="connsiteX38" fmla="*/ 0 w 4536504"/>
                <a:gd name="connsiteY38" fmla="*/ 1927192 h 3919264"/>
                <a:gd name="connsiteX39" fmla="*/ 0 w 4536504"/>
                <a:gd name="connsiteY39" fmla="*/ 809112 h 3919264"/>
                <a:gd name="connsiteX40" fmla="*/ 89032 w 4536504"/>
                <a:gd name="connsiteY40" fmla="*/ 720080 h 3919264"/>
                <a:gd name="connsiteX41" fmla="*/ 1207112 w 4536504"/>
                <a:gd name="connsiteY41" fmla="*/ 720080 h 3919264"/>
                <a:gd name="connsiteX42" fmla="*/ 1296144 w 4536504"/>
                <a:gd name="connsiteY42" fmla="*/ 809112 h 3919264"/>
                <a:gd name="connsiteX43" fmla="*/ 1296144 w 4536504"/>
                <a:gd name="connsiteY43" fmla="*/ 1707636 h 3919264"/>
                <a:gd name="connsiteX44" fmla="*/ 1704226 w 4536504"/>
                <a:gd name="connsiteY44" fmla="*/ 2086756 h 3919264"/>
                <a:gd name="connsiteX45" fmla="*/ 2110101 w 4536504"/>
                <a:gd name="connsiteY45" fmla="*/ 2086756 h 3919264"/>
                <a:gd name="connsiteX46" fmla="*/ 2664296 w 4536504"/>
                <a:gd name="connsiteY46" fmla="*/ 1664322 h 3919264"/>
                <a:gd name="connsiteX47" fmla="*/ 2664296 w 4536504"/>
                <a:gd name="connsiteY47" fmla="*/ 995126 h 3919264"/>
                <a:gd name="connsiteX48" fmla="*/ 2728986 w 4536504"/>
                <a:gd name="connsiteY48" fmla="*/ 930436 h 3919264"/>
                <a:gd name="connsiteX49" fmla="*/ 3256610 w 4536504"/>
                <a:gd name="connsiteY49" fmla="*/ 930436 h 3919264"/>
                <a:gd name="connsiteX50" fmla="*/ 3816424 w 4536504"/>
                <a:gd name="connsiteY50" fmla="*/ 464510 h 3919264"/>
                <a:gd name="connsiteX51" fmla="*/ 3816424 w 4536504"/>
                <a:gd name="connsiteY51" fmla="*/ 49462 h 3919264"/>
                <a:gd name="connsiteX52" fmla="*/ 3865886 w 4536504"/>
                <a:gd name="connsiteY52" fmla="*/ 0 h 3919264"/>
                <a:gd name="connsiteX0" fmla="*/ 3865886 w 4536504"/>
                <a:gd name="connsiteY0" fmla="*/ 0 h 3919264"/>
                <a:gd name="connsiteX1" fmla="*/ 4487042 w 4536504"/>
                <a:gd name="connsiteY1" fmla="*/ 0 h 3919264"/>
                <a:gd name="connsiteX2" fmla="*/ 4536504 w 4536504"/>
                <a:gd name="connsiteY2" fmla="*/ 49462 h 3919264"/>
                <a:gd name="connsiteX3" fmla="*/ 4536504 w 4536504"/>
                <a:gd name="connsiteY3" fmla="*/ 670618 h 3919264"/>
                <a:gd name="connsiteX4" fmla="*/ 4487042 w 4536504"/>
                <a:gd name="connsiteY4" fmla="*/ 720080 h 3919264"/>
                <a:gd name="connsiteX5" fmla="*/ 4097918 w 4536504"/>
                <a:gd name="connsiteY5" fmla="*/ 720080 h 3919264"/>
                <a:gd name="connsiteX6" fmla="*/ 3606068 w 4536504"/>
                <a:gd name="connsiteY6" fmla="*/ 1182801 h 3919264"/>
                <a:gd name="connsiteX7" fmla="*/ 3606068 w 4536504"/>
                <a:gd name="connsiteY7" fmla="*/ 1356441 h 3919264"/>
                <a:gd name="connsiteX8" fmla="*/ 3609595 w 4536504"/>
                <a:gd name="connsiteY8" fmla="*/ 1725690 h 3919264"/>
                <a:gd name="connsiteX9" fmla="*/ 4111762 w 4536504"/>
                <a:gd name="connsiteY9" fmla="*/ 2193410 h 3919264"/>
                <a:gd name="connsiteX10" fmla="*/ 4487042 w 4536504"/>
                <a:gd name="connsiteY10" fmla="*/ 2193410 h 3919264"/>
                <a:gd name="connsiteX11" fmla="*/ 4536504 w 4536504"/>
                <a:gd name="connsiteY11" fmla="*/ 2242872 h 3919264"/>
                <a:gd name="connsiteX12" fmla="*/ 4536504 w 4536504"/>
                <a:gd name="connsiteY12" fmla="*/ 2864028 h 3919264"/>
                <a:gd name="connsiteX13" fmla="*/ 4487042 w 4536504"/>
                <a:gd name="connsiteY13" fmla="*/ 2913490 h 3919264"/>
                <a:gd name="connsiteX14" fmla="*/ 3865886 w 4536504"/>
                <a:gd name="connsiteY14" fmla="*/ 2913490 h 3919264"/>
                <a:gd name="connsiteX15" fmla="*/ 3816424 w 4536504"/>
                <a:gd name="connsiteY15" fmla="*/ 2864028 h 3919264"/>
                <a:gd name="connsiteX16" fmla="*/ 3816424 w 4536504"/>
                <a:gd name="connsiteY16" fmla="*/ 2499630 h 3919264"/>
                <a:gd name="connsiteX17" fmla="*/ 3805538 w 4536504"/>
                <a:gd name="connsiteY17" fmla="*/ 2509462 h 3919264"/>
                <a:gd name="connsiteX18" fmla="*/ 3325545 w 4536504"/>
                <a:gd name="connsiteY18" fmla="*/ 1872208 h 3919264"/>
                <a:gd name="connsiteX19" fmla="*/ 2879310 w 4536504"/>
                <a:gd name="connsiteY19" fmla="*/ 1872208 h 3919264"/>
                <a:gd name="connsiteX20" fmla="*/ 2458256 w 4536504"/>
                <a:gd name="connsiteY20" fmla="*/ 2405700 h 3919264"/>
                <a:gd name="connsiteX21" fmla="*/ 2458256 w 4536504"/>
                <a:gd name="connsiteY21" fmla="*/ 2711068 h 3919264"/>
                <a:gd name="connsiteX22" fmla="*/ 2967338 w 4536504"/>
                <a:gd name="connsiteY22" fmla="*/ 3195262 h 3919264"/>
                <a:gd name="connsiteX23" fmla="*/ 2964893 w 4536504"/>
                <a:gd name="connsiteY23" fmla="*/ 3199184 h 3919264"/>
                <a:gd name="connsiteX24" fmla="*/ 3445760 w 4536504"/>
                <a:gd name="connsiteY24" fmla="*/ 3199184 h 3919264"/>
                <a:gd name="connsiteX25" fmla="*/ 3495222 w 4536504"/>
                <a:gd name="connsiteY25" fmla="*/ 3248646 h 3919264"/>
                <a:gd name="connsiteX26" fmla="*/ 3495222 w 4536504"/>
                <a:gd name="connsiteY26" fmla="*/ 3869802 h 3919264"/>
                <a:gd name="connsiteX27" fmla="*/ 3445760 w 4536504"/>
                <a:gd name="connsiteY27" fmla="*/ 3919264 h 3919264"/>
                <a:gd name="connsiteX28" fmla="*/ 2824604 w 4536504"/>
                <a:gd name="connsiteY28" fmla="*/ 3919264 h 3919264"/>
                <a:gd name="connsiteX29" fmla="*/ 2775142 w 4536504"/>
                <a:gd name="connsiteY29" fmla="*/ 3869802 h 3919264"/>
                <a:gd name="connsiteX30" fmla="*/ 2775142 w 4536504"/>
                <a:gd name="connsiteY30" fmla="*/ 3495860 h 3919264"/>
                <a:gd name="connsiteX31" fmla="*/ 2237797 w 4536504"/>
                <a:gd name="connsiteY31" fmla="*/ 3114311 h 3919264"/>
                <a:gd name="connsiteX32" fmla="*/ 2214362 w 4536504"/>
                <a:gd name="connsiteY32" fmla="*/ 3096344 h 3919264"/>
                <a:gd name="connsiteX33" fmla="*/ 1518017 w 4536504"/>
                <a:gd name="connsiteY33" fmla="*/ 3096344 h 3919264"/>
                <a:gd name="connsiteX34" fmla="*/ 1448668 w 4536504"/>
                <a:gd name="connsiteY34" fmla="*/ 3026995 h 3919264"/>
                <a:gd name="connsiteX35" fmla="*/ 1448668 w 4536504"/>
                <a:gd name="connsiteY35" fmla="*/ 2508527 h 3919264"/>
                <a:gd name="connsiteX36" fmla="*/ 953449 w 4536504"/>
                <a:gd name="connsiteY36" fmla="*/ 2016224 h 3919264"/>
                <a:gd name="connsiteX37" fmla="*/ 89032 w 4536504"/>
                <a:gd name="connsiteY37" fmla="*/ 2016224 h 3919264"/>
                <a:gd name="connsiteX38" fmla="*/ 0 w 4536504"/>
                <a:gd name="connsiteY38" fmla="*/ 1927192 h 3919264"/>
                <a:gd name="connsiteX39" fmla="*/ 0 w 4536504"/>
                <a:gd name="connsiteY39" fmla="*/ 809112 h 3919264"/>
                <a:gd name="connsiteX40" fmla="*/ 89032 w 4536504"/>
                <a:gd name="connsiteY40" fmla="*/ 720080 h 3919264"/>
                <a:gd name="connsiteX41" fmla="*/ 1207112 w 4536504"/>
                <a:gd name="connsiteY41" fmla="*/ 720080 h 3919264"/>
                <a:gd name="connsiteX42" fmla="*/ 1296144 w 4536504"/>
                <a:gd name="connsiteY42" fmla="*/ 809112 h 3919264"/>
                <a:gd name="connsiteX43" fmla="*/ 1296144 w 4536504"/>
                <a:gd name="connsiteY43" fmla="*/ 1707636 h 3919264"/>
                <a:gd name="connsiteX44" fmla="*/ 1704226 w 4536504"/>
                <a:gd name="connsiteY44" fmla="*/ 2086756 h 3919264"/>
                <a:gd name="connsiteX45" fmla="*/ 2110101 w 4536504"/>
                <a:gd name="connsiteY45" fmla="*/ 2086756 h 3919264"/>
                <a:gd name="connsiteX46" fmla="*/ 2664296 w 4536504"/>
                <a:gd name="connsiteY46" fmla="*/ 1664322 h 3919264"/>
                <a:gd name="connsiteX47" fmla="*/ 2664296 w 4536504"/>
                <a:gd name="connsiteY47" fmla="*/ 995126 h 3919264"/>
                <a:gd name="connsiteX48" fmla="*/ 2728986 w 4536504"/>
                <a:gd name="connsiteY48" fmla="*/ 930436 h 3919264"/>
                <a:gd name="connsiteX49" fmla="*/ 3256610 w 4536504"/>
                <a:gd name="connsiteY49" fmla="*/ 930436 h 3919264"/>
                <a:gd name="connsiteX50" fmla="*/ 3816424 w 4536504"/>
                <a:gd name="connsiteY50" fmla="*/ 464510 h 3919264"/>
                <a:gd name="connsiteX51" fmla="*/ 3816424 w 4536504"/>
                <a:gd name="connsiteY51" fmla="*/ 49462 h 3919264"/>
                <a:gd name="connsiteX52" fmla="*/ 3865886 w 4536504"/>
                <a:gd name="connsiteY52" fmla="*/ 0 h 3919264"/>
                <a:gd name="connsiteX0" fmla="*/ 3865886 w 4536504"/>
                <a:gd name="connsiteY0" fmla="*/ 0 h 3919264"/>
                <a:gd name="connsiteX1" fmla="*/ 4487042 w 4536504"/>
                <a:gd name="connsiteY1" fmla="*/ 0 h 3919264"/>
                <a:gd name="connsiteX2" fmla="*/ 4536504 w 4536504"/>
                <a:gd name="connsiteY2" fmla="*/ 49462 h 3919264"/>
                <a:gd name="connsiteX3" fmla="*/ 4536504 w 4536504"/>
                <a:gd name="connsiteY3" fmla="*/ 670618 h 3919264"/>
                <a:gd name="connsiteX4" fmla="*/ 4487042 w 4536504"/>
                <a:gd name="connsiteY4" fmla="*/ 720080 h 3919264"/>
                <a:gd name="connsiteX5" fmla="*/ 4097918 w 4536504"/>
                <a:gd name="connsiteY5" fmla="*/ 720080 h 3919264"/>
                <a:gd name="connsiteX6" fmla="*/ 3606068 w 4536504"/>
                <a:gd name="connsiteY6" fmla="*/ 1182801 h 3919264"/>
                <a:gd name="connsiteX7" fmla="*/ 3606068 w 4536504"/>
                <a:gd name="connsiteY7" fmla="*/ 1356441 h 3919264"/>
                <a:gd name="connsiteX8" fmla="*/ 3609595 w 4536504"/>
                <a:gd name="connsiteY8" fmla="*/ 1725690 h 3919264"/>
                <a:gd name="connsiteX9" fmla="*/ 4111762 w 4536504"/>
                <a:gd name="connsiteY9" fmla="*/ 2193410 h 3919264"/>
                <a:gd name="connsiteX10" fmla="*/ 4487042 w 4536504"/>
                <a:gd name="connsiteY10" fmla="*/ 2193410 h 3919264"/>
                <a:gd name="connsiteX11" fmla="*/ 4536504 w 4536504"/>
                <a:gd name="connsiteY11" fmla="*/ 2242872 h 3919264"/>
                <a:gd name="connsiteX12" fmla="*/ 4536504 w 4536504"/>
                <a:gd name="connsiteY12" fmla="*/ 2864028 h 3919264"/>
                <a:gd name="connsiteX13" fmla="*/ 4487042 w 4536504"/>
                <a:gd name="connsiteY13" fmla="*/ 2913490 h 3919264"/>
                <a:gd name="connsiteX14" fmla="*/ 3865886 w 4536504"/>
                <a:gd name="connsiteY14" fmla="*/ 2913490 h 3919264"/>
                <a:gd name="connsiteX15" fmla="*/ 3816424 w 4536504"/>
                <a:gd name="connsiteY15" fmla="*/ 2864028 h 3919264"/>
                <a:gd name="connsiteX16" fmla="*/ 3816424 w 4536504"/>
                <a:gd name="connsiteY16" fmla="*/ 2499630 h 3919264"/>
                <a:gd name="connsiteX17" fmla="*/ 3805538 w 4536504"/>
                <a:gd name="connsiteY17" fmla="*/ 2509462 h 3919264"/>
                <a:gd name="connsiteX18" fmla="*/ 3325545 w 4536504"/>
                <a:gd name="connsiteY18" fmla="*/ 1872208 h 3919264"/>
                <a:gd name="connsiteX19" fmla="*/ 2879310 w 4536504"/>
                <a:gd name="connsiteY19" fmla="*/ 1872208 h 3919264"/>
                <a:gd name="connsiteX20" fmla="*/ 2458256 w 4536504"/>
                <a:gd name="connsiteY20" fmla="*/ 2405700 h 3919264"/>
                <a:gd name="connsiteX21" fmla="*/ 2458256 w 4536504"/>
                <a:gd name="connsiteY21" fmla="*/ 2711068 h 3919264"/>
                <a:gd name="connsiteX22" fmla="*/ 2967338 w 4536504"/>
                <a:gd name="connsiteY22" fmla="*/ 3195262 h 3919264"/>
                <a:gd name="connsiteX23" fmla="*/ 2964893 w 4536504"/>
                <a:gd name="connsiteY23" fmla="*/ 3199184 h 3919264"/>
                <a:gd name="connsiteX24" fmla="*/ 3445760 w 4536504"/>
                <a:gd name="connsiteY24" fmla="*/ 3199184 h 3919264"/>
                <a:gd name="connsiteX25" fmla="*/ 3495222 w 4536504"/>
                <a:gd name="connsiteY25" fmla="*/ 3248646 h 3919264"/>
                <a:gd name="connsiteX26" fmla="*/ 3495222 w 4536504"/>
                <a:gd name="connsiteY26" fmla="*/ 3869802 h 3919264"/>
                <a:gd name="connsiteX27" fmla="*/ 3445760 w 4536504"/>
                <a:gd name="connsiteY27" fmla="*/ 3919264 h 3919264"/>
                <a:gd name="connsiteX28" fmla="*/ 2824604 w 4536504"/>
                <a:gd name="connsiteY28" fmla="*/ 3919264 h 3919264"/>
                <a:gd name="connsiteX29" fmla="*/ 2775142 w 4536504"/>
                <a:gd name="connsiteY29" fmla="*/ 3869802 h 3919264"/>
                <a:gd name="connsiteX30" fmla="*/ 2775142 w 4536504"/>
                <a:gd name="connsiteY30" fmla="*/ 3495860 h 3919264"/>
                <a:gd name="connsiteX31" fmla="*/ 2237797 w 4536504"/>
                <a:gd name="connsiteY31" fmla="*/ 3114311 h 3919264"/>
                <a:gd name="connsiteX32" fmla="*/ 2214362 w 4536504"/>
                <a:gd name="connsiteY32" fmla="*/ 3096344 h 3919264"/>
                <a:gd name="connsiteX33" fmla="*/ 1518017 w 4536504"/>
                <a:gd name="connsiteY33" fmla="*/ 3096344 h 3919264"/>
                <a:gd name="connsiteX34" fmla="*/ 1448668 w 4536504"/>
                <a:gd name="connsiteY34" fmla="*/ 3026995 h 3919264"/>
                <a:gd name="connsiteX35" fmla="*/ 1448668 w 4536504"/>
                <a:gd name="connsiteY35" fmla="*/ 2508527 h 3919264"/>
                <a:gd name="connsiteX36" fmla="*/ 953449 w 4536504"/>
                <a:gd name="connsiteY36" fmla="*/ 2016224 h 3919264"/>
                <a:gd name="connsiteX37" fmla="*/ 89032 w 4536504"/>
                <a:gd name="connsiteY37" fmla="*/ 2016224 h 3919264"/>
                <a:gd name="connsiteX38" fmla="*/ 0 w 4536504"/>
                <a:gd name="connsiteY38" fmla="*/ 1927192 h 3919264"/>
                <a:gd name="connsiteX39" fmla="*/ 0 w 4536504"/>
                <a:gd name="connsiteY39" fmla="*/ 809112 h 3919264"/>
                <a:gd name="connsiteX40" fmla="*/ 89032 w 4536504"/>
                <a:gd name="connsiteY40" fmla="*/ 720080 h 3919264"/>
                <a:gd name="connsiteX41" fmla="*/ 1207112 w 4536504"/>
                <a:gd name="connsiteY41" fmla="*/ 720080 h 3919264"/>
                <a:gd name="connsiteX42" fmla="*/ 1296144 w 4536504"/>
                <a:gd name="connsiteY42" fmla="*/ 809112 h 3919264"/>
                <a:gd name="connsiteX43" fmla="*/ 1296144 w 4536504"/>
                <a:gd name="connsiteY43" fmla="*/ 1707636 h 3919264"/>
                <a:gd name="connsiteX44" fmla="*/ 1704226 w 4536504"/>
                <a:gd name="connsiteY44" fmla="*/ 2086756 h 3919264"/>
                <a:gd name="connsiteX45" fmla="*/ 2110101 w 4536504"/>
                <a:gd name="connsiteY45" fmla="*/ 2086756 h 3919264"/>
                <a:gd name="connsiteX46" fmla="*/ 2664296 w 4536504"/>
                <a:gd name="connsiteY46" fmla="*/ 1664322 h 3919264"/>
                <a:gd name="connsiteX47" fmla="*/ 2664296 w 4536504"/>
                <a:gd name="connsiteY47" fmla="*/ 995126 h 3919264"/>
                <a:gd name="connsiteX48" fmla="*/ 2728986 w 4536504"/>
                <a:gd name="connsiteY48" fmla="*/ 930436 h 3919264"/>
                <a:gd name="connsiteX49" fmla="*/ 3256610 w 4536504"/>
                <a:gd name="connsiteY49" fmla="*/ 930436 h 3919264"/>
                <a:gd name="connsiteX50" fmla="*/ 3816424 w 4536504"/>
                <a:gd name="connsiteY50" fmla="*/ 464510 h 3919264"/>
                <a:gd name="connsiteX51" fmla="*/ 3816424 w 4536504"/>
                <a:gd name="connsiteY51" fmla="*/ 49462 h 3919264"/>
                <a:gd name="connsiteX52" fmla="*/ 3865886 w 4536504"/>
                <a:gd name="connsiteY52" fmla="*/ 0 h 3919264"/>
                <a:gd name="connsiteX0" fmla="*/ 3865886 w 4536504"/>
                <a:gd name="connsiteY0" fmla="*/ 0 h 3919264"/>
                <a:gd name="connsiteX1" fmla="*/ 4487042 w 4536504"/>
                <a:gd name="connsiteY1" fmla="*/ 0 h 3919264"/>
                <a:gd name="connsiteX2" fmla="*/ 4536504 w 4536504"/>
                <a:gd name="connsiteY2" fmla="*/ 49462 h 3919264"/>
                <a:gd name="connsiteX3" fmla="*/ 4536504 w 4536504"/>
                <a:gd name="connsiteY3" fmla="*/ 670618 h 3919264"/>
                <a:gd name="connsiteX4" fmla="*/ 4487042 w 4536504"/>
                <a:gd name="connsiteY4" fmla="*/ 720080 h 3919264"/>
                <a:gd name="connsiteX5" fmla="*/ 4097918 w 4536504"/>
                <a:gd name="connsiteY5" fmla="*/ 720080 h 3919264"/>
                <a:gd name="connsiteX6" fmla="*/ 3606068 w 4536504"/>
                <a:gd name="connsiteY6" fmla="*/ 1182801 h 3919264"/>
                <a:gd name="connsiteX7" fmla="*/ 3606068 w 4536504"/>
                <a:gd name="connsiteY7" fmla="*/ 1356441 h 3919264"/>
                <a:gd name="connsiteX8" fmla="*/ 3609595 w 4536504"/>
                <a:gd name="connsiteY8" fmla="*/ 1725690 h 3919264"/>
                <a:gd name="connsiteX9" fmla="*/ 4111762 w 4536504"/>
                <a:gd name="connsiteY9" fmla="*/ 2193410 h 3919264"/>
                <a:gd name="connsiteX10" fmla="*/ 4487042 w 4536504"/>
                <a:gd name="connsiteY10" fmla="*/ 2193410 h 3919264"/>
                <a:gd name="connsiteX11" fmla="*/ 4536504 w 4536504"/>
                <a:gd name="connsiteY11" fmla="*/ 2242872 h 3919264"/>
                <a:gd name="connsiteX12" fmla="*/ 4536504 w 4536504"/>
                <a:gd name="connsiteY12" fmla="*/ 2864028 h 3919264"/>
                <a:gd name="connsiteX13" fmla="*/ 4487042 w 4536504"/>
                <a:gd name="connsiteY13" fmla="*/ 2913490 h 3919264"/>
                <a:gd name="connsiteX14" fmla="*/ 3865886 w 4536504"/>
                <a:gd name="connsiteY14" fmla="*/ 2913490 h 3919264"/>
                <a:gd name="connsiteX15" fmla="*/ 3816424 w 4536504"/>
                <a:gd name="connsiteY15" fmla="*/ 2864028 h 3919264"/>
                <a:gd name="connsiteX16" fmla="*/ 3816424 w 4536504"/>
                <a:gd name="connsiteY16" fmla="*/ 2499630 h 3919264"/>
                <a:gd name="connsiteX17" fmla="*/ 3805538 w 4536504"/>
                <a:gd name="connsiteY17" fmla="*/ 2509462 h 3919264"/>
                <a:gd name="connsiteX18" fmla="*/ 3325545 w 4536504"/>
                <a:gd name="connsiteY18" fmla="*/ 1872208 h 3919264"/>
                <a:gd name="connsiteX19" fmla="*/ 2879310 w 4536504"/>
                <a:gd name="connsiteY19" fmla="*/ 1872208 h 3919264"/>
                <a:gd name="connsiteX20" fmla="*/ 2458256 w 4536504"/>
                <a:gd name="connsiteY20" fmla="*/ 2405700 h 3919264"/>
                <a:gd name="connsiteX21" fmla="*/ 2458256 w 4536504"/>
                <a:gd name="connsiteY21" fmla="*/ 2711068 h 3919264"/>
                <a:gd name="connsiteX22" fmla="*/ 2967338 w 4536504"/>
                <a:gd name="connsiteY22" fmla="*/ 3195262 h 3919264"/>
                <a:gd name="connsiteX23" fmla="*/ 2964893 w 4536504"/>
                <a:gd name="connsiteY23" fmla="*/ 3199184 h 3919264"/>
                <a:gd name="connsiteX24" fmla="*/ 3445760 w 4536504"/>
                <a:gd name="connsiteY24" fmla="*/ 3199184 h 3919264"/>
                <a:gd name="connsiteX25" fmla="*/ 3495222 w 4536504"/>
                <a:gd name="connsiteY25" fmla="*/ 3248646 h 3919264"/>
                <a:gd name="connsiteX26" fmla="*/ 3495222 w 4536504"/>
                <a:gd name="connsiteY26" fmla="*/ 3869802 h 3919264"/>
                <a:gd name="connsiteX27" fmla="*/ 3445760 w 4536504"/>
                <a:gd name="connsiteY27" fmla="*/ 3919264 h 3919264"/>
                <a:gd name="connsiteX28" fmla="*/ 2824604 w 4536504"/>
                <a:gd name="connsiteY28" fmla="*/ 3919264 h 3919264"/>
                <a:gd name="connsiteX29" fmla="*/ 2775142 w 4536504"/>
                <a:gd name="connsiteY29" fmla="*/ 3869802 h 3919264"/>
                <a:gd name="connsiteX30" fmla="*/ 2775142 w 4536504"/>
                <a:gd name="connsiteY30" fmla="*/ 3495860 h 3919264"/>
                <a:gd name="connsiteX31" fmla="*/ 2237797 w 4536504"/>
                <a:gd name="connsiteY31" fmla="*/ 3114311 h 3919264"/>
                <a:gd name="connsiteX32" fmla="*/ 2214362 w 4536504"/>
                <a:gd name="connsiteY32" fmla="*/ 3096344 h 3919264"/>
                <a:gd name="connsiteX33" fmla="*/ 1518017 w 4536504"/>
                <a:gd name="connsiteY33" fmla="*/ 3096344 h 3919264"/>
                <a:gd name="connsiteX34" fmla="*/ 1448668 w 4536504"/>
                <a:gd name="connsiteY34" fmla="*/ 3026995 h 3919264"/>
                <a:gd name="connsiteX35" fmla="*/ 1448668 w 4536504"/>
                <a:gd name="connsiteY35" fmla="*/ 2508527 h 3919264"/>
                <a:gd name="connsiteX36" fmla="*/ 953449 w 4536504"/>
                <a:gd name="connsiteY36" fmla="*/ 2016224 h 3919264"/>
                <a:gd name="connsiteX37" fmla="*/ 89032 w 4536504"/>
                <a:gd name="connsiteY37" fmla="*/ 2016224 h 3919264"/>
                <a:gd name="connsiteX38" fmla="*/ 0 w 4536504"/>
                <a:gd name="connsiteY38" fmla="*/ 1927192 h 3919264"/>
                <a:gd name="connsiteX39" fmla="*/ 0 w 4536504"/>
                <a:gd name="connsiteY39" fmla="*/ 809112 h 3919264"/>
                <a:gd name="connsiteX40" fmla="*/ 89032 w 4536504"/>
                <a:gd name="connsiteY40" fmla="*/ 720080 h 3919264"/>
                <a:gd name="connsiteX41" fmla="*/ 1207112 w 4536504"/>
                <a:gd name="connsiteY41" fmla="*/ 720080 h 3919264"/>
                <a:gd name="connsiteX42" fmla="*/ 1296144 w 4536504"/>
                <a:gd name="connsiteY42" fmla="*/ 809112 h 3919264"/>
                <a:gd name="connsiteX43" fmla="*/ 1296144 w 4536504"/>
                <a:gd name="connsiteY43" fmla="*/ 1707636 h 3919264"/>
                <a:gd name="connsiteX44" fmla="*/ 1704226 w 4536504"/>
                <a:gd name="connsiteY44" fmla="*/ 2086756 h 3919264"/>
                <a:gd name="connsiteX45" fmla="*/ 2110101 w 4536504"/>
                <a:gd name="connsiteY45" fmla="*/ 2086756 h 3919264"/>
                <a:gd name="connsiteX46" fmla="*/ 2664296 w 4536504"/>
                <a:gd name="connsiteY46" fmla="*/ 1664322 h 3919264"/>
                <a:gd name="connsiteX47" fmla="*/ 2664296 w 4536504"/>
                <a:gd name="connsiteY47" fmla="*/ 995126 h 3919264"/>
                <a:gd name="connsiteX48" fmla="*/ 2728986 w 4536504"/>
                <a:gd name="connsiteY48" fmla="*/ 930436 h 3919264"/>
                <a:gd name="connsiteX49" fmla="*/ 3256610 w 4536504"/>
                <a:gd name="connsiteY49" fmla="*/ 930436 h 3919264"/>
                <a:gd name="connsiteX50" fmla="*/ 3816424 w 4536504"/>
                <a:gd name="connsiteY50" fmla="*/ 464510 h 3919264"/>
                <a:gd name="connsiteX51" fmla="*/ 3816424 w 4536504"/>
                <a:gd name="connsiteY51" fmla="*/ 49462 h 3919264"/>
                <a:gd name="connsiteX52" fmla="*/ 3865886 w 4536504"/>
                <a:gd name="connsiteY52" fmla="*/ 0 h 3919264"/>
                <a:gd name="connsiteX0" fmla="*/ 3865886 w 4536504"/>
                <a:gd name="connsiteY0" fmla="*/ 0 h 3919264"/>
                <a:gd name="connsiteX1" fmla="*/ 4487042 w 4536504"/>
                <a:gd name="connsiteY1" fmla="*/ 0 h 3919264"/>
                <a:gd name="connsiteX2" fmla="*/ 4536504 w 4536504"/>
                <a:gd name="connsiteY2" fmla="*/ 49462 h 3919264"/>
                <a:gd name="connsiteX3" fmla="*/ 4536504 w 4536504"/>
                <a:gd name="connsiteY3" fmla="*/ 670618 h 3919264"/>
                <a:gd name="connsiteX4" fmla="*/ 4487042 w 4536504"/>
                <a:gd name="connsiteY4" fmla="*/ 720080 h 3919264"/>
                <a:gd name="connsiteX5" fmla="*/ 4097918 w 4536504"/>
                <a:gd name="connsiteY5" fmla="*/ 720080 h 3919264"/>
                <a:gd name="connsiteX6" fmla="*/ 3606068 w 4536504"/>
                <a:gd name="connsiteY6" fmla="*/ 1182801 h 3919264"/>
                <a:gd name="connsiteX7" fmla="*/ 3606068 w 4536504"/>
                <a:gd name="connsiteY7" fmla="*/ 1356441 h 3919264"/>
                <a:gd name="connsiteX8" fmla="*/ 3609595 w 4536504"/>
                <a:gd name="connsiteY8" fmla="*/ 1725690 h 3919264"/>
                <a:gd name="connsiteX9" fmla="*/ 4111762 w 4536504"/>
                <a:gd name="connsiteY9" fmla="*/ 2193410 h 3919264"/>
                <a:gd name="connsiteX10" fmla="*/ 4487042 w 4536504"/>
                <a:gd name="connsiteY10" fmla="*/ 2193410 h 3919264"/>
                <a:gd name="connsiteX11" fmla="*/ 4536504 w 4536504"/>
                <a:gd name="connsiteY11" fmla="*/ 2242872 h 3919264"/>
                <a:gd name="connsiteX12" fmla="*/ 4536504 w 4536504"/>
                <a:gd name="connsiteY12" fmla="*/ 2864028 h 3919264"/>
                <a:gd name="connsiteX13" fmla="*/ 4487042 w 4536504"/>
                <a:gd name="connsiteY13" fmla="*/ 2913490 h 3919264"/>
                <a:gd name="connsiteX14" fmla="*/ 3865886 w 4536504"/>
                <a:gd name="connsiteY14" fmla="*/ 2913490 h 3919264"/>
                <a:gd name="connsiteX15" fmla="*/ 3816424 w 4536504"/>
                <a:gd name="connsiteY15" fmla="*/ 2864028 h 3919264"/>
                <a:gd name="connsiteX16" fmla="*/ 3816424 w 4536504"/>
                <a:gd name="connsiteY16" fmla="*/ 2499630 h 3919264"/>
                <a:gd name="connsiteX17" fmla="*/ 3805538 w 4536504"/>
                <a:gd name="connsiteY17" fmla="*/ 2509462 h 3919264"/>
                <a:gd name="connsiteX18" fmla="*/ 3325545 w 4536504"/>
                <a:gd name="connsiteY18" fmla="*/ 1872208 h 3919264"/>
                <a:gd name="connsiteX19" fmla="*/ 2879310 w 4536504"/>
                <a:gd name="connsiteY19" fmla="*/ 1872208 h 3919264"/>
                <a:gd name="connsiteX20" fmla="*/ 2458256 w 4536504"/>
                <a:gd name="connsiteY20" fmla="*/ 2405700 h 3919264"/>
                <a:gd name="connsiteX21" fmla="*/ 2458256 w 4536504"/>
                <a:gd name="connsiteY21" fmla="*/ 2711068 h 3919264"/>
                <a:gd name="connsiteX22" fmla="*/ 2967338 w 4536504"/>
                <a:gd name="connsiteY22" fmla="*/ 3195262 h 3919264"/>
                <a:gd name="connsiteX23" fmla="*/ 2964893 w 4536504"/>
                <a:gd name="connsiteY23" fmla="*/ 3199184 h 3919264"/>
                <a:gd name="connsiteX24" fmla="*/ 3445760 w 4536504"/>
                <a:gd name="connsiteY24" fmla="*/ 3199184 h 3919264"/>
                <a:gd name="connsiteX25" fmla="*/ 3495222 w 4536504"/>
                <a:gd name="connsiteY25" fmla="*/ 3248646 h 3919264"/>
                <a:gd name="connsiteX26" fmla="*/ 3495222 w 4536504"/>
                <a:gd name="connsiteY26" fmla="*/ 3869802 h 3919264"/>
                <a:gd name="connsiteX27" fmla="*/ 3445760 w 4536504"/>
                <a:gd name="connsiteY27" fmla="*/ 3919264 h 3919264"/>
                <a:gd name="connsiteX28" fmla="*/ 2824604 w 4536504"/>
                <a:gd name="connsiteY28" fmla="*/ 3919264 h 3919264"/>
                <a:gd name="connsiteX29" fmla="*/ 2775142 w 4536504"/>
                <a:gd name="connsiteY29" fmla="*/ 3869802 h 3919264"/>
                <a:gd name="connsiteX30" fmla="*/ 2775142 w 4536504"/>
                <a:gd name="connsiteY30" fmla="*/ 3495860 h 3919264"/>
                <a:gd name="connsiteX31" fmla="*/ 2237797 w 4536504"/>
                <a:gd name="connsiteY31" fmla="*/ 3114311 h 3919264"/>
                <a:gd name="connsiteX32" fmla="*/ 2214362 w 4536504"/>
                <a:gd name="connsiteY32" fmla="*/ 3096344 h 3919264"/>
                <a:gd name="connsiteX33" fmla="*/ 1518017 w 4536504"/>
                <a:gd name="connsiteY33" fmla="*/ 3096344 h 3919264"/>
                <a:gd name="connsiteX34" fmla="*/ 1448668 w 4536504"/>
                <a:gd name="connsiteY34" fmla="*/ 3026995 h 3919264"/>
                <a:gd name="connsiteX35" fmla="*/ 1448668 w 4536504"/>
                <a:gd name="connsiteY35" fmla="*/ 2508527 h 3919264"/>
                <a:gd name="connsiteX36" fmla="*/ 953449 w 4536504"/>
                <a:gd name="connsiteY36" fmla="*/ 2016224 h 3919264"/>
                <a:gd name="connsiteX37" fmla="*/ 89032 w 4536504"/>
                <a:gd name="connsiteY37" fmla="*/ 2016224 h 3919264"/>
                <a:gd name="connsiteX38" fmla="*/ 0 w 4536504"/>
                <a:gd name="connsiteY38" fmla="*/ 1927192 h 3919264"/>
                <a:gd name="connsiteX39" fmla="*/ 0 w 4536504"/>
                <a:gd name="connsiteY39" fmla="*/ 809112 h 3919264"/>
                <a:gd name="connsiteX40" fmla="*/ 89032 w 4536504"/>
                <a:gd name="connsiteY40" fmla="*/ 720080 h 3919264"/>
                <a:gd name="connsiteX41" fmla="*/ 1207112 w 4536504"/>
                <a:gd name="connsiteY41" fmla="*/ 720080 h 3919264"/>
                <a:gd name="connsiteX42" fmla="*/ 1296144 w 4536504"/>
                <a:gd name="connsiteY42" fmla="*/ 809112 h 3919264"/>
                <a:gd name="connsiteX43" fmla="*/ 1296144 w 4536504"/>
                <a:gd name="connsiteY43" fmla="*/ 1707636 h 3919264"/>
                <a:gd name="connsiteX44" fmla="*/ 1704226 w 4536504"/>
                <a:gd name="connsiteY44" fmla="*/ 2086756 h 3919264"/>
                <a:gd name="connsiteX45" fmla="*/ 2110101 w 4536504"/>
                <a:gd name="connsiteY45" fmla="*/ 2086756 h 3919264"/>
                <a:gd name="connsiteX46" fmla="*/ 2664296 w 4536504"/>
                <a:gd name="connsiteY46" fmla="*/ 1664322 h 3919264"/>
                <a:gd name="connsiteX47" fmla="*/ 2664296 w 4536504"/>
                <a:gd name="connsiteY47" fmla="*/ 995126 h 3919264"/>
                <a:gd name="connsiteX48" fmla="*/ 2728986 w 4536504"/>
                <a:gd name="connsiteY48" fmla="*/ 930436 h 3919264"/>
                <a:gd name="connsiteX49" fmla="*/ 3256610 w 4536504"/>
                <a:gd name="connsiteY49" fmla="*/ 930436 h 3919264"/>
                <a:gd name="connsiteX50" fmla="*/ 3816424 w 4536504"/>
                <a:gd name="connsiteY50" fmla="*/ 464510 h 3919264"/>
                <a:gd name="connsiteX51" fmla="*/ 3816424 w 4536504"/>
                <a:gd name="connsiteY51" fmla="*/ 49462 h 3919264"/>
                <a:gd name="connsiteX52" fmla="*/ 3865886 w 4536504"/>
                <a:gd name="connsiteY52" fmla="*/ 0 h 3919264"/>
                <a:gd name="connsiteX0" fmla="*/ 3865886 w 4536504"/>
                <a:gd name="connsiteY0" fmla="*/ 0 h 3919264"/>
                <a:gd name="connsiteX1" fmla="*/ 4487042 w 4536504"/>
                <a:gd name="connsiteY1" fmla="*/ 0 h 3919264"/>
                <a:gd name="connsiteX2" fmla="*/ 4536504 w 4536504"/>
                <a:gd name="connsiteY2" fmla="*/ 49462 h 3919264"/>
                <a:gd name="connsiteX3" fmla="*/ 4536504 w 4536504"/>
                <a:gd name="connsiteY3" fmla="*/ 670618 h 3919264"/>
                <a:gd name="connsiteX4" fmla="*/ 4487042 w 4536504"/>
                <a:gd name="connsiteY4" fmla="*/ 720080 h 3919264"/>
                <a:gd name="connsiteX5" fmla="*/ 4097918 w 4536504"/>
                <a:gd name="connsiteY5" fmla="*/ 720080 h 3919264"/>
                <a:gd name="connsiteX6" fmla="*/ 3606068 w 4536504"/>
                <a:gd name="connsiteY6" fmla="*/ 1182801 h 3919264"/>
                <a:gd name="connsiteX7" fmla="*/ 3606068 w 4536504"/>
                <a:gd name="connsiteY7" fmla="*/ 1356441 h 3919264"/>
                <a:gd name="connsiteX8" fmla="*/ 3609595 w 4536504"/>
                <a:gd name="connsiteY8" fmla="*/ 1725690 h 3919264"/>
                <a:gd name="connsiteX9" fmla="*/ 4111762 w 4536504"/>
                <a:gd name="connsiteY9" fmla="*/ 2193410 h 3919264"/>
                <a:gd name="connsiteX10" fmla="*/ 4487042 w 4536504"/>
                <a:gd name="connsiteY10" fmla="*/ 2193410 h 3919264"/>
                <a:gd name="connsiteX11" fmla="*/ 4536504 w 4536504"/>
                <a:gd name="connsiteY11" fmla="*/ 2242872 h 3919264"/>
                <a:gd name="connsiteX12" fmla="*/ 4536504 w 4536504"/>
                <a:gd name="connsiteY12" fmla="*/ 2864028 h 3919264"/>
                <a:gd name="connsiteX13" fmla="*/ 4487042 w 4536504"/>
                <a:gd name="connsiteY13" fmla="*/ 2913490 h 3919264"/>
                <a:gd name="connsiteX14" fmla="*/ 3865886 w 4536504"/>
                <a:gd name="connsiteY14" fmla="*/ 2913490 h 3919264"/>
                <a:gd name="connsiteX15" fmla="*/ 3816424 w 4536504"/>
                <a:gd name="connsiteY15" fmla="*/ 2864028 h 3919264"/>
                <a:gd name="connsiteX16" fmla="*/ 3816424 w 4536504"/>
                <a:gd name="connsiteY16" fmla="*/ 2499630 h 3919264"/>
                <a:gd name="connsiteX17" fmla="*/ 3325545 w 4536504"/>
                <a:gd name="connsiteY17" fmla="*/ 1872208 h 3919264"/>
                <a:gd name="connsiteX18" fmla="*/ 2879310 w 4536504"/>
                <a:gd name="connsiteY18" fmla="*/ 1872208 h 3919264"/>
                <a:gd name="connsiteX19" fmla="*/ 2458256 w 4536504"/>
                <a:gd name="connsiteY19" fmla="*/ 2405700 h 3919264"/>
                <a:gd name="connsiteX20" fmla="*/ 2458256 w 4536504"/>
                <a:gd name="connsiteY20" fmla="*/ 2711068 h 3919264"/>
                <a:gd name="connsiteX21" fmla="*/ 2967338 w 4536504"/>
                <a:gd name="connsiteY21" fmla="*/ 3195262 h 3919264"/>
                <a:gd name="connsiteX22" fmla="*/ 2964893 w 4536504"/>
                <a:gd name="connsiteY22" fmla="*/ 3199184 h 3919264"/>
                <a:gd name="connsiteX23" fmla="*/ 3445760 w 4536504"/>
                <a:gd name="connsiteY23" fmla="*/ 3199184 h 3919264"/>
                <a:gd name="connsiteX24" fmla="*/ 3495222 w 4536504"/>
                <a:gd name="connsiteY24" fmla="*/ 3248646 h 3919264"/>
                <a:gd name="connsiteX25" fmla="*/ 3495222 w 4536504"/>
                <a:gd name="connsiteY25" fmla="*/ 3869802 h 3919264"/>
                <a:gd name="connsiteX26" fmla="*/ 3445760 w 4536504"/>
                <a:gd name="connsiteY26" fmla="*/ 3919264 h 3919264"/>
                <a:gd name="connsiteX27" fmla="*/ 2824604 w 4536504"/>
                <a:gd name="connsiteY27" fmla="*/ 3919264 h 3919264"/>
                <a:gd name="connsiteX28" fmla="*/ 2775142 w 4536504"/>
                <a:gd name="connsiteY28" fmla="*/ 3869802 h 3919264"/>
                <a:gd name="connsiteX29" fmla="*/ 2775142 w 4536504"/>
                <a:gd name="connsiteY29" fmla="*/ 3495860 h 3919264"/>
                <a:gd name="connsiteX30" fmla="*/ 2237797 w 4536504"/>
                <a:gd name="connsiteY30" fmla="*/ 3114311 h 3919264"/>
                <a:gd name="connsiteX31" fmla="*/ 2214362 w 4536504"/>
                <a:gd name="connsiteY31" fmla="*/ 3096344 h 3919264"/>
                <a:gd name="connsiteX32" fmla="*/ 1518017 w 4536504"/>
                <a:gd name="connsiteY32" fmla="*/ 3096344 h 3919264"/>
                <a:gd name="connsiteX33" fmla="*/ 1448668 w 4536504"/>
                <a:gd name="connsiteY33" fmla="*/ 3026995 h 3919264"/>
                <a:gd name="connsiteX34" fmla="*/ 1448668 w 4536504"/>
                <a:gd name="connsiteY34" fmla="*/ 2508527 h 3919264"/>
                <a:gd name="connsiteX35" fmla="*/ 953449 w 4536504"/>
                <a:gd name="connsiteY35" fmla="*/ 2016224 h 3919264"/>
                <a:gd name="connsiteX36" fmla="*/ 89032 w 4536504"/>
                <a:gd name="connsiteY36" fmla="*/ 2016224 h 3919264"/>
                <a:gd name="connsiteX37" fmla="*/ 0 w 4536504"/>
                <a:gd name="connsiteY37" fmla="*/ 1927192 h 3919264"/>
                <a:gd name="connsiteX38" fmla="*/ 0 w 4536504"/>
                <a:gd name="connsiteY38" fmla="*/ 809112 h 3919264"/>
                <a:gd name="connsiteX39" fmla="*/ 89032 w 4536504"/>
                <a:gd name="connsiteY39" fmla="*/ 720080 h 3919264"/>
                <a:gd name="connsiteX40" fmla="*/ 1207112 w 4536504"/>
                <a:gd name="connsiteY40" fmla="*/ 720080 h 3919264"/>
                <a:gd name="connsiteX41" fmla="*/ 1296144 w 4536504"/>
                <a:gd name="connsiteY41" fmla="*/ 809112 h 3919264"/>
                <a:gd name="connsiteX42" fmla="*/ 1296144 w 4536504"/>
                <a:gd name="connsiteY42" fmla="*/ 1707636 h 3919264"/>
                <a:gd name="connsiteX43" fmla="*/ 1704226 w 4536504"/>
                <a:gd name="connsiteY43" fmla="*/ 2086756 h 3919264"/>
                <a:gd name="connsiteX44" fmla="*/ 2110101 w 4536504"/>
                <a:gd name="connsiteY44" fmla="*/ 2086756 h 3919264"/>
                <a:gd name="connsiteX45" fmla="*/ 2664296 w 4536504"/>
                <a:gd name="connsiteY45" fmla="*/ 1664322 h 3919264"/>
                <a:gd name="connsiteX46" fmla="*/ 2664296 w 4536504"/>
                <a:gd name="connsiteY46" fmla="*/ 995126 h 3919264"/>
                <a:gd name="connsiteX47" fmla="*/ 2728986 w 4536504"/>
                <a:gd name="connsiteY47" fmla="*/ 930436 h 3919264"/>
                <a:gd name="connsiteX48" fmla="*/ 3256610 w 4536504"/>
                <a:gd name="connsiteY48" fmla="*/ 930436 h 3919264"/>
                <a:gd name="connsiteX49" fmla="*/ 3816424 w 4536504"/>
                <a:gd name="connsiteY49" fmla="*/ 464510 h 3919264"/>
                <a:gd name="connsiteX50" fmla="*/ 3816424 w 4536504"/>
                <a:gd name="connsiteY50" fmla="*/ 49462 h 3919264"/>
                <a:gd name="connsiteX51" fmla="*/ 3865886 w 4536504"/>
                <a:gd name="connsiteY51" fmla="*/ 0 h 3919264"/>
                <a:gd name="connsiteX0" fmla="*/ 3865886 w 4536504"/>
                <a:gd name="connsiteY0" fmla="*/ 0 h 3919264"/>
                <a:gd name="connsiteX1" fmla="*/ 4487042 w 4536504"/>
                <a:gd name="connsiteY1" fmla="*/ 0 h 3919264"/>
                <a:gd name="connsiteX2" fmla="*/ 4536504 w 4536504"/>
                <a:gd name="connsiteY2" fmla="*/ 49462 h 3919264"/>
                <a:gd name="connsiteX3" fmla="*/ 4536504 w 4536504"/>
                <a:gd name="connsiteY3" fmla="*/ 670618 h 3919264"/>
                <a:gd name="connsiteX4" fmla="*/ 4487042 w 4536504"/>
                <a:gd name="connsiteY4" fmla="*/ 720080 h 3919264"/>
                <a:gd name="connsiteX5" fmla="*/ 4097918 w 4536504"/>
                <a:gd name="connsiteY5" fmla="*/ 720080 h 3919264"/>
                <a:gd name="connsiteX6" fmla="*/ 3606068 w 4536504"/>
                <a:gd name="connsiteY6" fmla="*/ 1182801 h 3919264"/>
                <a:gd name="connsiteX7" fmla="*/ 3606068 w 4536504"/>
                <a:gd name="connsiteY7" fmla="*/ 1356441 h 3919264"/>
                <a:gd name="connsiteX8" fmla="*/ 3609595 w 4536504"/>
                <a:gd name="connsiteY8" fmla="*/ 1725690 h 3919264"/>
                <a:gd name="connsiteX9" fmla="*/ 4111762 w 4536504"/>
                <a:gd name="connsiteY9" fmla="*/ 2193410 h 3919264"/>
                <a:gd name="connsiteX10" fmla="*/ 4487042 w 4536504"/>
                <a:gd name="connsiteY10" fmla="*/ 2193410 h 3919264"/>
                <a:gd name="connsiteX11" fmla="*/ 4536504 w 4536504"/>
                <a:gd name="connsiteY11" fmla="*/ 2242872 h 3919264"/>
                <a:gd name="connsiteX12" fmla="*/ 4536504 w 4536504"/>
                <a:gd name="connsiteY12" fmla="*/ 2864028 h 3919264"/>
                <a:gd name="connsiteX13" fmla="*/ 4487042 w 4536504"/>
                <a:gd name="connsiteY13" fmla="*/ 2913490 h 3919264"/>
                <a:gd name="connsiteX14" fmla="*/ 3865886 w 4536504"/>
                <a:gd name="connsiteY14" fmla="*/ 2913490 h 3919264"/>
                <a:gd name="connsiteX15" fmla="*/ 3816424 w 4536504"/>
                <a:gd name="connsiteY15" fmla="*/ 2864028 h 3919264"/>
                <a:gd name="connsiteX16" fmla="*/ 3816424 w 4536504"/>
                <a:gd name="connsiteY16" fmla="*/ 2499630 h 3919264"/>
                <a:gd name="connsiteX17" fmla="*/ 3325545 w 4536504"/>
                <a:gd name="connsiteY17" fmla="*/ 1872208 h 3919264"/>
                <a:gd name="connsiteX18" fmla="*/ 2879310 w 4536504"/>
                <a:gd name="connsiteY18" fmla="*/ 1872208 h 3919264"/>
                <a:gd name="connsiteX19" fmla="*/ 2458256 w 4536504"/>
                <a:gd name="connsiteY19" fmla="*/ 2405700 h 3919264"/>
                <a:gd name="connsiteX20" fmla="*/ 2458256 w 4536504"/>
                <a:gd name="connsiteY20" fmla="*/ 2711068 h 3919264"/>
                <a:gd name="connsiteX21" fmla="*/ 2967338 w 4536504"/>
                <a:gd name="connsiteY21" fmla="*/ 3195262 h 3919264"/>
                <a:gd name="connsiteX22" fmla="*/ 2964893 w 4536504"/>
                <a:gd name="connsiteY22" fmla="*/ 3199184 h 3919264"/>
                <a:gd name="connsiteX23" fmla="*/ 3445760 w 4536504"/>
                <a:gd name="connsiteY23" fmla="*/ 3199184 h 3919264"/>
                <a:gd name="connsiteX24" fmla="*/ 3495222 w 4536504"/>
                <a:gd name="connsiteY24" fmla="*/ 3248646 h 3919264"/>
                <a:gd name="connsiteX25" fmla="*/ 3495222 w 4536504"/>
                <a:gd name="connsiteY25" fmla="*/ 3869802 h 3919264"/>
                <a:gd name="connsiteX26" fmla="*/ 3445760 w 4536504"/>
                <a:gd name="connsiteY26" fmla="*/ 3919264 h 3919264"/>
                <a:gd name="connsiteX27" fmla="*/ 2824604 w 4536504"/>
                <a:gd name="connsiteY27" fmla="*/ 3919264 h 3919264"/>
                <a:gd name="connsiteX28" fmla="*/ 2775142 w 4536504"/>
                <a:gd name="connsiteY28" fmla="*/ 3869802 h 3919264"/>
                <a:gd name="connsiteX29" fmla="*/ 2775142 w 4536504"/>
                <a:gd name="connsiteY29" fmla="*/ 3495860 h 3919264"/>
                <a:gd name="connsiteX30" fmla="*/ 2237797 w 4536504"/>
                <a:gd name="connsiteY30" fmla="*/ 3114311 h 3919264"/>
                <a:gd name="connsiteX31" fmla="*/ 2214362 w 4536504"/>
                <a:gd name="connsiteY31" fmla="*/ 3096344 h 3919264"/>
                <a:gd name="connsiteX32" fmla="*/ 1518017 w 4536504"/>
                <a:gd name="connsiteY32" fmla="*/ 3096344 h 3919264"/>
                <a:gd name="connsiteX33" fmla="*/ 1448668 w 4536504"/>
                <a:gd name="connsiteY33" fmla="*/ 3026995 h 3919264"/>
                <a:gd name="connsiteX34" fmla="*/ 1448668 w 4536504"/>
                <a:gd name="connsiteY34" fmla="*/ 2508527 h 3919264"/>
                <a:gd name="connsiteX35" fmla="*/ 953449 w 4536504"/>
                <a:gd name="connsiteY35" fmla="*/ 2016224 h 3919264"/>
                <a:gd name="connsiteX36" fmla="*/ 89032 w 4536504"/>
                <a:gd name="connsiteY36" fmla="*/ 2016224 h 3919264"/>
                <a:gd name="connsiteX37" fmla="*/ 0 w 4536504"/>
                <a:gd name="connsiteY37" fmla="*/ 1927192 h 3919264"/>
                <a:gd name="connsiteX38" fmla="*/ 0 w 4536504"/>
                <a:gd name="connsiteY38" fmla="*/ 809112 h 3919264"/>
                <a:gd name="connsiteX39" fmla="*/ 89032 w 4536504"/>
                <a:gd name="connsiteY39" fmla="*/ 720080 h 3919264"/>
                <a:gd name="connsiteX40" fmla="*/ 1207112 w 4536504"/>
                <a:gd name="connsiteY40" fmla="*/ 720080 h 3919264"/>
                <a:gd name="connsiteX41" fmla="*/ 1296144 w 4536504"/>
                <a:gd name="connsiteY41" fmla="*/ 809112 h 3919264"/>
                <a:gd name="connsiteX42" fmla="*/ 1296144 w 4536504"/>
                <a:gd name="connsiteY42" fmla="*/ 1707636 h 3919264"/>
                <a:gd name="connsiteX43" fmla="*/ 1704226 w 4536504"/>
                <a:gd name="connsiteY43" fmla="*/ 2086756 h 3919264"/>
                <a:gd name="connsiteX44" fmla="*/ 2110101 w 4536504"/>
                <a:gd name="connsiteY44" fmla="*/ 2086756 h 3919264"/>
                <a:gd name="connsiteX45" fmla="*/ 2664296 w 4536504"/>
                <a:gd name="connsiteY45" fmla="*/ 1664322 h 3919264"/>
                <a:gd name="connsiteX46" fmla="*/ 2664296 w 4536504"/>
                <a:gd name="connsiteY46" fmla="*/ 995126 h 3919264"/>
                <a:gd name="connsiteX47" fmla="*/ 2728986 w 4536504"/>
                <a:gd name="connsiteY47" fmla="*/ 930436 h 3919264"/>
                <a:gd name="connsiteX48" fmla="*/ 3256610 w 4536504"/>
                <a:gd name="connsiteY48" fmla="*/ 930436 h 3919264"/>
                <a:gd name="connsiteX49" fmla="*/ 3816424 w 4536504"/>
                <a:gd name="connsiteY49" fmla="*/ 464510 h 3919264"/>
                <a:gd name="connsiteX50" fmla="*/ 3816424 w 4536504"/>
                <a:gd name="connsiteY50" fmla="*/ 49462 h 3919264"/>
                <a:gd name="connsiteX51" fmla="*/ 3865886 w 4536504"/>
                <a:gd name="connsiteY51" fmla="*/ 0 h 3919264"/>
                <a:gd name="connsiteX0" fmla="*/ 3865886 w 4536504"/>
                <a:gd name="connsiteY0" fmla="*/ 0 h 3919264"/>
                <a:gd name="connsiteX1" fmla="*/ 4487042 w 4536504"/>
                <a:gd name="connsiteY1" fmla="*/ 0 h 3919264"/>
                <a:gd name="connsiteX2" fmla="*/ 4536504 w 4536504"/>
                <a:gd name="connsiteY2" fmla="*/ 49462 h 3919264"/>
                <a:gd name="connsiteX3" fmla="*/ 4536504 w 4536504"/>
                <a:gd name="connsiteY3" fmla="*/ 670618 h 3919264"/>
                <a:gd name="connsiteX4" fmla="*/ 4487042 w 4536504"/>
                <a:gd name="connsiteY4" fmla="*/ 720080 h 3919264"/>
                <a:gd name="connsiteX5" fmla="*/ 4097918 w 4536504"/>
                <a:gd name="connsiteY5" fmla="*/ 720080 h 3919264"/>
                <a:gd name="connsiteX6" fmla="*/ 3606068 w 4536504"/>
                <a:gd name="connsiteY6" fmla="*/ 1182801 h 3919264"/>
                <a:gd name="connsiteX7" fmla="*/ 3606068 w 4536504"/>
                <a:gd name="connsiteY7" fmla="*/ 1356441 h 3919264"/>
                <a:gd name="connsiteX8" fmla="*/ 3609595 w 4536504"/>
                <a:gd name="connsiteY8" fmla="*/ 1725690 h 3919264"/>
                <a:gd name="connsiteX9" fmla="*/ 4111762 w 4536504"/>
                <a:gd name="connsiteY9" fmla="*/ 2193410 h 3919264"/>
                <a:gd name="connsiteX10" fmla="*/ 4487042 w 4536504"/>
                <a:gd name="connsiteY10" fmla="*/ 2193410 h 3919264"/>
                <a:gd name="connsiteX11" fmla="*/ 4536504 w 4536504"/>
                <a:gd name="connsiteY11" fmla="*/ 2242872 h 3919264"/>
                <a:gd name="connsiteX12" fmla="*/ 4536504 w 4536504"/>
                <a:gd name="connsiteY12" fmla="*/ 2864028 h 3919264"/>
                <a:gd name="connsiteX13" fmla="*/ 4487042 w 4536504"/>
                <a:gd name="connsiteY13" fmla="*/ 2913490 h 3919264"/>
                <a:gd name="connsiteX14" fmla="*/ 3865886 w 4536504"/>
                <a:gd name="connsiteY14" fmla="*/ 2913490 h 3919264"/>
                <a:gd name="connsiteX15" fmla="*/ 3816424 w 4536504"/>
                <a:gd name="connsiteY15" fmla="*/ 2864028 h 3919264"/>
                <a:gd name="connsiteX16" fmla="*/ 3816424 w 4536504"/>
                <a:gd name="connsiteY16" fmla="*/ 2499630 h 3919264"/>
                <a:gd name="connsiteX17" fmla="*/ 3325545 w 4536504"/>
                <a:gd name="connsiteY17" fmla="*/ 1872208 h 3919264"/>
                <a:gd name="connsiteX18" fmla="*/ 2879310 w 4536504"/>
                <a:gd name="connsiteY18" fmla="*/ 1872208 h 3919264"/>
                <a:gd name="connsiteX19" fmla="*/ 2458256 w 4536504"/>
                <a:gd name="connsiteY19" fmla="*/ 2405700 h 3919264"/>
                <a:gd name="connsiteX20" fmla="*/ 2458256 w 4536504"/>
                <a:gd name="connsiteY20" fmla="*/ 2711068 h 3919264"/>
                <a:gd name="connsiteX21" fmla="*/ 2967338 w 4536504"/>
                <a:gd name="connsiteY21" fmla="*/ 3195262 h 3919264"/>
                <a:gd name="connsiteX22" fmla="*/ 2964893 w 4536504"/>
                <a:gd name="connsiteY22" fmla="*/ 3199184 h 3919264"/>
                <a:gd name="connsiteX23" fmla="*/ 3445760 w 4536504"/>
                <a:gd name="connsiteY23" fmla="*/ 3199184 h 3919264"/>
                <a:gd name="connsiteX24" fmla="*/ 3495222 w 4536504"/>
                <a:gd name="connsiteY24" fmla="*/ 3248646 h 3919264"/>
                <a:gd name="connsiteX25" fmla="*/ 3495222 w 4536504"/>
                <a:gd name="connsiteY25" fmla="*/ 3869802 h 3919264"/>
                <a:gd name="connsiteX26" fmla="*/ 3445760 w 4536504"/>
                <a:gd name="connsiteY26" fmla="*/ 3919264 h 3919264"/>
                <a:gd name="connsiteX27" fmla="*/ 2824604 w 4536504"/>
                <a:gd name="connsiteY27" fmla="*/ 3919264 h 3919264"/>
                <a:gd name="connsiteX28" fmla="*/ 2775142 w 4536504"/>
                <a:gd name="connsiteY28" fmla="*/ 3869802 h 3919264"/>
                <a:gd name="connsiteX29" fmla="*/ 2775142 w 4536504"/>
                <a:gd name="connsiteY29" fmla="*/ 3495860 h 3919264"/>
                <a:gd name="connsiteX30" fmla="*/ 2237797 w 4536504"/>
                <a:gd name="connsiteY30" fmla="*/ 3114311 h 3919264"/>
                <a:gd name="connsiteX31" fmla="*/ 2214362 w 4536504"/>
                <a:gd name="connsiteY31" fmla="*/ 3096344 h 3919264"/>
                <a:gd name="connsiteX32" fmla="*/ 1518017 w 4536504"/>
                <a:gd name="connsiteY32" fmla="*/ 3096344 h 3919264"/>
                <a:gd name="connsiteX33" fmla="*/ 1448668 w 4536504"/>
                <a:gd name="connsiteY33" fmla="*/ 3026995 h 3919264"/>
                <a:gd name="connsiteX34" fmla="*/ 1448668 w 4536504"/>
                <a:gd name="connsiteY34" fmla="*/ 2508527 h 3919264"/>
                <a:gd name="connsiteX35" fmla="*/ 953449 w 4536504"/>
                <a:gd name="connsiteY35" fmla="*/ 2016224 h 3919264"/>
                <a:gd name="connsiteX36" fmla="*/ 89032 w 4536504"/>
                <a:gd name="connsiteY36" fmla="*/ 2016224 h 3919264"/>
                <a:gd name="connsiteX37" fmla="*/ 0 w 4536504"/>
                <a:gd name="connsiteY37" fmla="*/ 1927192 h 3919264"/>
                <a:gd name="connsiteX38" fmla="*/ 0 w 4536504"/>
                <a:gd name="connsiteY38" fmla="*/ 809112 h 3919264"/>
                <a:gd name="connsiteX39" fmla="*/ 89032 w 4536504"/>
                <a:gd name="connsiteY39" fmla="*/ 720080 h 3919264"/>
                <a:gd name="connsiteX40" fmla="*/ 1207112 w 4536504"/>
                <a:gd name="connsiteY40" fmla="*/ 720080 h 3919264"/>
                <a:gd name="connsiteX41" fmla="*/ 1296144 w 4536504"/>
                <a:gd name="connsiteY41" fmla="*/ 809112 h 3919264"/>
                <a:gd name="connsiteX42" fmla="*/ 1296144 w 4536504"/>
                <a:gd name="connsiteY42" fmla="*/ 1707636 h 3919264"/>
                <a:gd name="connsiteX43" fmla="*/ 1704226 w 4536504"/>
                <a:gd name="connsiteY43" fmla="*/ 2086756 h 3919264"/>
                <a:gd name="connsiteX44" fmla="*/ 2110101 w 4536504"/>
                <a:gd name="connsiteY44" fmla="*/ 2086756 h 3919264"/>
                <a:gd name="connsiteX45" fmla="*/ 2664296 w 4536504"/>
                <a:gd name="connsiteY45" fmla="*/ 1664322 h 3919264"/>
                <a:gd name="connsiteX46" fmla="*/ 2664296 w 4536504"/>
                <a:gd name="connsiteY46" fmla="*/ 995126 h 3919264"/>
                <a:gd name="connsiteX47" fmla="*/ 2728986 w 4536504"/>
                <a:gd name="connsiteY47" fmla="*/ 930436 h 3919264"/>
                <a:gd name="connsiteX48" fmla="*/ 3256610 w 4536504"/>
                <a:gd name="connsiteY48" fmla="*/ 930436 h 3919264"/>
                <a:gd name="connsiteX49" fmla="*/ 3816424 w 4536504"/>
                <a:gd name="connsiteY49" fmla="*/ 464510 h 3919264"/>
                <a:gd name="connsiteX50" fmla="*/ 3816424 w 4536504"/>
                <a:gd name="connsiteY50" fmla="*/ 49462 h 3919264"/>
                <a:gd name="connsiteX51" fmla="*/ 3865886 w 4536504"/>
                <a:gd name="connsiteY51" fmla="*/ 0 h 3919264"/>
                <a:gd name="connsiteX0" fmla="*/ 3865886 w 4536504"/>
                <a:gd name="connsiteY0" fmla="*/ 0 h 3919264"/>
                <a:gd name="connsiteX1" fmla="*/ 4487042 w 4536504"/>
                <a:gd name="connsiteY1" fmla="*/ 0 h 3919264"/>
                <a:gd name="connsiteX2" fmla="*/ 4536504 w 4536504"/>
                <a:gd name="connsiteY2" fmla="*/ 49462 h 3919264"/>
                <a:gd name="connsiteX3" fmla="*/ 4536504 w 4536504"/>
                <a:gd name="connsiteY3" fmla="*/ 670618 h 3919264"/>
                <a:gd name="connsiteX4" fmla="*/ 4487042 w 4536504"/>
                <a:gd name="connsiteY4" fmla="*/ 720080 h 3919264"/>
                <a:gd name="connsiteX5" fmla="*/ 4097918 w 4536504"/>
                <a:gd name="connsiteY5" fmla="*/ 720080 h 3919264"/>
                <a:gd name="connsiteX6" fmla="*/ 3606068 w 4536504"/>
                <a:gd name="connsiteY6" fmla="*/ 1182801 h 3919264"/>
                <a:gd name="connsiteX7" fmla="*/ 3606068 w 4536504"/>
                <a:gd name="connsiteY7" fmla="*/ 1356441 h 3919264"/>
                <a:gd name="connsiteX8" fmla="*/ 3609595 w 4536504"/>
                <a:gd name="connsiteY8" fmla="*/ 1725690 h 3919264"/>
                <a:gd name="connsiteX9" fmla="*/ 4111762 w 4536504"/>
                <a:gd name="connsiteY9" fmla="*/ 2193410 h 3919264"/>
                <a:gd name="connsiteX10" fmla="*/ 4487042 w 4536504"/>
                <a:gd name="connsiteY10" fmla="*/ 2193410 h 3919264"/>
                <a:gd name="connsiteX11" fmla="*/ 4536504 w 4536504"/>
                <a:gd name="connsiteY11" fmla="*/ 2242872 h 3919264"/>
                <a:gd name="connsiteX12" fmla="*/ 4536504 w 4536504"/>
                <a:gd name="connsiteY12" fmla="*/ 2864028 h 3919264"/>
                <a:gd name="connsiteX13" fmla="*/ 4487042 w 4536504"/>
                <a:gd name="connsiteY13" fmla="*/ 2913490 h 3919264"/>
                <a:gd name="connsiteX14" fmla="*/ 3865886 w 4536504"/>
                <a:gd name="connsiteY14" fmla="*/ 2913490 h 3919264"/>
                <a:gd name="connsiteX15" fmla="*/ 3816424 w 4536504"/>
                <a:gd name="connsiteY15" fmla="*/ 2864028 h 3919264"/>
                <a:gd name="connsiteX16" fmla="*/ 3816424 w 4536504"/>
                <a:gd name="connsiteY16" fmla="*/ 2499630 h 3919264"/>
                <a:gd name="connsiteX17" fmla="*/ 3325545 w 4536504"/>
                <a:gd name="connsiteY17" fmla="*/ 1872208 h 3919264"/>
                <a:gd name="connsiteX18" fmla="*/ 2879310 w 4536504"/>
                <a:gd name="connsiteY18" fmla="*/ 1872208 h 3919264"/>
                <a:gd name="connsiteX19" fmla="*/ 2458256 w 4536504"/>
                <a:gd name="connsiteY19" fmla="*/ 2405700 h 3919264"/>
                <a:gd name="connsiteX20" fmla="*/ 2458256 w 4536504"/>
                <a:gd name="connsiteY20" fmla="*/ 2711068 h 3919264"/>
                <a:gd name="connsiteX21" fmla="*/ 2967338 w 4536504"/>
                <a:gd name="connsiteY21" fmla="*/ 3195262 h 3919264"/>
                <a:gd name="connsiteX22" fmla="*/ 2964893 w 4536504"/>
                <a:gd name="connsiteY22" fmla="*/ 3199184 h 3919264"/>
                <a:gd name="connsiteX23" fmla="*/ 3445760 w 4536504"/>
                <a:gd name="connsiteY23" fmla="*/ 3199184 h 3919264"/>
                <a:gd name="connsiteX24" fmla="*/ 3495222 w 4536504"/>
                <a:gd name="connsiteY24" fmla="*/ 3248646 h 3919264"/>
                <a:gd name="connsiteX25" fmla="*/ 3495222 w 4536504"/>
                <a:gd name="connsiteY25" fmla="*/ 3869802 h 3919264"/>
                <a:gd name="connsiteX26" fmla="*/ 3445760 w 4536504"/>
                <a:gd name="connsiteY26" fmla="*/ 3919264 h 3919264"/>
                <a:gd name="connsiteX27" fmla="*/ 2824604 w 4536504"/>
                <a:gd name="connsiteY27" fmla="*/ 3919264 h 3919264"/>
                <a:gd name="connsiteX28" fmla="*/ 2775142 w 4536504"/>
                <a:gd name="connsiteY28" fmla="*/ 3869802 h 3919264"/>
                <a:gd name="connsiteX29" fmla="*/ 2775142 w 4536504"/>
                <a:gd name="connsiteY29" fmla="*/ 3495860 h 3919264"/>
                <a:gd name="connsiteX30" fmla="*/ 2237797 w 4536504"/>
                <a:gd name="connsiteY30" fmla="*/ 3114311 h 3919264"/>
                <a:gd name="connsiteX31" fmla="*/ 2214362 w 4536504"/>
                <a:gd name="connsiteY31" fmla="*/ 3096344 h 3919264"/>
                <a:gd name="connsiteX32" fmla="*/ 1518017 w 4536504"/>
                <a:gd name="connsiteY32" fmla="*/ 3096344 h 3919264"/>
                <a:gd name="connsiteX33" fmla="*/ 1448668 w 4536504"/>
                <a:gd name="connsiteY33" fmla="*/ 3026995 h 3919264"/>
                <a:gd name="connsiteX34" fmla="*/ 1448668 w 4536504"/>
                <a:gd name="connsiteY34" fmla="*/ 2508527 h 3919264"/>
                <a:gd name="connsiteX35" fmla="*/ 953449 w 4536504"/>
                <a:gd name="connsiteY35" fmla="*/ 2016224 h 3919264"/>
                <a:gd name="connsiteX36" fmla="*/ 89032 w 4536504"/>
                <a:gd name="connsiteY36" fmla="*/ 2016224 h 3919264"/>
                <a:gd name="connsiteX37" fmla="*/ 0 w 4536504"/>
                <a:gd name="connsiteY37" fmla="*/ 1927192 h 3919264"/>
                <a:gd name="connsiteX38" fmla="*/ 0 w 4536504"/>
                <a:gd name="connsiteY38" fmla="*/ 809112 h 3919264"/>
                <a:gd name="connsiteX39" fmla="*/ 89032 w 4536504"/>
                <a:gd name="connsiteY39" fmla="*/ 720080 h 3919264"/>
                <a:gd name="connsiteX40" fmla="*/ 1207112 w 4536504"/>
                <a:gd name="connsiteY40" fmla="*/ 720080 h 3919264"/>
                <a:gd name="connsiteX41" fmla="*/ 1296144 w 4536504"/>
                <a:gd name="connsiteY41" fmla="*/ 809112 h 3919264"/>
                <a:gd name="connsiteX42" fmla="*/ 1296144 w 4536504"/>
                <a:gd name="connsiteY42" fmla="*/ 1707636 h 3919264"/>
                <a:gd name="connsiteX43" fmla="*/ 1704226 w 4536504"/>
                <a:gd name="connsiteY43" fmla="*/ 2086756 h 3919264"/>
                <a:gd name="connsiteX44" fmla="*/ 2110101 w 4536504"/>
                <a:gd name="connsiteY44" fmla="*/ 2086756 h 3919264"/>
                <a:gd name="connsiteX45" fmla="*/ 2664296 w 4536504"/>
                <a:gd name="connsiteY45" fmla="*/ 1664322 h 3919264"/>
                <a:gd name="connsiteX46" fmla="*/ 2664296 w 4536504"/>
                <a:gd name="connsiteY46" fmla="*/ 995126 h 3919264"/>
                <a:gd name="connsiteX47" fmla="*/ 2728986 w 4536504"/>
                <a:gd name="connsiteY47" fmla="*/ 930436 h 3919264"/>
                <a:gd name="connsiteX48" fmla="*/ 3256610 w 4536504"/>
                <a:gd name="connsiteY48" fmla="*/ 930436 h 3919264"/>
                <a:gd name="connsiteX49" fmla="*/ 3816424 w 4536504"/>
                <a:gd name="connsiteY49" fmla="*/ 464510 h 3919264"/>
                <a:gd name="connsiteX50" fmla="*/ 3816424 w 4536504"/>
                <a:gd name="connsiteY50" fmla="*/ 49462 h 3919264"/>
                <a:gd name="connsiteX51" fmla="*/ 3865886 w 4536504"/>
                <a:gd name="connsiteY51" fmla="*/ 0 h 3919264"/>
                <a:gd name="connsiteX0" fmla="*/ 3865886 w 4536504"/>
                <a:gd name="connsiteY0" fmla="*/ 0 h 3919264"/>
                <a:gd name="connsiteX1" fmla="*/ 4487042 w 4536504"/>
                <a:gd name="connsiteY1" fmla="*/ 0 h 3919264"/>
                <a:gd name="connsiteX2" fmla="*/ 4536504 w 4536504"/>
                <a:gd name="connsiteY2" fmla="*/ 49462 h 3919264"/>
                <a:gd name="connsiteX3" fmla="*/ 4536504 w 4536504"/>
                <a:gd name="connsiteY3" fmla="*/ 670618 h 3919264"/>
                <a:gd name="connsiteX4" fmla="*/ 4487042 w 4536504"/>
                <a:gd name="connsiteY4" fmla="*/ 720080 h 3919264"/>
                <a:gd name="connsiteX5" fmla="*/ 4097918 w 4536504"/>
                <a:gd name="connsiteY5" fmla="*/ 720080 h 3919264"/>
                <a:gd name="connsiteX6" fmla="*/ 3606068 w 4536504"/>
                <a:gd name="connsiteY6" fmla="*/ 1182801 h 3919264"/>
                <a:gd name="connsiteX7" fmla="*/ 3606068 w 4536504"/>
                <a:gd name="connsiteY7" fmla="*/ 1356441 h 3919264"/>
                <a:gd name="connsiteX8" fmla="*/ 3609595 w 4536504"/>
                <a:gd name="connsiteY8" fmla="*/ 1725690 h 3919264"/>
                <a:gd name="connsiteX9" fmla="*/ 4111762 w 4536504"/>
                <a:gd name="connsiteY9" fmla="*/ 2193410 h 3919264"/>
                <a:gd name="connsiteX10" fmla="*/ 4487042 w 4536504"/>
                <a:gd name="connsiteY10" fmla="*/ 2193410 h 3919264"/>
                <a:gd name="connsiteX11" fmla="*/ 4536504 w 4536504"/>
                <a:gd name="connsiteY11" fmla="*/ 2242872 h 3919264"/>
                <a:gd name="connsiteX12" fmla="*/ 4536504 w 4536504"/>
                <a:gd name="connsiteY12" fmla="*/ 2864028 h 3919264"/>
                <a:gd name="connsiteX13" fmla="*/ 4487042 w 4536504"/>
                <a:gd name="connsiteY13" fmla="*/ 2913490 h 3919264"/>
                <a:gd name="connsiteX14" fmla="*/ 3865886 w 4536504"/>
                <a:gd name="connsiteY14" fmla="*/ 2913490 h 3919264"/>
                <a:gd name="connsiteX15" fmla="*/ 3816424 w 4536504"/>
                <a:gd name="connsiteY15" fmla="*/ 2864028 h 3919264"/>
                <a:gd name="connsiteX16" fmla="*/ 3816424 w 4536504"/>
                <a:gd name="connsiteY16" fmla="*/ 2499630 h 3919264"/>
                <a:gd name="connsiteX17" fmla="*/ 3325545 w 4536504"/>
                <a:gd name="connsiteY17" fmla="*/ 1872208 h 3919264"/>
                <a:gd name="connsiteX18" fmla="*/ 2879310 w 4536504"/>
                <a:gd name="connsiteY18" fmla="*/ 1872208 h 3919264"/>
                <a:gd name="connsiteX19" fmla="*/ 2458256 w 4536504"/>
                <a:gd name="connsiteY19" fmla="*/ 2405700 h 3919264"/>
                <a:gd name="connsiteX20" fmla="*/ 2458256 w 4536504"/>
                <a:gd name="connsiteY20" fmla="*/ 2711068 h 3919264"/>
                <a:gd name="connsiteX21" fmla="*/ 2967338 w 4536504"/>
                <a:gd name="connsiteY21" fmla="*/ 3195262 h 3919264"/>
                <a:gd name="connsiteX22" fmla="*/ 2964893 w 4536504"/>
                <a:gd name="connsiteY22" fmla="*/ 3199184 h 3919264"/>
                <a:gd name="connsiteX23" fmla="*/ 3445760 w 4536504"/>
                <a:gd name="connsiteY23" fmla="*/ 3199184 h 3919264"/>
                <a:gd name="connsiteX24" fmla="*/ 3495222 w 4536504"/>
                <a:gd name="connsiteY24" fmla="*/ 3248646 h 3919264"/>
                <a:gd name="connsiteX25" fmla="*/ 3495222 w 4536504"/>
                <a:gd name="connsiteY25" fmla="*/ 3869802 h 3919264"/>
                <a:gd name="connsiteX26" fmla="*/ 3445760 w 4536504"/>
                <a:gd name="connsiteY26" fmla="*/ 3919264 h 3919264"/>
                <a:gd name="connsiteX27" fmla="*/ 2824604 w 4536504"/>
                <a:gd name="connsiteY27" fmla="*/ 3919264 h 3919264"/>
                <a:gd name="connsiteX28" fmla="*/ 2775142 w 4536504"/>
                <a:gd name="connsiteY28" fmla="*/ 3869802 h 3919264"/>
                <a:gd name="connsiteX29" fmla="*/ 2775142 w 4536504"/>
                <a:gd name="connsiteY29" fmla="*/ 3495860 h 3919264"/>
                <a:gd name="connsiteX30" fmla="*/ 2237797 w 4536504"/>
                <a:gd name="connsiteY30" fmla="*/ 3114311 h 3919264"/>
                <a:gd name="connsiteX31" fmla="*/ 2214362 w 4536504"/>
                <a:gd name="connsiteY31" fmla="*/ 3096344 h 3919264"/>
                <a:gd name="connsiteX32" fmla="*/ 1518017 w 4536504"/>
                <a:gd name="connsiteY32" fmla="*/ 3096344 h 3919264"/>
                <a:gd name="connsiteX33" fmla="*/ 1448668 w 4536504"/>
                <a:gd name="connsiteY33" fmla="*/ 3026995 h 3919264"/>
                <a:gd name="connsiteX34" fmla="*/ 1448668 w 4536504"/>
                <a:gd name="connsiteY34" fmla="*/ 2508527 h 3919264"/>
                <a:gd name="connsiteX35" fmla="*/ 953449 w 4536504"/>
                <a:gd name="connsiteY35" fmla="*/ 2016224 h 3919264"/>
                <a:gd name="connsiteX36" fmla="*/ 89032 w 4536504"/>
                <a:gd name="connsiteY36" fmla="*/ 2016224 h 3919264"/>
                <a:gd name="connsiteX37" fmla="*/ 0 w 4536504"/>
                <a:gd name="connsiteY37" fmla="*/ 1927192 h 3919264"/>
                <a:gd name="connsiteX38" fmla="*/ 0 w 4536504"/>
                <a:gd name="connsiteY38" fmla="*/ 809112 h 3919264"/>
                <a:gd name="connsiteX39" fmla="*/ 89032 w 4536504"/>
                <a:gd name="connsiteY39" fmla="*/ 720080 h 3919264"/>
                <a:gd name="connsiteX40" fmla="*/ 1207112 w 4536504"/>
                <a:gd name="connsiteY40" fmla="*/ 720080 h 3919264"/>
                <a:gd name="connsiteX41" fmla="*/ 1296144 w 4536504"/>
                <a:gd name="connsiteY41" fmla="*/ 809112 h 3919264"/>
                <a:gd name="connsiteX42" fmla="*/ 1296144 w 4536504"/>
                <a:gd name="connsiteY42" fmla="*/ 1707636 h 3919264"/>
                <a:gd name="connsiteX43" fmla="*/ 1704226 w 4536504"/>
                <a:gd name="connsiteY43" fmla="*/ 2086756 h 3919264"/>
                <a:gd name="connsiteX44" fmla="*/ 2110101 w 4536504"/>
                <a:gd name="connsiteY44" fmla="*/ 2086756 h 3919264"/>
                <a:gd name="connsiteX45" fmla="*/ 2664296 w 4536504"/>
                <a:gd name="connsiteY45" fmla="*/ 1664322 h 3919264"/>
                <a:gd name="connsiteX46" fmla="*/ 2664296 w 4536504"/>
                <a:gd name="connsiteY46" fmla="*/ 995126 h 3919264"/>
                <a:gd name="connsiteX47" fmla="*/ 2728986 w 4536504"/>
                <a:gd name="connsiteY47" fmla="*/ 930436 h 3919264"/>
                <a:gd name="connsiteX48" fmla="*/ 3256610 w 4536504"/>
                <a:gd name="connsiteY48" fmla="*/ 930436 h 3919264"/>
                <a:gd name="connsiteX49" fmla="*/ 3816424 w 4536504"/>
                <a:gd name="connsiteY49" fmla="*/ 464510 h 3919264"/>
                <a:gd name="connsiteX50" fmla="*/ 3816424 w 4536504"/>
                <a:gd name="connsiteY50" fmla="*/ 49462 h 3919264"/>
                <a:gd name="connsiteX51" fmla="*/ 3865886 w 4536504"/>
                <a:gd name="connsiteY51" fmla="*/ 0 h 3919264"/>
                <a:gd name="connsiteX0" fmla="*/ 3865886 w 4536504"/>
                <a:gd name="connsiteY0" fmla="*/ 0 h 3919264"/>
                <a:gd name="connsiteX1" fmla="*/ 4487042 w 4536504"/>
                <a:gd name="connsiteY1" fmla="*/ 0 h 3919264"/>
                <a:gd name="connsiteX2" fmla="*/ 4536504 w 4536504"/>
                <a:gd name="connsiteY2" fmla="*/ 49462 h 3919264"/>
                <a:gd name="connsiteX3" fmla="*/ 4536504 w 4536504"/>
                <a:gd name="connsiteY3" fmla="*/ 670618 h 3919264"/>
                <a:gd name="connsiteX4" fmla="*/ 4487042 w 4536504"/>
                <a:gd name="connsiteY4" fmla="*/ 720080 h 3919264"/>
                <a:gd name="connsiteX5" fmla="*/ 4097918 w 4536504"/>
                <a:gd name="connsiteY5" fmla="*/ 720080 h 3919264"/>
                <a:gd name="connsiteX6" fmla="*/ 3606068 w 4536504"/>
                <a:gd name="connsiteY6" fmla="*/ 1182801 h 3919264"/>
                <a:gd name="connsiteX7" fmla="*/ 3606068 w 4536504"/>
                <a:gd name="connsiteY7" fmla="*/ 1356441 h 3919264"/>
                <a:gd name="connsiteX8" fmla="*/ 3609595 w 4536504"/>
                <a:gd name="connsiteY8" fmla="*/ 1725690 h 3919264"/>
                <a:gd name="connsiteX9" fmla="*/ 4111762 w 4536504"/>
                <a:gd name="connsiteY9" fmla="*/ 2193410 h 3919264"/>
                <a:gd name="connsiteX10" fmla="*/ 4487042 w 4536504"/>
                <a:gd name="connsiteY10" fmla="*/ 2193410 h 3919264"/>
                <a:gd name="connsiteX11" fmla="*/ 4536504 w 4536504"/>
                <a:gd name="connsiteY11" fmla="*/ 2242872 h 3919264"/>
                <a:gd name="connsiteX12" fmla="*/ 4536504 w 4536504"/>
                <a:gd name="connsiteY12" fmla="*/ 2864028 h 3919264"/>
                <a:gd name="connsiteX13" fmla="*/ 4487042 w 4536504"/>
                <a:gd name="connsiteY13" fmla="*/ 2913490 h 3919264"/>
                <a:gd name="connsiteX14" fmla="*/ 3865886 w 4536504"/>
                <a:gd name="connsiteY14" fmla="*/ 2913490 h 3919264"/>
                <a:gd name="connsiteX15" fmla="*/ 3816424 w 4536504"/>
                <a:gd name="connsiteY15" fmla="*/ 2864028 h 3919264"/>
                <a:gd name="connsiteX16" fmla="*/ 3816424 w 4536504"/>
                <a:gd name="connsiteY16" fmla="*/ 2499630 h 3919264"/>
                <a:gd name="connsiteX17" fmla="*/ 3325545 w 4536504"/>
                <a:gd name="connsiteY17" fmla="*/ 1872208 h 3919264"/>
                <a:gd name="connsiteX18" fmla="*/ 2879310 w 4536504"/>
                <a:gd name="connsiteY18" fmla="*/ 1872208 h 3919264"/>
                <a:gd name="connsiteX19" fmla="*/ 2458256 w 4536504"/>
                <a:gd name="connsiteY19" fmla="*/ 2405700 h 3919264"/>
                <a:gd name="connsiteX20" fmla="*/ 2458256 w 4536504"/>
                <a:gd name="connsiteY20" fmla="*/ 2711068 h 3919264"/>
                <a:gd name="connsiteX21" fmla="*/ 2967338 w 4536504"/>
                <a:gd name="connsiteY21" fmla="*/ 3195262 h 3919264"/>
                <a:gd name="connsiteX22" fmla="*/ 2964893 w 4536504"/>
                <a:gd name="connsiteY22" fmla="*/ 3199184 h 3919264"/>
                <a:gd name="connsiteX23" fmla="*/ 3445760 w 4536504"/>
                <a:gd name="connsiteY23" fmla="*/ 3199184 h 3919264"/>
                <a:gd name="connsiteX24" fmla="*/ 3495222 w 4536504"/>
                <a:gd name="connsiteY24" fmla="*/ 3248646 h 3919264"/>
                <a:gd name="connsiteX25" fmla="*/ 3495222 w 4536504"/>
                <a:gd name="connsiteY25" fmla="*/ 3869802 h 3919264"/>
                <a:gd name="connsiteX26" fmla="*/ 3445760 w 4536504"/>
                <a:gd name="connsiteY26" fmla="*/ 3919264 h 3919264"/>
                <a:gd name="connsiteX27" fmla="*/ 2824604 w 4536504"/>
                <a:gd name="connsiteY27" fmla="*/ 3919264 h 3919264"/>
                <a:gd name="connsiteX28" fmla="*/ 2775142 w 4536504"/>
                <a:gd name="connsiteY28" fmla="*/ 3869802 h 3919264"/>
                <a:gd name="connsiteX29" fmla="*/ 2775142 w 4536504"/>
                <a:gd name="connsiteY29" fmla="*/ 3495860 h 3919264"/>
                <a:gd name="connsiteX30" fmla="*/ 2237797 w 4536504"/>
                <a:gd name="connsiteY30" fmla="*/ 3114311 h 3919264"/>
                <a:gd name="connsiteX31" fmla="*/ 2214362 w 4536504"/>
                <a:gd name="connsiteY31" fmla="*/ 3096344 h 3919264"/>
                <a:gd name="connsiteX32" fmla="*/ 1518017 w 4536504"/>
                <a:gd name="connsiteY32" fmla="*/ 3096344 h 3919264"/>
                <a:gd name="connsiteX33" fmla="*/ 1448668 w 4536504"/>
                <a:gd name="connsiteY33" fmla="*/ 3026995 h 3919264"/>
                <a:gd name="connsiteX34" fmla="*/ 1448668 w 4536504"/>
                <a:gd name="connsiteY34" fmla="*/ 2508527 h 3919264"/>
                <a:gd name="connsiteX35" fmla="*/ 953449 w 4536504"/>
                <a:gd name="connsiteY35" fmla="*/ 2016224 h 3919264"/>
                <a:gd name="connsiteX36" fmla="*/ 89032 w 4536504"/>
                <a:gd name="connsiteY36" fmla="*/ 2016224 h 3919264"/>
                <a:gd name="connsiteX37" fmla="*/ 0 w 4536504"/>
                <a:gd name="connsiteY37" fmla="*/ 1927192 h 3919264"/>
                <a:gd name="connsiteX38" fmla="*/ 0 w 4536504"/>
                <a:gd name="connsiteY38" fmla="*/ 809112 h 3919264"/>
                <a:gd name="connsiteX39" fmla="*/ 89032 w 4536504"/>
                <a:gd name="connsiteY39" fmla="*/ 720080 h 3919264"/>
                <a:gd name="connsiteX40" fmla="*/ 1207112 w 4536504"/>
                <a:gd name="connsiteY40" fmla="*/ 720080 h 3919264"/>
                <a:gd name="connsiteX41" fmla="*/ 1296144 w 4536504"/>
                <a:gd name="connsiteY41" fmla="*/ 809112 h 3919264"/>
                <a:gd name="connsiteX42" fmla="*/ 1296144 w 4536504"/>
                <a:gd name="connsiteY42" fmla="*/ 1707636 h 3919264"/>
                <a:gd name="connsiteX43" fmla="*/ 1704226 w 4536504"/>
                <a:gd name="connsiteY43" fmla="*/ 2086756 h 3919264"/>
                <a:gd name="connsiteX44" fmla="*/ 2110101 w 4536504"/>
                <a:gd name="connsiteY44" fmla="*/ 2086756 h 3919264"/>
                <a:gd name="connsiteX45" fmla="*/ 2664296 w 4536504"/>
                <a:gd name="connsiteY45" fmla="*/ 1664322 h 3919264"/>
                <a:gd name="connsiteX46" fmla="*/ 2664296 w 4536504"/>
                <a:gd name="connsiteY46" fmla="*/ 995126 h 3919264"/>
                <a:gd name="connsiteX47" fmla="*/ 2728986 w 4536504"/>
                <a:gd name="connsiteY47" fmla="*/ 930436 h 3919264"/>
                <a:gd name="connsiteX48" fmla="*/ 3256610 w 4536504"/>
                <a:gd name="connsiteY48" fmla="*/ 930436 h 3919264"/>
                <a:gd name="connsiteX49" fmla="*/ 3816424 w 4536504"/>
                <a:gd name="connsiteY49" fmla="*/ 464510 h 3919264"/>
                <a:gd name="connsiteX50" fmla="*/ 3816424 w 4536504"/>
                <a:gd name="connsiteY50" fmla="*/ 49462 h 3919264"/>
                <a:gd name="connsiteX51" fmla="*/ 3865886 w 4536504"/>
                <a:gd name="connsiteY51" fmla="*/ 0 h 3919264"/>
                <a:gd name="connsiteX0" fmla="*/ 3865886 w 4536504"/>
                <a:gd name="connsiteY0" fmla="*/ 0 h 3919264"/>
                <a:gd name="connsiteX1" fmla="*/ 4487042 w 4536504"/>
                <a:gd name="connsiteY1" fmla="*/ 0 h 3919264"/>
                <a:gd name="connsiteX2" fmla="*/ 4536504 w 4536504"/>
                <a:gd name="connsiteY2" fmla="*/ 49462 h 3919264"/>
                <a:gd name="connsiteX3" fmla="*/ 4536504 w 4536504"/>
                <a:gd name="connsiteY3" fmla="*/ 670618 h 3919264"/>
                <a:gd name="connsiteX4" fmla="*/ 4487042 w 4536504"/>
                <a:gd name="connsiteY4" fmla="*/ 720080 h 3919264"/>
                <a:gd name="connsiteX5" fmla="*/ 4097918 w 4536504"/>
                <a:gd name="connsiteY5" fmla="*/ 720080 h 3919264"/>
                <a:gd name="connsiteX6" fmla="*/ 3606068 w 4536504"/>
                <a:gd name="connsiteY6" fmla="*/ 1182801 h 3919264"/>
                <a:gd name="connsiteX7" fmla="*/ 3606068 w 4536504"/>
                <a:gd name="connsiteY7" fmla="*/ 1356441 h 3919264"/>
                <a:gd name="connsiteX8" fmla="*/ 3609595 w 4536504"/>
                <a:gd name="connsiteY8" fmla="*/ 1725690 h 3919264"/>
                <a:gd name="connsiteX9" fmla="*/ 4111762 w 4536504"/>
                <a:gd name="connsiteY9" fmla="*/ 2193410 h 3919264"/>
                <a:gd name="connsiteX10" fmla="*/ 4487042 w 4536504"/>
                <a:gd name="connsiteY10" fmla="*/ 2193410 h 3919264"/>
                <a:gd name="connsiteX11" fmla="*/ 4536504 w 4536504"/>
                <a:gd name="connsiteY11" fmla="*/ 2242872 h 3919264"/>
                <a:gd name="connsiteX12" fmla="*/ 4536504 w 4536504"/>
                <a:gd name="connsiteY12" fmla="*/ 2864028 h 3919264"/>
                <a:gd name="connsiteX13" fmla="*/ 4487042 w 4536504"/>
                <a:gd name="connsiteY13" fmla="*/ 2913490 h 3919264"/>
                <a:gd name="connsiteX14" fmla="*/ 3865886 w 4536504"/>
                <a:gd name="connsiteY14" fmla="*/ 2913490 h 3919264"/>
                <a:gd name="connsiteX15" fmla="*/ 3816424 w 4536504"/>
                <a:gd name="connsiteY15" fmla="*/ 2864028 h 3919264"/>
                <a:gd name="connsiteX16" fmla="*/ 3816424 w 4536504"/>
                <a:gd name="connsiteY16" fmla="*/ 2499630 h 3919264"/>
                <a:gd name="connsiteX17" fmla="*/ 3325545 w 4536504"/>
                <a:gd name="connsiteY17" fmla="*/ 1872208 h 3919264"/>
                <a:gd name="connsiteX18" fmla="*/ 2879310 w 4536504"/>
                <a:gd name="connsiteY18" fmla="*/ 1872208 h 3919264"/>
                <a:gd name="connsiteX19" fmla="*/ 2458256 w 4536504"/>
                <a:gd name="connsiteY19" fmla="*/ 2405700 h 3919264"/>
                <a:gd name="connsiteX20" fmla="*/ 2458256 w 4536504"/>
                <a:gd name="connsiteY20" fmla="*/ 2711068 h 3919264"/>
                <a:gd name="connsiteX21" fmla="*/ 2967338 w 4536504"/>
                <a:gd name="connsiteY21" fmla="*/ 3195262 h 3919264"/>
                <a:gd name="connsiteX22" fmla="*/ 2964893 w 4536504"/>
                <a:gd name="connsiteY22" fmla="*/ 3199184 h 3919264"/>
                <a:gd name="connsiteX23" fmla="*/ 3445760 w 4536504"/>
                <a:gd name="connsiteY23" fmla="*/ 3199184 h 3919264"/>
                <a:gd name="connsiteX24" fmla="*/ 3495222 w 4536504"/>
                <a:gd name="connsiteY24" fmla="*/ 3248646 h 3919264"/>
                <a:gd name="connsiteX25" fmla="*/ 3495222 w 4536504"/>
                <a:gd name="connsiteY25" fmla="*/ 3869802 h 3919264"/>
                <a:gd name="connsiteX26" fmla="*/ 3445760 w 4536504"/>
                <a:gd name="connsiteY26" fmla="*/ 3919264 h 3919264"/>
                <a:gd name="connsiteX27" fmla="*/ 2824604 w 4536504"/>
                <a:gd name="connsiteY27" fmla="*/ 3919264 h 3919264"/>
                <a:gd name="connsiteX28" fmla="*/ 2775142 w 4536504"/>
                <a:gd name="connsiteY28" fmla="*/ 3869802 h 3919264"/>
                <a:gd name="connsiteX29" fmla="*/ 2775142 w 4536504"/>
                <a:gd name="connsiteY29" fmla="*/ 3495860 h 3919264"/>
                <a:gd name="connsiteX30" fmla="*/ 2214362 w 4536504"/>
                <a:gd name="connsiteY30" fmla="*/ 3096344 h 3919264"/>
                <a:gd name="connsiteX31" fmla="*/ 1518017 w 4536504"/>
                <a:gd name="connsiteY31" fmla="*/ 3096344 h 3919264"/>
                <a:gd name="connsiteX32" fmla="*/ 1448668 w 4536504"/>
                <a:gd name="connsiteY32" fmla="*/ 3026995 h 3919264"/>
                <a:gd name="connsiteX33" fmla="*/ 1448668 w 4536504"/>
                <a:gd name="connsiteY33" fmla="*/ 2508527 h 3919264"/>
                <a:gd name="connsiteX34" fmla="*/ 953449 w 4536504"/>
                <a:gd name="connsiteY34" fmla="*/ 2016224 h 3919264"/>
                <a:gd name="connsiteX35" fmla="*/ 89032 w 4536504"/>
                <a:gd name="connsiteY35" fmla="*/ 2016224 h 3919264"/>
                <a:gd name="connsiteX36" fmla="*/ 0 w 4536504"/>
                <a:gd name="connsiteY36" fmla="*/ 1927192 h 3919264"/>
                <a:gd name="connsiteX37" fmla="*/ 0 w 4536504"/>
                <a:gd name="connsiteY37" fmla="*/ 809112 h 3919264"/>
                <a:gd name="connsiteX38" fmla="*/ 89032 w 4536504"/>
                <a:gd name="connsiteY38" fmla="*/ 720080 h 3919264"/>
                <a:gd name="connsiteX39" fmla="*/ 1207112 w 4536504"/>
                <a:gd name="connsiteY39" fmla="*/ 720080 h 3919264"/>
                <a:gd name="connsiteX40" fmla="*/ 1296144 w 4536504"/>
                <a:gd name="connsiteY40" fmla="*/ 809112 h 3919264"/>
                <a:gd name="connsiteX41" fmla="*/ 1296144 w 4536504"/>
                <a:gd name="connsiteY41" fmla="*/ 1707636 h 3919264"/>
                <a:gd name="connsiteX42" fmla="*/ 1704226 w 4536504"/>
                <a:gd name="connsiteY42" fmla="*/ 2086756 h 3919264"/>
                <a:gd name="connsiteX43" fmla="*/ 2110101 w 4536504"/>
                <a:gd name="connsiteY43" fmla="*/ 2086756 h 3919264"/>
                <a:gd name="connsiteX44" fmla="*/ 2664296 w 4536504"/>
                <a:gd name="connsiteY44" fmla="*/ 1664322 h 3919264"/>
                <a:gd name="connsiteX45" fmla="*/ 2664296 w 4536504"/>
                <a:gd name="connsiteY45" fmla="*/ 995126 h 3919264"/>
                <a:gd name="connsiteX46" fmla="*/ 2728986 w 4536504"/>
                <a:gd name="connsiteY46" fmla="*/ 930436 h 3919264"/>
                <a:gd name="connsiteX47" fmla="*/ 3256610 w 4536504"/>
                <a:gd name="connsiteY47" fmla="*/ 930436 h 3919264"/>
                <a:gd name="connsiteX48" fmla="*/ 3816424 w 4536504"/>
                <a:gd name="connsiteY48" fmla="*/ 464510 h 3919264"/>
                <a:gd name="connsiteX49" fmla="*/ 3816424 w 4536504"/>
                <a:gd name="connsiteY49" fmla="*/ 49462 h 3919264"/>
                <a:gd name="connsiteX50" fmla="*/ 3865886 w 4536504"/>
                <a:gd name="connsiteY50" fmla="*/ 0 h 3919264"/>
                <a:gd name="connsiteX0" fmla="*/ 3865886 w 4536504"/>
                <a:gd name="connsiteY0" fmla="*/ 0 h 3919264"/>
                <a:gd name="connsiteX1" fmla="*/ 4487042 w 4536504"/>
                <a:gd name="connsiteY1" fmla="*/ 0 h 3919264"/>
                <a:gd name="connsiteX2" fmla="*/ 4536504 w 4536504"/>
                <a:gd name="connsiteY2" fmla="*/ 49462 h 3919264"/>
                <a:gd name="connsiteX3" fmla="*/ 4536504 w 4536504"/>
                <a:gd name="connsiteY3" fmla="*/ 670618 h 3919264"/>
                <a:gd name="connsiteX4" fmla="*/ 4487042 w 4536504"/>
                <a:gd name="connsiteY4" fmla="*/ 720080 h 3919264"/>
                <a:gd name="connsiteX5" fmla="*/ 4097918 w 4536504"/>
                <a:gd name="connsiteY5" fmla="*/ 720080 h 3919264"/>
                <a:gd name="connsiteX6" fmla="*/ 3606068 w 4536504"/>
                <a:gd name="connsiteY6" fmla="*/ 1182801 h 3919264"/>
                <a:gd name="connsiteX7" fmla="*/ 3606068 w 4536504"/>
                <a:gd name="connsiteY7" fmla="*/ 1356441 h 3919264"/>
                <a:gd name="connsiteX8" fmla="*/ 3609595 w 4536504"/>
                <a:gd name="connsiteY8" fmla="*/ 1725690 h 3919264"/>
                <a:gd name="connsiteX9" fmla="*/ 4111762 w 4536504"/>
                <a:gd name="connsiteY9" fmla="*/ 2193410 h 3919264"/>
                <a:gd name="connsiteX10" fmla="*/ 4487042 w 4536504"/>
                <a:gd name="connsiteY10" fmla="*/ 2193410 h 3919264"/>
                <a:gd name="connsiteX11" fmla="*/ 4536504 w 4536504"/>
                <a:gd name="connsiteY11" fmla="*/ 2242872 h 3919264"/>
                <a:gd name="connsiteX12" fmla="*/ 4536504 w 4536504"/>
                <a:gd name="connsiteY12" fmla="*/ 2864028 h 3919264"/>
                <a:gd name="connsiteX13" fmla="*/ 4487042 w 4536504"/>
                <a:gd name="connsiteY13" fmla="*/ 2913490 h 3919264"/>
                <a:gd name="connsiteX14" fmla="*/ 3865886 w 4536504"/>
                <a:gd name="connsiteY14" fmla="*/ 2913490 h 3919264"/>
                <a:gd name="connsiteX15" fmla="*/ 3816424 w 4536504"/>
                <a:gd name="connsiteY15" fmla="*/ 2864028 h 3919264"/>
                <a:gd name="connsiteX16" fmla="*/ 3816424 w 4536504"/>
                <a:gd name="connsiteY16" fmla="*/ 2499630 h 3919264"/>
                <a:gd name="connsiteX17" fmla="*/ 3325545 w 4536504"/>
                <a:gd name="connsiteY17" fmla="*/ 1872208 h 3919264"/>
                <a:gd name="connsiteX18" fmla="*/ 2879310 w 4536504"/>
                <a:gd name="connsiteY18" fmla="*/ 1872208 h 3919264"/>
                <a:gd name="connsiteX19" fmla="*/ 2458256 w 4536504"/>
                <a:gd name="connsiteY19" fmla="*/ 2405700 h 3919264"/>
                <a:gd name="connsiteX20" fmla="*/ 2458256 w 4536504"/>
                <a:gd name="connsiteY20" fmla="*/ 2711068 h 3919264"/>
                <a:gd name="connsiteX21" fmla="*/ 2967338 w 4536504"/>
                <a:gd name="connsiteY21" fmla="*/ 3195262 h 3919264"/>
                <a:gd name="connsiteX22" fmla="*/ 2964893 w 4536504"/>
                <a:gd name="connsiteY22" fmla="*/ 3199184 h 3919264"/>
                <a:gd name="connsiteX23" fmla="*/ 3445760 w 4536504"/>
                <a:gd name="connsiteY23" fmla="*/ 3199184 h 3919264"/>
                <a:gd name="connsiteX24" fmla="*/ 3495222 w 4536504"/>
                <a:gd name="connsiteY24" fmla="*/ 3248646 h 3919264"/>
                <a:gd name="connsiteX25" fmla="*/ 3495222 w 4536504"/>
                <a:gd name="connsiteY25" fmla="*/ 3869802 h 3919264"/>
                <a:gd name="connsiteX26" fmla="*/ 3445760 w 4536504"/>
                <a:gd name="connsiteY26" fmla="*/ 3919264 h 3919264"/>
                <a:gd name="connsiteX27" fmla="*/ 2824604 w 4536504"/>
                <a:gd name="connsiteY27" fmla="*/ 3919264 h 3919264"/>
                <a:gd name="connsiteX28" fmla="*/ 2775142 w 4536504"/>
                <a:gd name="connsiteY28" fmla="*/ 3869802 h 3919264"/>
                <a:gd name="connsiteX29" fmla="*/ 2775142 w 4536504"/>
                <a:gd name="connsiteY29" fmla="*/ 3495860 h 3919264"/>
                <a:gd name="connsiteX30" fmla="*/ 2214362 w 4536504"/>
                <a:gd name="connsiteY30" fmla="*/ 3096344 h 3919264"/>
                <a:gd name="connsiteX31" fmla="*/ 1518017 w 4536504"/>
                <a:gd name="connsiteY31" fmla="*/ 3096344 h 3919264"/>
                <a:gd name="connsiteX32" fmla="*/ 1448668 w 4536504"/>
                <a:gd name="connsiteY32" fmla="*/ 3026995 h 3919264"/>
                <a:gd name="connsiteX33" fmla="*/ 1448668 w 4536504"/>
                <a:gd name="connsiteY33" fmla="*/ 2508527 h 3919264"/>
                <a:gd name="connsiteX34" fmla="*/ 953449 w 4536504"/>
                <a:gd name="connsiteY34" fmla="*/ 2016224 h 3919264"/>
                <a:gd name="connsiteX35" fmla="*/ 89032 w 4536504"/>
                <a:gd name="connsiteY35" fmla="*/ 2016224 h 3919264"/>
                <a:gd name="connsiteX36" fmla="*/ 0 w 4536504"/>
                <a:gd name="connsiteY36" fmla="*/ 1927192 h 3919264"/>
                <a:gd name="connsiteX37" fmla="*/ 0 w 4536504"/>
                <a:gd name="connsiteY37" fmla="*/ 809112 h 3919264"/>
                <a:gd name="connsiteX38" fmla="*/ 89032 w 4536504"/>
                <a:gd name="connsiteY38" fmla="*/ 720080 h 3919264"/>
                <a:gd name="connsiteX39" fmla="*/ 1207112 w 4536504"/>
                <a:gd name="connsiteY39" fmla="*/ 720080 h 3919264"/>
                <a:gd name="connsiteX40" fmla="*/ 1296144 w 4536504"/>
                <a:gd name="connsiteY40" fmla="*/ 809112 h 3919264"/>
                <a:gd name="connsiteX41" fmla="*/ 1296144 w 4536504"/>
                <a:gd name="connsiteY41" fmla="*/ 1707636 h 3919264"/>
                <a:gd name="connsiteX42" fmla="*/ 1704226 w 4536504"/>
                <a:gd name="connsiteY42" fmla="*/ 2086756 h 3919264"/>
                <a:gd name="connsiteX43" fmla="*/ 2110101 w 4536504"/>
                <a:gd name="connsiteY43" fmla="*/ 2086756 h 3919264"/>
                <a:gd name="connsiteX44" fmla="*/ 2664296 w 4536504"/>
                <a:gd name="connsiteY44" fmla="*/ 1664322 h 3919264"/>
                <a:gd name="connsiteX45" fmla="*/ 2664296 w 4536504"/>
                <a:gd name="connsiteY45" fmla="*/ 995126 h 3919264"/>
                <a:gd name="connsiteX46" fmla="*/ 2728986 w 4536504"/>
                <a:gd name="connsiteY46" fmla="*/ 930436 h 3919264"/>
                <a:gd name="connsiteX47" fmla="*/ 3256610 w 4536504"/>
                <a:gd name="connsiteY47" fmla="*/ 930436 h 3919264"/>
                <a:gd name="connsiteX48" fmla="*/ 3816424 w 4536504"/>
                <a:gd name="connsiteY48" fmla="*/ 464510 h 3919264"/>
                <a:gd name="connsiteX49" fmla="*/ 3816424 w 4536504"/>
                <a:gd name="connsiteY49" fmla="*/ 49462 h 3919264"/>
                <a:gd name="connsiteX50" fmla="*/ 3865886 w 4536504"/>
                <a:gd name="connsiteY50" fmla="*/ 0 h 3919264"/>
                <a:gd name="connsiteX0" fmla="*/ 3865886 w 4536504"/>
                <a:gd name="connsiteY0" fmla="*/ 0 h 3919264"/>
                <a:gd name="connsiteX1" fmla="*/ 4487042 w 4536504"/>
                <a:gd name="connsiteY1" fmla="*/ 0 h 3919264"/>
                <a:gd name="connsiteX2" fmla="*/ 4536504 w 4536504"/>
                <a:gd name="connsiteY2" fmla="*/ 49462 h 3919264"/>
                <a:gd name="connsiteX3" fmla="*/ 4536504 w 4536504"/>
                <a:gd name="connsiteY3" fmla="*/ 670618 h 3919264"/>
                <a:gd name="connsiteX4" fmla="*/ 4487042 w 4536504"/>
                <a:gd name="connsiteY4" fmla="*/ 720080 h 3919264"/>
                <a:gd name="connsiteX5" fmla="*/ 4097918 w 4536504"/>
                <a:gd name="connsiteY5" fmla="*/ 720080 h 3919264"/>
                <a:gd name="connsiteX6" fmla="*/ 3606068 w 4536504"/>
                <a:gd name="connsiteY6" fmla="*/ 1182801 h 3919264"/>
                <a:gd name="connsiteX7" fmla="*/ 3606068 w 4536504"/>
                <a:gd name="connsiteY7" fmla="*/ 1356441 h 3919264"/>
                <a:gd name="connsiteX8" fmla="*/ 3609595 w 4536504"/>
                <a:gd name="connsiteY8" fmla="*/ 1725690 h 3919264"/>
                <a:gd name="connsiteX9" fmla="*/ 4111762 w 4536504"/>
                <a:gd name="connsiteY9" fmla="*/ 2193410 h 3919264"/>
                <a:gd name="connsiteX10" fmla="*/ 4487042 w 4536504"/>
                <a:gd name="connsiteY10" fmla="*/ 2193410 h 3919264"/>
                <a:gd name="connsiteX11" fmla="*/ 4536504 w 4536504"/>
                <a:gd name="connsiteY11" fmla="*/ 2242872 h 3919264"/>
                <a:gd name="connsiteX12" fmla="*/ 4536504 w 4536504"/>
                <a:gd name="connsiteY12" fmla="*/ 2864028 h 3919264"/>
                <a:gd name="connsiteX13" fmla="*/ 4487042 w 4536504"/>
                <a:gd name="connsiteY13" fmla="*/ 2913490 h 3919264"/>
                <a:gd name="connsiteX14" fmla="*/ 3865886 w 4536504"/>
                <a:gd name="connsiteY14" fmla="*/ 2913490 h 3919264"/>
                <a:gd name="connsiteX15" fmla="*/ 3816424 w 4536504"/>
                <a:gd name="connsiteY15" fmla="*/ 2864028 h 3919264"/>
                <a:gd name="connsiteX16" fmla="*/ 3816424 w 4536504"/>
                <a:gd name="connsiteY16" fmla="*/ 2499630 h 3919264"/>
                <a:gd name="connsiteX17" fmla="*/ 3325545 w 4536504"/>
                <a:gd name="connsiteY17" fmla="*/ 1872208 h 3919264"/>
                <a:gd name="connsiteX18" fmla="*/ 2879310 w 4536504"/>
                <a:gd name="connsiteY18" fmla="*/ 1872208 h 3919264"/>
                <a:gd name="connsiteX19" fmla="*/ 2458256 w 4536504"/>
                <a:gd name="connsiteY19" fmla="*/ 2405700 h 3919264"/>
                <a:gd name="connsiteX20" fmla="*/ 2458256 w 4536504"/>
                <a:gd name="connsiteY20" fmla="*/ 2711068 h 3919264"/>
                <a:gd name="connsiteX21" fmla="*/ 2967338 w 4536504"/>
                <a:gd name="connsiteY21" fmla="*/ 3195262 h 3919264"/>
                <a:gd name="connsiteX22" fmla="*/ 2964893 w 4536504"/>
                <a:gd name="connsiteY22" fmla="*/ 3199184 h 3919264"/>
                <a:gd name="connsiteX23" fmla="*/ 3445760 w 4536504"/>
                <a:gd name="connsiteY23" fmla="*/ 3199184 h 3919264"/>
                <a:gd name="connsiteX24" fmla="*/ 3495222 w 4536504"/>
                <a:gd name="connsiteY24" fmla="*/ 3248646 h 3919264"/>
                <a:gd name="connsiteX25" fmla="*/ 3495222 w 4536504"/>
                <a:gd name="connsiteY25" fmla="*/ 3869802 h 3919264"/>
                <a:gd name="connsiteX26" fmla="*/ 3445760 w 4536504"/>
                <a:gd name="connsiteY26" fmla="*/ 3919264 h 3919264"/>
                <a:gd name="connsiteX27" fmla="*/ 2824604 w 4536504"/>
                <a:gd name="connsiteY27" fmla="*/ 3919264 h 3919264"/>
                <a:gd name="connsiteX28" fmla="*/ 2775142 w 4536504"/>
                <a:gd name="connsiteY28" fmla="*/ 3869802 h 3919264"/>
                <a:gd name="connsiteX29" fmla="*/ 2775142 w 4536504"/>
                <a:gd name="connsiteY29" fmla="*/ 3495860 h 3919264"/>
                <a:gd name="connsiteX30" fmla="*/ 2214362 w 4536504"/>
                <a:gd name="connsiteY30" fmla="*/ 3096344 h 3919264"/>
                <a:gd name="connsiteX31" fmla="*/ 1518017 w 4536504"/>
                <a:gd name="connsiteY31" fmla="*/ 3096344 h 3919264"/>
                <a:gd name="connsiteX32" fmla="*/ 1448668 w 4536504"/>
                <a:gd name="connsiteY32" fmla="*/ 3026995 h 3919264"/>
                <a:gd name="connsiteX33" fmla="*/ 1448668 w 4536504"/>
                <a:gd name="connsiteY33" fmla="*/ 2508527 h 3919264"/>
                <a:gd name="connsiteX34" fmla="*/ 953449 w 4536504"/>
                <a:gd name="connsiteY34" fmla="*/ 2016224 h 3919264"/>
                <a:gd name="connsiteX35" fmla="*/ 89032 w 4536504"/>
                <a:gd name="connsiteY35" fmla="*/ 2016224 h 3919264"/>
                <a:gd name="connsiteX36" fmla="*/ 0 w 4536504"/>
                <a:gd name="connsiteY36" fmla="*/ 1927192 h 3919264"/>
                <a:gd name="connsiteX37" fmla="*/ 0 w 4536504"/>
                <a:gd name="connsiteY37" fmla="*/ 809112 h 3919264"/>
                <a:gd name="connsiteX38" fmla="*/ 89032 w 4536504"/>
                <a:gd name="connsiteY38" fmla="*/ 720080 h 3919264"/>
                <a:gd name="connsiteX39" fmla="*/ 1207112 w 4536504"/>
                <a:gd name="connsiteY39" fmla="*/ 720080 h 3919264"/>
                <a:gd name="connsiteX40" fmla="*/ 1296144 w 4536504"/>
                <a:gd name="connsiteY40" fmla="*/ 809112 h 3919264"/>
                <a:gd name="connsiteX41" fmla="*/ 1296144 w 4536504"/>
                <a:gd name="connsiteY41" fmla="*/ 1707636 h 3919264"/>
                <a:gd name="connsiteX42" fmla="*/ 1704226 w 4536504"/>
                <a:gd name="connsiteY42" fmla="*/ 2086756 h 3919264"/>
                <a:gd name="connsiteX43" fmla="*/ 2110101 w 4536504"/>
                <a:gd name="connsiteY43" fmla="*/ 2086756 h 3919264"/>
                <a:gd name="connsiteX44" fmla="*/ 2664296 w 4536504"/>
                <a:gd name="connsiteY44" fmla="*/ 1664322 h 3919264"/>
                <a:gd name="connsiteX45" fmla="*/ 2664296 w 4536504"/>
                <a:gd name="connsiteY45" fmla="*/ 995126 h 3919264"/>
                <a:gd name="connsiteX46" fmla="*/ 2728986 w 4536504"/>
                <a:gd name="connsiteY46" fmla="*/ 930436 h 3919264"/>
                <a:gd name="connsiteX47" fmla="*/ 3256610 w 4536504"/>
                <a:gd name="connsiteY47" fmla="*/ 930436 h 3919264"/>
                <a:gd name="connsiteX48" fmla="*/ 3816424 w 4536504"/>
                <a:gd name="connsiteY48" fmla="*/ 464510 h 3919264"/>
                <a:gd name="connsiteX49" fmla="*/ 3816424 w 4536504"/>
                <a:gd name="connsiteY49" fmla="*/ 49462 h 3919264"/>
                <a:gd name="connsiteX50" fmla="*/ 3865886 w 4536504"/>
                <a:gd name="connsiteY50" fmla="*/ 0 h 391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536504" h="3919264">
                  <a:moveTo>
                    <a:pt x="3865886" y="0"/>
                  </a:moveTo>
                  <a:lnTo>
                    <a:pt x="4487042" y="0"/>
                  </a:lnTo>
                  <a:cubicBezTo>
                    <a:pt x="4514359" y="0"/>
                    <a:pt x="4536504" y="22145"/>
                    <a:pt x="4536504" y="49462"/>
                  </a:cubicBezTo>
                  <a:lnTo>
                    <a:pt x="4536504" y="670618"/>
                  </a:lnTo>
                  <a:cubicBezTo>
                    <a:pt x="4536504" y="697935"/>
                    <a:pt x="4514359" y="720080"/>
                    <a:pt x="4487042" y="720080"/>
                  </a:cubicBezTo>
                  <a:lnTo>
                    <a:pt x="4097918" y="720080"/>
                  </a:lnTo>
                  <a:cubicBezTo>
                    <a:pt x="3728485" y="786990"/>
                    <a:pt x="3626180" y="1038835"/>
                    <a:pt x="3606068" y="1182801"/>
                  </a:cubicBezTo>
                  <a:lnTo>
                    <a:pt x="3606068" y="1356441"/>
                  </a:lnTo>
                  <a:cubicBezTo>
                    <a:pt x="3607244" y="1479524"/>
                    <a:pt x="3608420" y="1602607"/>
                    <a:pt x="3609595" y="1725690"/>
                  </a:cubicBezTo>
                  <a:cubicBezTo>
                    <a:pt x="3757628" y="2077855"/>
                    <a:pt x="3910674" y="2124181"/>
                    <a:pt x="4111762" y="2193410"/>
                  </a:cubicBezTo>
                  <a:lnTo>
                    <a:pt x="4487042" y="2193410"/>
                  </a:lnTo>
                  <a:cubicBezTo>
                    <a:pt x="4514359" y="2193410"/>
                    <a:pt x="4536504" y="2215555"/>
                    <a:pt x="4536504" y="2242872"/>
                  </a:cubicBezTo>
                  <a:lnTo>
                    <a:pt x="4536504" y="2864028"/>
                  </a:lnTo>
                  <a:cubicBezTo>
                    <a:pt x="4536504" y="2891345"/>
                    <a:pt x="4514359" y="2913490"/>
                    <a:pt x="4487042" y="2913490"/>
                  </a:cubicBezTo>
                  <a:lnTo>
                    <a:pt x="3865886" y="2913490"/>
                  </a:lnTo>
                  <a:cubicBezTo>
                    <a:pt x="3838569" y="2913490"/>
                    <a:pt x="3816424" y="2891345"/>
                    <a:pt x="3816424" y="2864028"/>
                  </a:cubicBezTo>
                  <a:lnTo>
                    <a:pt x="3816424" y="2499630"/>
                  </a:lnTo>
                  <a:cubicBezTo>
                    <a:pt x="3822322" y="2110692"/>
                    <a:pt x="3566227" y="1896414"/>
                    <a:pt x="3325545" y="1872208"/>
                  </a:cubicBezTo>
                  <a:lnTo>
                    <a:pt x="2879310" y="1872208"/>
                  </a:lnTo>
                  <a:cubicBezTo>
                    <a:pt x="2531323" y="2003356"/>
                    <a:pt x="2492442" y="2228681"/>
                    <a:pt x="2458256" y="2405700"/>
                  </a:cubicBezTo>
                  <a:lnTo>
                    <a:pt x="2458256" y="2711068"/>
                  </a:lnTo>
                  <a:cubicBezTo>
                    <a:pt x="2535109" y="3132774"/>
                    <a:pt x="2764526" y="3154096"/>
                    <a:pt x="2967338" y="3195262"/>
                  </a:cubicBezTo>
                  <a:lnTo>
                    <a:pt x="2964893" y="3199184"/>
                  </a:lnTo>
                  <a:lnTo>
                    <a:pt x="3445760" y="3199184"/>
                  </a:lnTo>
                  <a:cubicBezTo>
                    <a:pt x="3473077" y="3199184"/>
                    <a:pt x="3495222" y="3221329"/>
                    <a:pt x="3495222" y="3248646"/>
                  </a:cubicBezTo>
                  <a:lnTo>
                    <a:pt x="3495222" y="3869802"/>
                  </a:lnTo>
                  <a:cubicBezTo>
                    <a:pt x="3495222" y="3897119"/>
                    <a:pt x="3473077" y="3919264"/>
                    <a:pt x="3445760" y="3919264"/>
                  </a:cubicBezTo>
                  <a:lnTo>
                    <a:pt x="2824604" y="3919264"/>
                  </a:lnTo>
                  <a:cubicBezTo>
                    <a:pt x="2797287" y="3919264"/>
                    <a:pt x="2775142" y="3897119"/>
                    <a:pt x="2775142" y="3869802"/>
                  </a:cubicBezTo>
                  <a:lnTo>
                    <a:pt x="2775142" y="3495860"/>
                  </a:lnTo>
                  <a:cubicBezTo>
                    <a:pt x="2774146" y="3279619"/>
                    <a:pt x="2531761" y="3096148"/>
                    <a:pt x="2214362" y="3096344"/>
                  </a:cubicBezTo>
                  <a:lnTo>
                    <a:pt x="1518017" y="3096344"/>
                  </a:lnTo>
                  <a:cubicBezTo>
                    <a:pt x="1479717" y="3096344"/>
                    <a:pt x="1448668" y="3065295"/>
                    <a:pt x="1448668" y="3026995"/>
                  </a:cubicBezTo>
                  <a:lnTo>
                    <a:pt x="1448668" y="2508527"/>
                  </a:lnTo>
                  <a:cubicBezTo>
                    <a:pt x="1410010" y="2284169"/>
                    <a:pt x="1283234" y="2050340"/>
                    <a:pt x="953449" y="2016224"/>
                  </a:cubicBezTo>
                  <a:lnTo>
                    <a:pt x="89032" y="2016224"/>
                  </a:lnTo>
                  <a:cubicBezTo>
                    <a:pt x="39861" y="2016224"/>
                    <a:pt x="0" y="1976363"/>
                    <a:pt x="0" y="1927192"/>
                  </a:cubicBezTo>
                  <a:lnTo>
                    <a:pt x="0" y="809112"/>
                  </a:lnTo>
                  <a:cubicBezTo>
                    <a:pt x="0" y="759941"/>
                    <a:pt x="39861" y="720080"/>
                    <a:pt x="89032" y="720080"/>
                  </a:cubicBezTo>
                  <a:lnTo>
                    <a:pt x="1207112" y="720080"/>
                  </a:lnTo>
                  <a:cubicBezTo>
                    <a:pt x="1256283" y="720080"/>
                    <a:pt x="1296144" y="759941"/>
                    <a:pt x="1296144" y="809112"/>
                  </a:cubicBezTo>
                  <a:lnTo>
                    <a:pt x="1296144" y="1707636"/>
                  </a:lnTo>
                  <a:cubicBezTo>
                    <a:pt x="1370957" y="1982046"/>
                    <a:pt x="1542981" y="2062787"/>
                    <a:pt x="1704226" y="2086756"/>
                  </a:cubicBezTo>
                  <a:lnTo>
                    <a:pt x="2110101" y="2086756"/>
                  </a:lnTo>
                  <a:cubicBezTo>
                    <a:pt x="2468449" y="2037373"/>
                    <a:pt x="2584530" y="1883758"/>
                    <a:pt x="2664296" y="1664322"/>
                  </a:cubicBezTo>
                  <a:lnTo>
                    <a:pt x="2664296" y="995126"/>
                  </a:lnTo>
                  <a:cubicBezTo>
                    <a:pt x="2664296" y="959399"/>
                    <a:pt x="2693259" y="930436"/>
                    <a:pt x="2728986" y="930436"/>
                  </a:cubicBezTo>
                  <a:lnTo>
                    <a:pt x="3256610" y="930436"/>
                  </a:lnTo>
                  <a:cubicBezTo>
                    <a:pt x="3553092" y="919609"/>
                    <a:pt x="3749771" y="773757"/>
                    <a:pt x="3816424" y="464510"/>
                  </a:cubicBezTo>
                  <a:lnTo>
                    <a:pt x="3816424" y="49462"/>
                  </a:lnTo>
                  <a:cubicBezTo>
                    <a:pt x="3816424" y="22145"/>
                    <a:pt x="3838569" y="0"/>
                    <a:pt x="3865886" y="0"/>
                  </a:cubicBezTo>
                  <a:close/>
                </a:path>
              </a:pathLst>
            </a:cu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latin typeface="方正姚体" panose="02010601030101010101" pitchFamily="2" charset="-122"/>
                <a:ea typeface="方正姚体" panose="02010601030101010101" pitchFamily="2" charset="-122"/>
              </a:endParaRPr>
            </a:p>
          </p:txBody>
        </p:sp>
        <p:sp>
          <p:nvSpPr>
            <p:cNvPr id="47" name="圆角矩形 46"/>
            <p:cNvSpPr/>
            <p:nvPr/>
          </p:nvSpPr>
          <p:spPr>
            <a:xfrm>
              <a:off x="2379680" y="2680936"/>
              <a:ext cx="1079228" cy="1079228"/>
            </a:xfrm>
            <a:prstGeom prst="roundRect">
              <a:avLst>
                <a:gd name="adj" fmla="val 6869"/>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latin typeface="方正姚体" panose="02010601030101010101" pitchFamily="2" charset="-122"/>
                <a:ea typeface="方正姚体" panose="02010601030101010101" pitchFamily="2" charset="-122"/>
              </a:endParaRPr>
            </a:p>
          </p:txBody>
        </p:sp>
        <p:sp>
          <p:nvSpPr>
            <p:cNvPr id="48" name="圆角矩形 47"/>
            <p:cNvSpPr/>
            <p:nvPr/>
          </p:nvSpPr>
          <p:spPr>
            <a:xfrm>
              <a:off x="3795594" y="4030534"/>
              <a:ext cx="862166" cy="862166"/>
            </a:xfrm>
            <a:prstGeom prst="roundRect">
              <a:avLst>
                <a:gd name="adj" fmla="val 6869"/>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latin typeface="方正姚体" panose="02010601030101010101" pitchFamily="2" charset="-122"/>
                <a:ea typeface="方正姚体" panose="02010601030101010101" pitchFamily="2" charset="-122"/>
              </a:endParaRPr>
            </a:p>
          </p:txBody>
        </p:sp>
        <p:sp>
          <p:nvSpPr>
            <p:cNvPr id="49" name="圆角矩形 48"/>
            <p:cNvSpPr/>
            <p:nvPr/>
          </p:nvSpPr>
          <p:spPr>
            <a:xfrm>
              <a:off x="5012270" y="2870988"/>
              <a:ext cx="792088" cy="792088"/>
            </a:xfrm>
            <a:prstGeom prst="roundRect">
              <a:avLst>
                <a:gd name="adj" fmla="val 6869"/>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latin typeface="方正姚体" panose="02010601030101010101" pitchFamily="2" charset="-122"/>
                <a:ea typeface="方正姚体" panose="02010601030101010101" pitchFamily="2" charset="-122"/>
              </a:endParaRPr>
            </a:p>
          </p:txBody>
        </p:sp>
        <p:sp>
          <p:nvSpPr>
            <p:cNvPr id="50" name="圆角矩形 49"/>
            <p:cNvSpPr/>
            <p:nvPr/>
          </p:nvSpPr>
          <p:spPr>
            <a:xfrm>
              <a:off x="5109917" y="5113262"/>
              <a:ext cx="612000" cy="612000"/>
            </a:xfrm>
            <a:prstGeom prst="roundRect">
              <a:avLst>
                <a:gd name="adj" fmla="val 6869"/>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latin typeface="方正姚体" panose="02010601030101010101" pitchFamily="2" charset="-122"/>
                <a:ea typeface="方正姚体" panose="02010601030101010101" pitchFamily="2" charset="-122"/>
              </a:endParaRPr>
            </a:p>
          </p:txBody>
        </p:sp>
        <p:sp>
          <p:nvSpPr>
            <p:cNvPr id="51" name="圆角矩形 50"/>
            <p:cNvSpPr/>
            <p:nvPr/>
          </p:nvSpPr>
          <p:spPr>
            <a:xfrm>
              <a:off x="6142593" y="4113011"/>
              <a:ext cx="612000" cy="612000"/>
            </a:xfrm>
            <a:prstGeom prst="roundRect">
              <a:avLst>
                <a:gd name="adj" fmla="val 6869"/>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latin typeface="方正姚体" panose="02010601030101010101" pitchFamily="2" charset="-122"/>
                <a:ea typeface="方正姚体" panose="02010601030101010101" pitchFamily="2" charset="-122"/>
              </a:endParaRPr>
            </a:p>
          </p:txBody>
        </p:sp>
        <p:sp>
          <p:nvSpPr>
            <p:cNvPr id="52" name="圆角矩形 51"/>
            <p:cNvSpPr/>
            <p:nvPr/>
          </p:nvSpPr>
          <p:spPr>
            <a:xfrm>
              <a:off x="6142593" y="1904437"/>
              <a:ext cx="612000" cy="612000"/>
            </a:xfrm>
            <a:prstGeom prst="roundRect">
              <a:avLst>
                <a:gd name="adj" fmla="val 6869"/>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latin typeface="方正姚体" panose="02010601030101010101" pitchFamily="2" charset="-122"/>
                <a:ea typeface="方正姚体" panose="02010601030101010101" pitchFamily="2" charset="-122"/>
              </a:endParaRPr>
            </a:p>
          </p:txBody>
        </p:sp>
        <p:sp>
          <p:nvSpPr>
            <p:cNvPr id="53" name="TextBox 86"/>
            <p:cNvSpPr txBox="1"/>
            <p:nvPr/>
          </p:nvSpPr>
          <p:spPr>
            <a:xfrm>
              <a:off x="2291373" y="2870988"/>
              <a:ext cx="1296144" cy="738664"/>
            </a:xfrm>
            <a:prstGeom prst="rect">
              <a:avLst/>
            </a:prstGeom>
            <a:noFill/>
          </p:spPr>
          <p:txBody>
            <a:bodyPr wrap="square" rtlCol="0">
              <a:spAutoFit/>
            </a:bodyPr>
            <a:lstStyle/>
            <a:p>
              <a:pPr algn="ctr"/>
              <a:r>
                <a:rPr lang="zh-CN" altLang="en-US" sz="1500" b="1" dirty="0">
                  <a:solidFill>
                    <a:srgbClr val="0070C0"/>
                  </a:solidFill>
                  <a:latin typeface="方正姚体" panose="02010601030101010101" pitchFamily="2" charset="-122"/>
                  <a:ea typeface="方正姚体" panose="02010601030101010101" pitchFamily="2" charset="-122"/>
                </a:rPr>
                <a:t>推广</a:t>
              </a:r>
              <a:endParaRPr lang="en-US" altLang="zh-CN" sz="1500" b="1" dirty="0">
                <a:solidFill>
                  <a:srgbClr val="0070C0"/>
                </a:solidFill>
                <a:latin typeface="方正姚体" panose="02010601030101010101" pitchFamily="2" charset="-122"/>
                <a:ea typeface="方正姚体" panose="02010601030101010101" pitchFamily="2" charset="-122"/>
              </a:endParaRPr>
            </a:p>
            <a:p>
              <a:pPr algn="ctr"/>
              <a:r>
                <a:rPr lang="zh-CN" altLang="en-US" sz="1500" b="1" dirty="0">
                  <a:solidFill>
                    <a:srgbClr val="0070C0"/>
                  </a:solidFill>
                  <a:latin typeface="方正姚体" panose="02010601030101010101" pitchFamily="2" charset="-122"/>
                  <a:ea typeface="方正姚体" panose="02010601030101010101" pitchFamily="2" charset="-122"/>
                </a:rPr>
                <a:t>方案</a:t>
              </a:r>
            </a:p>
          </p:txBody>
        </p:sp>
        <p:sp>
          <p:nvSpPr>
            <p:cNvPr id="54" name="Freeform 16"/>
            <p:cNvSpPr>
              <a:spLocks noEditPoints="1"/>
            </p:cNvSpPr>
            <p:nvPr/>
          </p:nvSpPr>
          <p:spPr bwMode="auto">
            <a:xfrm>
              <a:off x="5269599" y="3162114"/>
              <a:ext cx="262533" cy="209835"/>
            </a:xfrm>
            <a:custGeom>
              <a:avLst/>
              <a:gdLst>
                <a:gd name="T0" fmla="*/ 153 w 274"/>
                <a:gd name="T1" fmla="*/ 85 h 219"/>
                <a:gd name="T2" fmla="*/ 175 w 274"/>
                <a:gd name="T3" fmla="*/ 107 h 219"/>
                <a:gd name="T4" fmla="*/ 175 w 274"/>
                <a:gd name="T5" fmla="*/ 140 h 219"/>
                <a:gd name="T6" fmla="*/ 153 w 274"/>
                <a:gd name="T7" fmla="*/ 162 h 219"/>
                <a:gd name="T8" fmla="*/ 121 w 274"/>
                <a:gd name="T9" fmla="*/ 162 h 219"/>
                <a:gd name="T10" fmla="*/ 100 w 274"/>
                <a:gd name="T11" fmla="*/ 140 h 219"/>
                <a:gd name="T12" fmla="*/ 100 w 274"/>
                <a:gd name="T13" fmla="*/ 107 h 219"/>
                <a:gd name="T14" fmla="*/ 121 w 274"/>
                <a:gd name="T15" fmla="*/ 85 h 219"/>
                <a:gd name="T16" fmla="*/ 237 w 274"/>
                <a:gd name="T17" fmla="*/ 69 h 219"/>
                <a:gd name="T18" fmla="*/ 231 w 274"/>
                <a:gd name="T19" fmla="*/ 71 h 219"/>
                <a:gd name="T20" fmla="*/ 228 w 274"/>
                <a:gd name="T21" fmla="*/ 78 h 219"/>
                <a:gd name="T22" fmla="*/ 231 w 274"/>
                <a:gd name="T23" fmla="*/ 85 h 219"/>
                <a:gd name="T24" fmla="*/ 237 w 274"/>
                <a:gd name="T25" fmla="*/ 88 h 219"/>
                <a:gd name="T26" fmla="*/ 244 w 274"/>
                <a:gd name="T27" fmla="*/ 85 h 219"/>
                <a:gd name="T28" fmla="*/ 247 w 274"/>
                <a:gd name="T29" fmla="*/ 78 h 219"/>
                <a:gd name="T30" fmla="*/ 244 w 274"/>
                <a:gd name="T31" fmla="*/ 71 h 219"/>
                <a:gd name="T32" fmla="*/ 237 w 274"/>
                <a:gd name="T33" fmla="*/ 69 h 219"/>
                <a:gd name="T34" fmla="*/ 115 w 274"/>
                <a:gd name="T35" fmla="*/ 59 h 219"/>
                <a:gd name="T36" fmla="*/ 82 w 274"/>
                <a:gd name="T37" fmla="*/ 83 h 219"/>
                <a:gd name="T38" fmla="*/ 68 w 274"/>
                <a:gd name="T39" fmla="*/ 124 h 219"/>
                <a:gd name="T40" fmla="*/ 82 w 274"/>
                <a:gd name="T41" fmla="*/ 164 h 219"/>
                <a:gd name="T42" fmla="*/ 115 w 274"/>
                <a:gd name="T43" fmla="*/ 189 h 219"/>
                <a:gd name="T44" fmla="*/ 158 w 274"/>
                <a:gd name="T45" fmla="*/ 189 h 219"/>
                <a:gd name="T46" fmla="*/ 193 w 274"/>
                <a:gd name="T47" fmla="*/ 164 h 219"/>
                <a:gd name="T48" fmla="*/ 205 w 274"/>
                <a:gd name="T49" fmla="*/ 124 h 219"/>
                <a:gd name="T50" fmla="*/ 193 w 274"/>
                <a:gd name="T51" fmla="*/ 83 h 219"/>
                <a:gd name="T52" fmla="*/ 158 w 274"/>
                <a:gd name="T53" fmla="*/ 59 h 219"/>
                <a:gd name="T54" fmla="*/ 91 w 274"/>
                <a:gd name="T55" fmla="*/ 0 h 219"/>
                <a:gd name="T56" fmla="*/ 188 w 274"/>
                <a:gd name="T57" fmla="*/ 0 h 219"/>
                <a:gd name="T58" fmla="*/ 193 w 274"/>
                <a:gd name="T59" fmla="*/ 5 h 219"/>
                <a:gd name="T60" fmla="*/ 203 w 274"/>
                <a:gd name="T61" fmla="*/ 33 h 219"/>
                <a:gd name="T62" fmla="*/ 208 w 274"/>
                <a:gd name="T63" fmla="*/ 38 h 219"/>
                <a:gd name="T64" fmla="*/ 214 w 274"/>
                <a:gd name="T65" fmla="*/ 41 h 219"/>
                <a:gd name="T66" fmla="*/ 261 w 274"/>
                <a:gd name="T67" fmla="*/ 45 h 219"/>
                <a:gd name="T68" fmla="*/ 274 w 274"/>
                <a:gd name="T69" fmla="*/ 69 h 219"/>
                <a:gd name="T70" fmla="*/ 270 w 274"/>
                <a:gd name="T71" fmla="*/ 207 h 219"/>
                <a:gd name="T72" fmla="*/ 247 w 274"/>
                <a:gd name="T73" fmla="*/ 219 h 219"/>
                <a:gd name="T74" fmla="*/ 13 w 274"/>
                <a:gd name="T75" fmla="*/ 217 h 219"/>
                <a:gd name="T76" fmla="*/ 0 w 274"/>
                <a:gd name="T77" fmla="*/ 193 h 219"/>
                <a:gd name="T78" fmla="*/ 3 w 274"/>
                <a:gd name="T79" fmla="*/ 55 h 219"/>
                <a:gd name="T80" fmla="*/ 27 w 274"/>
                <a:gd name="T81" fmla="*/ 41 h 219"/>
                <a:gd name="T82" fmla="*/ 64 w 274"/>
                <a:gd name="T83" fmla="*/ 41 h 219"/>
                <a:gd name="T84" fmla="*/ 69 w 274"/>
                <a:gd name="T85" fmla="*/ 36 h 219"/>
                <a:gd name="T86" fmla="*/ 79 w 274"/>
                <a:gd name="T87" fmla="*/ 8 h 219"/>
                <a:gd name="T88" fmla="*/ 84 w 274"/>
                <a:gd name="T89" fmla="*/ 3 h 219"/>
                <a:gd name="T90" fmla="*/ 91 w 274"/>
                <a:gd name="T9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4" h="219">
                  <a:moveTo>
                    <a:pt x="137" y="83"/>
                  </a:moveTo>
                  <a:lnTo>
                    <a:pt x="153" y="85"/>
                  </a:lnTo>
                  <a:lnTo>
                    <a:pt x="166" y="94"/>
                  </a:lnTo>
                  <a:lnTo>
                    <a:pt x="175" y="107"/>
                  </a:lnTo>
                  <a:lnTo>
                    <a:pt x="179" y="124"/>
                  </a:lnTo>
                  <a:lnTo>
                    <a:pt x="175" y="140"/>
                  </a:lnTo>
                  <a:lnTo>
                    <a:pt x="166" y="153"/>
                  </a:lnTo>
                  <a:lnTo>
                    <a:pt x="153" y="162"/>
                  </a:lnTo>
                  <a:lnTo>
                    <a:pt x="137" y="164"/>
                  </a:lnTo>
                  <a:lnTo>
                    <a:pt x="121" y="162"/>
                  </a:lnTo>
                  <a:lnTo>
                    <a:pt x="108" y="153"/>
                  </a:lnTo>
                  <a:lnTo>
                    <a:pt x="100" y="140"/>
                  </a:lnTo>
                  <a:lnTo>
                    <a:pt x="96" y="124"/>
                  </a:lnTo>
                  <a:lnTo>
                    <a:pt x="100" y="107"/>
                  </a:lnTo>
                  <a:lnTo>
                    <a:pt x="108" y="94"/>
                  </a:lnTo>
                  <a:lnTo>
                    <a:pt x="121" y="85"/>
                  </a:lnTo>
                  <a:lnTo>
                    <a:pt x="137" y="83"/>
                  </a:lnTo>
                  <a:close/>
                  <a:moveTo>
                    <a:pt x="237" y="69"/>
                  </a:moveTo>
                  <a:lnTo>
                    <a:pt x="233" y="69"/>
                  </a:lnTo>
                  <a:lnTo>
                    <a:pt x="231" y="71"/>
                  </a:lnTo>
                  <a:lnTo>
                    <a:pt x="228" y="74"/>
                  </a:lnTo>
                  <a:lnTo>
                    <a:pt x="228" y="78"/>
                  </a:lnTo>
                  <a:lnTo>
                    <a:pt x="228" y="82"/>
                  </a:lnTo>
                  <a:lnTo>
                    <a:pt x="231" y="85"/>
                  </a:lnTo>
                  <a:lnTo>
                    <a:pt x="233" y="87"/>
                  </a:lnTo>
                  <a:lnTo>
                    <a:pt x="237" y="88"/>
                  </a:lnTo>
                  <a:lnTo>
                    <a:pt x="241" y="87"/>
                  </a:lnTo>
                  <a:lnTo>
                    <a:pt x="244" y="85"/>
                  </a:lnTo>
                  <a:lnTo>
                    <a:pt x="246" y="82"/>
                  </a:lnTo>
                  <a:lnTo>
                    <a:pt x="247" y="78"/>
                  </a:lnTo>
                  <a:lnTo>
                    <a:pt x="246" y="74"/>
                  </a:lnTo>
                  <a:lnTo>
                    <a:pt x="244" y="71"/>
                  </a:lnTo>
                  <a:lnTo>
                    <a:pt x="241" y="69"/>
                  </a:lnTo>
                  <a:lnTo>
                    <a:pt x="237" y="69"/>
                  </a:lnTo>
                  <a:close/>
                  <a:moveTo>
                    <a:pt x="137" y="55"/>
                  </a:moveTo>
                  <a:lnTo>
                    <a:pt x="115" y="59"/>
                  </a:lnTo>
                  <a:lnTo>
                    <a:pt x="97" y="68"/>
                  </a:lnTo>
                  <a:lnTo>
                    <a:pt x="82" y="83"/>
                  </a:lnTo>
                  <a:lnTo>
                    <a:pt x="72" y="102"/>
                  </a:lnTo>
                  <a:lnTo>
                    <a:pt x="68" y="124"/>
                  </a:lnTo>
                  <a:lnTo>
                    <a:pt x="72" y="145"/>
                  </a:lnTo>
                  <a:lnTo>
                    <a:pt x="82" y="164"/>
                  </a:lnTo>
                  <a:lnTo>
                    <a:pt x="97" y="179"/>
                  </a:lnTo>
                  <a:lnTo>
                    <a:pt x="115" y="189"/>
                  </a:lnTo>
                  <a:lnTo>
                    <a:pt x="137" y="193"/>
                  </a:lnTo>
                  <a:lnTo>
                    <a:pt x="158" y="189"/>
                  </a:lnTo>
                  <a:lnTo>
                    <a:pt x="177" y="179"/>
                  </a:lnTo>
                  <a:lnTo>
                    <a:pt x="193" y="164"/>
                  </a:lnTo>
                  <a:lnTo>
                    <a:pt x="203" y="145"/>
                  </a:lnTo>
                  <a:lnTo>
                    <a:pt x="205" y="124"/>
                  </a:lnTo>
                  <a:lnTo>
                    <a:pt x="203" y="102"/>
                  </a:lnTo>
                  <a:lnTo>
                    <a:pt x="193" y="83"/>
                  </a:lnTo>
                  <a:lnTo>
                    <a:pt x="177" y="68"/>
                  </a:lnTo>
                  <a:lnTo>
                    <a:pt x="158" y="59"/>
                  </a:lnTo>
                  <a:lnTo>
                    <a:pt x="137" y="55"/>
                  </a:lnTo>
                  <a:close/>
                  <a:moveTo>
                    <a:pt x="91" y="0"/>
                  </a:moveTo>
                  <a:lnTo>
                    <a:pt x="184" y="0"/>
                  </a:lnTo>
                  <a:lnTo>
                    <a:pt x="188" y="0"/>
                  </a:lnTo>
                  <a:lnTo>
                    <a:pt x="190" y="3"/>
                  </a:lnTo>
                  <a:lnTo>
                    <a:pt x="193" y="5"/>
                  </a:lnTo>
                  <a:lnTo>
                    <a:pt x="195" y="8"/>
                  </a:lnTo>
                  <a:lnTo>
                    <a:pt x="203" y="33"/>
                  </a:lnTo>
                  <a:lnTo>
                    <a:pt x="205" y="36"/>
                  </a:lnTo>
                  <a:lnTo>
                    <a:pt x="208" y="38"/>
                  </a:lnTo>
                  <a:lnTo>
                    <a:pt x="210" y="41"/>
                  </a:lnTo>
                  <a:lnTo>
                    <a:pt x="214" y="41"/>
                  </a:lnTo>
                  <a:lnTo>
                    <a:pt x="247" y="41"/>
                  </a:lnTo>
                  <a:lnTo>
                    <a:pt x="261" y="45"/>
                  </a:lnTo>
                  <a:lnTo>
                    <a:pt x="270" y="55"/>
                  </a:lnTo>
                  <a:lnTo>
                    <a:pt x="274" y="69"/>
                  </a:lnTo>
                  <a:lnTo>
                    <a:pt x="274" y="193"/>
                  </a:lnTo>
                  <a:lnTo>
                    <a:pt x="270" y="207"/>
                  </a:lnTo>
                  <a:lnTo>
                    <a:pt x="261" y="217"/>
                  </a:lnTo>
                  <a:lnTo>
                    <a:pt x="247" y="219"/>
                  </a:lnTo>
                  <a:lnTo>
                    <a:pt x="27" y="219"/>
                  </a:lnTo>
                  <a:lnTo>
                    <a:pt x="13" y="217"/>
                  </a:lnTo>
                  <a:lnTo>
                    <a:pt x="3" y="207"/>
                  </a:lnTo>
                  <a:lnTo>
                    <a:pt x="0" y="193"/>
                  </a:lnTo>
                  <a:lnTo>
                    <a:pt x="0" y="69"/>
                  </a:lnTo>
                  <a:lnTo>
                    <a:pt x="3" y="55"/>
                  </a:lnTo>
                  <a:lnTo>
                    <a:pt x="13" y="45"/>
                  </a:lnTo>
                  <a:lnTo>
                    <a:pt x="27" y="41"/>
                  </a:lnTo>
                  <a:lnTo>
                    <a:pt x="60" y="41"/>
                  </a:lnTo>
                  <a:lnTo>
                    <a:pt x="64" y="41"/>
                  </a:lnTo>
                  <a:lnTo>
                    <a:pt x="66" y="38"/>
                  </a:lnTo>
                  <a:lnTo>
                    <a:pt x="69" y="36"/>
                  </a:lnTo>
                  <a:lnTo>
                    <a:pt x="72" y="33"/>
                  </a:lnTo>
                  <a:lnTo>
                    <a:pt x="79" y="8"/>
                  </a:lnTo>
                  <a:lnTo>
                    <a:pt x="82" y="5"/>
                  </a:lnTo>
                  <a:lnTo>
                    <a:pt x="84" y="3"/>
                  </a:lnTo>
                  <a:lnTo>
                    <a:pt x="87" y="0"/>
                  </a:lnTo>
                  <a:lnTo>
                    <a:pt x="91" y="0"/>
                  </a:lnTo>
                  <a:close/>
                </a:path>
              </a:pathLst>
            </a:custGeom>
            <a:solidFill>
              <a:srgbClr val="0070C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zh-CN" altLang="en-US" sz="1350">
                <a:solidFill>
                  <a:srgbClr val="0070C0"/>
                </a:solidFill>
                <a:latin typeface="方正姚体" panose="02010601030101010101" pitchFamily="2" charset="-122"/>
                <a:ea typeface="方正姚体" panose="02010601030101010101" pitchFamily="2" charset="-122"/>
              </a:endParaRPr>
            </a:p>
          </p:txBody>
        </p:sp>
        <p:sp>
          <p:nvSpPr>
            <p:cNvPr id="55" name="Freeform 32"/>
            <p:cNvSpPr>
              <a:spLocks noEditPoints="1"/>
            </p:cNvSpPr>
            <p:nvPr/>
          </p:nvSpPr>
          <p:spPr bwMode="auto">
            <a:xfrm>
              <a:off x="6337926" y="4308344"/>
              <a:ext cx="221333" cy="221333"/>
            </a:xfrm>
            <a:custGeom>
              <a:avLst/>
              <a:gdLst>
                <a:gd name="T0" fmla="*/ 99 w 231"/>
                <a:gd name="T1" fmla="*/ 68 h 231"/>
                <a:gd name="T2" fmla="*/ 75 w 231"/>
                <a:gd name="T3" fmla="*/ 85 h 231"/>
                <a:gd name="T4" fmla="*/ 65 w 231"/>
                <a:gd name="T5" fmla="*/ 115 h 231"/>
                <a:gd name="T6" fmla="*/ 75 w 231"/>
                <a:gd name="T7" fmla="*/ 144 h 231"/>
                <a:gd name="T8" fmla="*/ 99 w 231"/>
                <a:gd name="T9" fmla="*/ 163 h 231"/>
                <a:gd name="T10" fmla="*/ 131 w 231"/>
                <a:gd name="T11" fmla="*/ 163 h 231"/>
                <a:gd name="T12" fmla="*/ 155 w 231"/>
                <a:gd name="T13" fmla="*/ 144 h 231"/>
                <a:gd name="T14" fmla="*/ 166 w 231"/>
                <a:gd name="T15" fmla="*/ 115 h 231"/>
                <a:gd name="T16" fmla="*/ 155 w 231"/>
                <a:gd name="T17" fmla="*/ 85 h 231"/>
                <a:gd name="T18" fmla="*/ 131 w 231"/>
                <a:gd name="T19" fmla="*/ 68 h 231"/>
                <a:gd name="T20" fmla="*/ 79 w 231"/>
                <a:gd name="T21" fmla="*/ 0 h 231"/>
                <a:gd name="T22" fmla="*/ 102 w 231"/>
                <a:gd name="T23" fmla="*/ 19 h 231"/>
                <a:gd name="T24" fmla="*/ 130 w 231"/>
                <a:gd name="T25" fmla="*/ 19 h 231"/>
                <a:gd name="T26" fmla="*/ 152 w 231"/>
                <a:gd name="T27" fmla="*/ 0 h 231"/>
                <a:gd name="T28" fmla="*/ 173 w 231"/>
                <a:gd name="T29" fmla="*/ 23 h 231"/>
                <a:gd name="T30" fmla="*/ 185 w 231"/>
                <a:gd name="T31" fmla="*/ 46 h 231"/>
                <a:gd name="T32" fmla="*/ 208 w 231"/>
                <a:gd name="T33" fmla="*/ 59 h 231"/>
                <a:gd name="T34" fmla="*/ 231 w 231"/>
                <a:gd name="T35" fmla="*/ 82 h 231"/>
                <a:gd name="T36" fmla="*/ 212 w 231"/>
                <a:gd name="T37" fmla="*/ 102 h 231"/>
                <a:gd name="T38" fmla="*/ 212 w 231"/>
                <a:gd name="T39" fmla="*/ 129 h 231"/>
                <a:gd name="T40" fmla="*/ 231 w 231"/>
                <a:gd name="T41" fmla="*/ 149 h 231"/>
                <a:gd name="T42" fmla="*/ 208 w 231"/>
                <a:gd name="T43" fmla="*/ 171 h 231"/>
                <a:gd name="T44" fmla="*/ 185 w 231"/>
                <a:gd name="T45" fmla="*/ 184 h 231"/>
                <a:gd name="T46" fmla="*/ 173 w 231"/>
                <a:gd name="T47" fmla="*/ 206 h 231"/>
                <a:gd name="T48" fmla="*/ 152 w 231"/>
                <a:gd name="T49" fmla="*/ 231 h 231"/>
                <a:gd name="T50" fmla="*/ 130 w 231"/>
                <a:gd name="T51" fmla="*/ 212 h 231"/>
                <a:gd name="T52" fmla="*/ 102 w 231"/>
                <a:gd name="T53" fmla="*/ 212 h 231"/>
                <a:gd name="T54" fmla="*/ 79 w 231"/>
                <a:gd name="T55" fmla="*/ 231 h 231"/>
                <a:gd name="T56" fmla="*/ 57 w 231"/>
                <a:gd name="T57" fmla="*/ 206 h 231"/>
                <a:gd name="T58" fmla="*/ 47 w 231"/>
                <a:gd name="T59" fmla="*/ 184 h 231"/>
                <a:gd name="T60" fmla="*/ 24 w 231"/>
                <a:gd name="T61" fmla="*/ 172 h 231"/>
                <a:gd name="T62" fmla="*/ 0 w 231"/>
                <a:gd name="T63" fmla="*/ 152 h 231"/>
                <a:gd name="T64" fmla="*/ 19 w 231"/>
                <a:gd name="T65" fmla="*/ 129 h 231"/>
                <a:gd name="T66" fmla="*/ 19 w 231"/>
                <a:gd name="T67" fmla="*/ 102 h 231"/>
                <a:gd name="T68" fmla="*/ 0 w 231"/>
                <a:gd name="T69" fmla="*/ 82 h 231"/>
                <a:gd name="T70" fmla="*/ 24 w 231"/>
                <a:gd name="T71" fmla="*/ 59 h 231"/>
                <a:gd name="T72" fmla="*/ 47 w 231"/>
                <a:gd name="T73" fmla="*/ 46 h 231"/>
                <a:gd name="T74" fmla="*/ 57 w 231"/>
                <a:gd name="T75" fmla="*/ 23 h 231"/>
                <a:gd name="T76" fmla="*/ 79 w 231"/>
                <a:gd name="T7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1" h="231">
                  <a:moveTo>
                    <a:pt x="116" y="65"/>
                  </a:moveTo>
                  <a:lnTo>
                    <a:pt x="99" y="68"/>
                  </a:lnTo>
                  <a:lnTo>
                    <a:pt x="85" y="74"/>
                  </a:lnTo>
                  <a:lnTo>
                    <a:pt x="75" y="85"/>
                  </a:lnTo>
                  <a:lnTo>
                    <a:pt x="68" y="99"/>
                  </a:lnTo>
                  <a:lnTo>
                    <a:pt x="65" y="115"/>
                  </a:lnTo>
                  <a:lnTo>
                    <a:pt x="68" y="131"/>
                  </a:lnTo>
                  <a:lnTo>
                    <a:pt x="75" y="144"/>
                  </a:lnTo>
                  <a:lnTo>
                    <a:pt x="85" y="155"/>
                  </a:lnTo>
                  <a:lnTo>
                    <a:pt x="99" y="163"/>
                  </a:lnTo>
                  <a:lnTo>
                    <a:pt x="116" y="166"/>
                  </a:lnTo>
                  <a:lnTo>
                    <a:pt x="131" y="163"/>
                  </a:lnTo>
                  <a:lnTo>
                    <a:pt x="145" y="155"/>
                  </a:lnTo>
                  <a:lnTo>
                    <a:pt x="155" y="144"/>
                  </a:lnTo>
                  <a:lnTo>
                    <a:pt x="163" y="131"/>
                  </a:lnTo>
                  <a:lnTo>
                    <a:pt x="166" y="115"/>
                  </a:lnTo>
                  <a:lnTo>
                    <a:pt x="163" y="99"/>
                  </a:lnTo>
                  <a:lnTo>
                    <a:pt x="155" y="85"/>
                  </a:lnTo>
                  <a:lnTo>
                    <a:pt x="145" y="74"/>
                  </a:lnTo>
                  <a:lnTo>
                    <a:pt x="131" y="68"/>
                  </a:lnTo>
                  <a:lnTo>
                    <a:pt x="116" y="65"/>
                  </a:lnTo>
                  <a:close/>
                  <a:moveTo>
                    <a:pt x="79" y="0"/>
                  </a:moveTo>
                  <a:lnTo>
                    <a:pt x="89" y="11"/>
                  </a:lnTo>
                  <a:lnTo>
                    <a:pt x="102" y="19"/>
                  </a:lnTo>
                  <a:lnTo>
                    <a:pt x="116" y="22"/>
                  </a:lnTo>
                  <a:lnTo>
                    <a:pt x="130" y="19"/>
                  </a:lnTo>
                  <a:lnTo>
                    <a:pt x="143" y="11"/>
                  </a:lnTo>
                  <a:lnTo>
                    <a:pt x="152" y="0"/>
                  </a:lnTo>
                  <a:lnTo>
                    <a:pt x="175" y="9"/>
                  </a:lnTo>
                  <a:lnTo>
                    <a:pt x="173" y="23"/>
                  </a:lnTo>
                  <a:lnTo>
                    <a:pt x="176" y="36"/>
                  </a:lnTo>
                  <a:lnTo>
                    <a:pt x="185" y="46"/>
                  </a:lnTo>
                  <a:lnTo>
                    <a:pt x="195" y="55"/>
                  </a:lnTo>
                  <a:lnTo>
                    <a:pt x="208" y="59"/>
                  </a:lnTo>
                  <a:lnTo>
                    <a:pt x="222" y="59"/>
                  </a:lnTo>
                  <a:lnTo>
                    <a:pt x="231" y="82"/>
                  </a:lnTo>
                  <a:lnTo>
                    <a:pt x="219" y="90"/>
                  </a:lnTo>
                  <a:lnTo>
                    <a:pt x="212" y="102"/>
                  </a:lnTo>
                  <a:lnTo>
                    <a:pt x="209" y="115"/>
                  </a:lnTo>
                  <a:lnTo>
                    <a:pt x="212" y="129"/>
                  </a:lnTo>
                  <a:lnTo>
                    <a:pt x="219" y="139"/>
                  </a:lnTo>
                  <a:lnTo>
                    <a:pt x="231" y="149"/>
                  </a:lnTo>
                  <a:lnTo>
                    <a:pt x="222" y="172"/>
                  </a:lnTo>
                  <a:lnTo>
                    <a:pt x="208" y="171"/>
                  </a:lnTo>
                  <a:lnTo>
                    <a:pt x="195" y="175"/>
                  </a:lnTo>
                  <a:lnTo>
                    <a:pt x="185" y="184"/>
                  </a:lnTo>
                  <a:lnTo>
                    <a:pt x="176" y="195"/>
                  </a:lnTo>
                  <a:lnTo>
                    <a:pt x="173" y="206"/>
                  </a:lnTo>
                  <a:lnTo>
                    <a:pt x="175" y="220"/>
                  </a:lnTo>
                  <a:lnTo>
                    <a:pt x="152" y="231"/>
                  </a:lnTo>
                  <a:lnTo>
                    <a:pt x="143" y="219"/>
                  </a:lnTo>
                  <a:lnTo>
                    <a:pt x="130" y="212"/>
                  </a:lnTo>
                  <a:lnTo>
                    <a:pt x="116" y="208"/>
                  </a:lnTo>
                  <a:lnTo>
                    <a:pt x="102" y="212"/>
                  </a:lnTo>
                  <a:lnTo>
                    <a:pt x="89" y="219"/>
                  </a:lnTo>
                  <a:lnTo>
                    <a:pt x="79" y="231"/>
                  </a:lnTo>
                  <a:lnTo>
                    <a:pt x="56" y="220"/>
                  </a:lnTo>
                  <a:lnTo>
                    <a:pt x="57" y="206"/>
                  </a:lnTo>
                  <a:lnTo>
                    <a:pt x="55" y="195"/>
                  </a:lnTo>
                  <a:lnTo>
                    <a:pt x="47" y="184"/>
                  </a:lnTo>
                  <a:lnTo>
                    <a:pt x="36" y="176"/>
                  </a:lnTo>
                  <a:lnTo>
                    <a:pt x="24" y="172"/>
                  </a:lnTo>
                  <a:lnTo>
                    <a:pt x="10" y="175"/>
                  </a:lnTo>
                  <a:lnTo>
                    <a:pt x="0" y="152"/>
                  </a:lnTo>
                  <a:lnTo>
                    <a:pt x="11" y="141"/>
                  </a:lnTo>
                  <a:lnTo>
                    <a:pt x="19" y="129"/>
                  </a:lnTo>
                  <a:lnTo>
                    <a:pt x="22" y="115"/>
                  </a:lnTo>
                  <a:lnTo>
                    <a:pt x="19" y="102"/>
                  </a:lnTo>
                  <a:lnTo>
                    <a:pt x="11" y="90"/>
                  </a:lnTo>
                  <a:lnTo>
                    <a:pt x="0" y="82"/>
                  </a:lnTo>
                  <a:lnTo>
                    <a:pt x="10" y="59"/>
                  </a:lnTo>
                  <a:lnTo>
                    <a:pt x="24" y="59"/>
                  </a:lnTo>
                  <a:lnTo>
                    <a:pt x="36" y="55"/>
                  </a:lnTo>
                  <a:lnTo>
                    <a:pt x="47" y="46"/>
                  </a:lnTo>
                  <a:lnTo>
                    <a:pt x="55" y="36"/>
                  </a:lnTo>
                  <a:lnTo>
                    <a:pt x="57" y="23"/>
                  </a:lnTo>
                  <a:lnTo>
                    <a:pt x="56" y="9"/>
                  </a:lnTo>
                  <a:lnTo>
                    <a:pt x="79" y="0"/>
                  </a:lnTo>
                  <a:close/>
                </a:path>
              </a:pathLst>
            </a:custGeom>
            <a:solidFill>
              <a:srgbClr val="0070C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zh-CN" altLang="en-US" sz="1350">
                <a:solidFill>
                  <a:srgbClr val="0070C0"/>
                </a:solidFill>
                <a:latin typeface="方正姚体" panose="02010601030101010101" pitchFamily="2" charset="-122"/>
                <a:ea typeface="方正姚体" panose="02010601030101010101" pitchFamily="2" charset="-122"/>
              </a:endParaRPr>
            </a:p>
          </p:txBody>
        </p:sp>
        <p:sp>
          <p:nvSpPr>
            <p:cNvPr id="56" name="Freeform 43"/>
            <p:cNvSpPr>
              <a:spLocks noEditPoints="1"/>
            </p:cNvSpPr>
            <p:nvPr/>
          </p:nvSpPr>
          <p:spPr bwMode="auto">
            <a:xfrm>
              <a:off x="4061549" y="4296489"/>
              <a:ext cx="330256" cy="330256"/>
            </a:xfrm>
            <a:custGeom>
              <a:avLst/>
              <a:gdLst>
                <a:gd name="T0" fmla="*/ 179 w 252"/>
                <a:gd name="T1" fmla="*/ 184 h 252"/>
                <a:gd name="T2" fmla="*/ 184 w 252"/>
                <a:gd name="T3" fmla="*/ 201 h 252"/>
                <a:gd name="T4" fmla="*/ 180 w 252"/>
                <a:gd name="T5" fmla="*/ 240 h 252"/>
                <a:gd name="T6" fmla="*/ 126 w 252"/>
                <a:gd name="T7" fmla="*/ 252 h 252"/>
                <a:gd name="T8" fmla="*/ 117 w 252"/>
                <a:gd name="T9" fmla="*/ 221 h 252"/>
                <a:gd name="T10" fmla="*/ 175 w 252"/>
                <a:gd name="T11" fmla="*/ 182 h 252"/>
                <a:gd name="T12" fmla="*/ 236 w 252"/>
                <a:gd name="T13" fmla="*/ 188 h 252"/>
                <a:gd name="T14" fmla="*/ 201 w 252"/>
                <a:gd name="T15" fmla="*/ 228 h 252"/>
                <a:gd name="T16" fmla="*/ 201 w 252"/>
                <a:gd name="T17" fmla="*/ 186 h 252"/>
                <a:gd name="T18" fmla="*/ 212 w 252"/>
                <a:gd name="T19" fmla="*/ 179 h 252"/>
                <a:gd name="T20" fmla="*/ 217 w 252"/>
                <a:gd name="T21" fmla="*/ 169 h 252"/>
                <a:gd name="T22" fmla="*/ 75 w 252"/>
                <a:gd name="T23" fmla="*/ 133 h 252"/>
                <a:gd name="T24" fmla="*/ 130 w 252"/>
                <a:gd name="T25" fmla="*/ 160 h 252"/>
                <a:gd name="T26" fmla="*/ 129 w 252"/>
                <a:gd name="T27" fmla="*/ 187 h 252"/>
                <a:gd name="T28" fmla="*/ 77 w 252"/>
                <a:gd name="T29" fmla="*/ 242 h 252"/>
                <a:gd name="T30" fmla="*/ 35 w 252"/>
                <a:gd name="T31" fmla="*/ 212 h 252"/>
                <a:gd name="T32" fmla="*/ 45 w 252"/>
                <a:gd name="T33" fmla="*/ 160 h 252"/>
                <a:gd name="T34" fmla="*/ 61 w 252"/>
                <a:gd name="T35" fmla="*/ 137 h 252"/>
                <a:gd name="T36" fmla="*/ 71 w 252"/>
                <a:gd name="T37" fmla="*/ 136 h 252"/>
                <a:gd name="T38" fmla="*/ 111 w 252"/>
                <a:gd name="T39" fmla="*/ 71 h 252"/>
                <a:gd name="T40" fmla="*/ 121 w 252"/>
                <a:gd name="T41" fmla="*/ 76 h 252"/>
                <a:gd name="T42" fmla="*/ 133 w 252"/>
                <a:gd name="T43" fmla="*/ 76 h 252"/>
                <a:gd name="T44" fmla="*/ 159 w 252"/>
                <a:gd name="T45" fmla="*/ 105 h 252"/>
                <a:gd name="T46" fmla="*/ 170 w 252"/>
                <a:gd name="T47" fmla="*/ 145 h 252"/>
                <a:gd name="T48" fmla="*/ 139 w 252"/>
                <a:gd name="T49" fmla="*/ 142 h 252"/>
                <a:gd name="T50" fmla="*/ 87 w 252"/>
                <a:gd name="T51" fmla="*/ 118 h 252"/>
                <a:gd name="T52" fmla="*/ 88 w 252"/>
                <a:gd name="T53" fmla="*/ 110 h 252"/>
                <a:gd name="T54" fmla="*/ 87 w 252"/>
                <a:gd name="T55" fmla="*/ 100 h 252"/>
                <a:gd name="T56" fmla="*/ 111 w 252"/>
                <a:gd name="T57" fmla="*/ 71 h 252"/>
                <a:gd name="T58" fmla="*/ 37 w 252"/>
                <a:gd name="T59" fmla="*/ 100 h 252"/>
                <a:gd name="T60" fmla="*/ 35 w 252"/>
                <a:gd name="T61" fmla="*/ 110 h 252"/>
                <a:gd name="T62" fmla="*/ 37 w 252"/>
                <a:gd name="T63" fmla="*/ 122 h 252"/>
                <a:gd name="T64" fmla="*/ 27 w 252"/>
                <a:gd name="T65" fmla="*/ 158 h 252"/>
                <a:gd name="T66" fmla="*/ 8 w 252"/>
                <a:gd name="T67" fmla="*/ 170 h 252"/>
                <a:gd name="T68" fmla="*/ 0 w 252"/>
                <a:gd name="T69" fmla="*/ 126 h 252"/>
                <a:gd name="T70" fmla="*/ 13 w 252"/>
                <a:gd name="T71" fmla="*/ 68 h 252"/>
                <a:gd name="T72" fmla="*/ 228 w 252"/>
                <a:gd name="T73" fmla="*/ 52 h 252"/>
                <a:gd name="T74" fmla="*/ 250 w 252"/>
                <a:gd name="T75" fmla="*/ 99 h 252"/>
                <a:gd name="T76" fmla="*/ 252 w 252"/>
                <a:gd name="T77" fmla="*/ 135 h 252"/>
                <a:gd name="T78" fmla="*/ 217 w 252"/>
                <a:gd name="T79" fmla="*/ 150 h 252"/>
                <a:gd name="T80" fmla="*/ 201 w 252"/>
                <a:gd name="T81" fmla="*/ 136 h 252"/>
                <a:gd name="T82" fmla="*/ 181 w 252"/>
                <a:gd name="T83" fmla="*/ 108 h 252"/>
                <a:gd name="T84" fmla="*/ 150 w 252"/>
                <a:gd name="T85" fmla="*/ 61 h 252"/>
                <a:gd name="T86" fmla="*/ 154 w 252"/>
                <a:gd name="T87" fmla="*/ 49 h 252"/>
                <a:gd name="T88" fmla="*/ 181 w 252"/>
                <a:gd name="T89" fmla="*/ 38 h 252"/>
                <a:gd name="T90" fmla="*/ 60 w 252"/>
                <a:gd name="T91" fmla="*/ 19 h 252"/>
                <a:gd name="T92" fmla="*/ 101 w 252"/>
                <a:gd name="T93" fmla="*/ 40 h 252"/>
                <a:gd name="T94" fmla="*/ 100 w 252"/>
                <a:gd name="T95" fmla="*/ 49 h 252"/>
                <a:gd name="T96" fmla="*/ 84 w 252"/>
                <a:gd name="T97" fmla="*/ 70 h 252"/>
                <a:gd name="T98" fmla="*/ 65 w 252"/>
                <a:gd name="T99" fmla="*/ 84 h 252"/>
                <a:gd name="T100" fmla="*/ 55 w 252"/>
                <a:gd name="T101" fmla="*/ 84 h 252"/>
                <a:gd name="T102" fmla="*/ 36 w 252"/>
                <a:gd name="T103" fmla="*/ 70 h 252"/>
                <a:gd name="T104" fmla="*/ 41 w 252"/>
                <a:gd name="T105" fmla="*/ 33 h 252"/>
                <a:gd name="T106" fmla="*/ 126 w 252"/>
                <a:gd name="T107" fmla="*/ 0 h 252"/>
                <a:gd name="T108" fmla="*/ 170 w 252"/>
                <a:gd name="T109" fmla="*/ 7 h 252"/>
                <a:gd name="T110" fmla="*/ 167 w 252"/>
                <a:gd name="T111" fmla="*/ 21 h 252"/>
                <a:gd name="T112" fmla="*/ 140 w 252"/>
                <a:gd name="T113" fmla="*/ 26 h 252"/>
                <a:gd name="T114" fmla="*/ 126 w 252"/>
                <a:gd name="T115" fmla="*/ 22 h 252"/>
                <a:gd name="T116" fmla="*/ 117 w 252"/>
                <a:gd name="T117" fmla="*/ 24 h 252"/>
                <a:gd name="T118" fmla="*/ 82 w 252"/>
                <a:gd name="T119" fmla="*/ 7 h 252"/>
                <a:gd name="T120" fmla="*/ 126 w 252"/>
                <a:gd name="T121"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2" h="252">
                  <a:moveTo>
                    <a:pt x="175" y="182"/>
                  </a:moveTo>
                  <a:lnTo>
                    <a:pt x="179" y="184"/>
                  </a:lnTo>
                  <a:lnTo>
                    <a:pt x="184" y="187"/>
                  </a:lnTo>
                  <a:lnTo>
                    <a:pt x="184" y="201"/>
                  </a:lnTo>
                  <a:lnTo>
                    <a:pt x="182" y="221"/>
                  </a:lnTo>
                  <a:lnTo>
                    <a:pt x="180" y="240"/>
                  </a:lnTo>
                  <a:lnTo>
                    <a:pt x="154" y="249"/>
                  </a:lnTo>
                  <a:lnTo>
                    <a:pt x="126" y="252"/>
                  </a:lnTo>
                  <a:lnTo>
                    <a:pt x="96" y="248"/>
                  </a:lnTo>
                  <a:lnTo>
                    <a:pt x="117" y="221"/>
                  </a:lnTo>
                  <a:lnTo>
                    <a:pt x="144" y="200"/>
                  </a:lnTo>
                  <a:lnTo>
                    <a:pt x="175" y="182"/>
                  </a:lnTo>
                  <a:close/>
                  <a:moveTo>
                    <a:pt x="247" y="164"/>
                  </a:moveTo>
                  <a:lnTo>
                    <a:pt x="236" y="188"/>
                  </a:lnTo>
                  <a:lnTo>
                    <a:pt x="221" y="210"/>
                  </a:lnTo>
                  <a:lnTo>
                    <a:pt x="201" y="228"/>
                  </a:lnTo>
                  <a:lnTo>
                    <a:pt x="203" y="201"/>
                  </a:lnTo>
                  <a:lnTo>
                    <a:pt x="201" y="186"/>
                  </a:lnTo>
                  <a:lnTo>
                    <a:pt x="207" y="183"/>
                  </a:lnTo>
                  <a:lnTo>
                    <a:pt x="212" y="179"/>
                  </a:lnTo>
                  <a:lnTo>
                    <a:pt x="214" y="174"/>
                  </a:lnTo>
                  <a:lnTo>
                    <a:pt x="217" y="169"/>
                  </a:lnTo>
                  <a:lnTo>
                    <a:pt x="247" y="164"/>
                  </a:lnTo>
                  <a:close/>
                  <a:moveTo>
                    <a:pt x="75" y="133"/>
                  </a:moveTo>
                  <a:lnTo>
                    <a:pt x="102" y="149"/>
                  </a:lnTo>
                  <a:lnTo>
                    <a:pt x="130" y="160"/>
                  </a:lnTo>
                  <a:lnTo>
                    <a:pt x="161" y="168"/>
                  </a:lnTo>
                  <a:lnTo>
                    <a:pt x="129" y="187"/>
                  </a:lnTo>
                  <a:lnTo>
                    <a:pt x="101" y="212"/>
                  </a:lnTo>
                  <a:lnTo>
                    <a:pt x="77" y="242"/>
                  </a:lnTo>
                  <a:lnTo>
                    <a:pt x="54" y="229"/>
                  </a:lnTo>
                  <a:lnTo>
                    <a:pt x="35" y="212"/>
                  </a:lnTo>
                  <a:lnTo>
                    <a:pt x="38" y="186"/>
                  </a:lnTo>
                  <a:lnTo>
                    <a:pt x="45" y="160"/>
                  </a:lnTo>
                  <a:lnTo>
                    <a:pt x="56" y="137"/>
                  </a:lnTo>
                  <a:lnTo>
                    <a:pt x="61" y="137"/>
                  </a:lnTo>
                  <a:lnTo>
                    <a:pt x="66" y="137"/>
                  </a:lnTo>
                  <a:lnTo>
                    <a:pt x="71" y="136"/>
                  </a:lnTo>
                  <a:lnTo>
                    <a:pt x="75" y="133"/>
                  </a:lnTo>
                  <a:close/>
                  <a:moveTo>
                    <a:pt x="111" y="71"/>
                  </a:moveTo>
                  <a:lnTo>
                    <a:pt x="116" y="73"/>
                  </a:lnTo>
                  <a:lnTo>
                    <a:pt x="121" y="76"/>
                  </a:lnTo>
                  <a:lnTo>
                    <a:pt x="126" y="76"/>
                  </a:lnTo>
                  <a:lnTo>
                    <a:pt x="133" y="76"/>
                  </a:lnTo>
                  <a:lnTo>
                    <a:pt x="138" y="75"/>
                  </a:lnTo>
                  <a:lnTo>
                    <a:pt x="159" y="105"/>
                  </a:lnTo>
                  <a:lnTo>
                    <a:pt x="175" y="140"/>
                  </a:lnTo>
                  <a:lnTo>
                    <a:pt x="170" y="145"/>
                  </a:lnTo>
                  <a:lnTo>
                    <a:pt x="167" y="149"/>
                  </a:lnTo>
                  <a:lnTo>
                    <a:pt x="139" y="142"/>
                  </a:lnTo>
                  <a:lnTo>
                    <a:pt x="112" y="132"/>
                  </a:lnTo>
                  <a:lnTo>
                    <a:pt x="87" y="118"/>
                  </a:lnTo>
                  <a:lnTo>
                    <a:pt x="88" y="114"/>
                  </a:lnTo>
                  <a:lnTo>
                    <a:pt x="88" y="110"/>
                  </a:lnTo>
                  <a:lnTo>
                    <a:pt x="88" y="105"/>
                  </a:lnTo>
                  <a:lnTo>
                    <a:pt x="87" y="100"/>
                  </a:lnTo>
                  <a:lnTo>
                    <a:pt x="84" y="96"/>
                  </a:lnTo>
                  <a:lnTo>
                    <a:pt x="111" y="71"/>
                  </a:lnTo>
                  <a:close/>
                  <a:moveTo>
                    <a:pt x="13" y="68"/>
                  </a:moveTo>
                  <a:lnTo>
                    <a:pt x="37" y="100"/>
                  </a:lnTo>
                  <a:lnTo>
                    <a:pt x="35" y="105"/>
                  </a:lnTo>
                  <a:lnTo>
                    <a:pt x="35" y="110"/>
                  </a:lnTo>
                  <a:lnTo>
                    <a:pt x="36" y="117"/>
                  </a:lnTo>
                  <a:lnTo>
                    <a:pt x="37" y="122"/>
                  </a:lnTo>
                  <a:lnTo>
                    <a:pt x="40" y="127"/>
                  </a:lnTo>
                  <a:lnTo>
                    <a:pt x="27" y="158"/>
                  </a:lnTo>
                  <a:lnTo>
                    <a:pt x="18" y="191"/>
                  </a:lnTo>
                  <a:lnTo>
                    <a:pt x="8" y="170"/>
                  </a:lnTo>
                  <a:lnTo>
                    <a:pt x="3" y="149"/>
                  </a:lnTo>
                  <a:lnTo>
                    <a:pt x="0" y="126"/>
                  </a:lnTo>
                  <a:lnTo>
                    <a:pt x="4" y="96"/>
                  </a:lnTo>
                  <a:lnTo>
                    <a:pt x="13" y="68"/>
                  </a:lnTo>
                  <a:close/>
                  <a:moveTo>
                    <a:pt x="212" y="31"/>
                  </a:moveTo>
                  <a:lnTo>
                    <a:pt x="228" y="52"/>
                  </a:lnTo>
                  <a:lnTo>
                    <a:pt x="242" y="73"/>
                  </a:lnTo>
                  <a:lnTo>
                    <a:pt x="250" y="99"/>
                  </a:lnTo>
                  <a:lnTo>
                    <a:pt x="252" y="126"/>
                  </a:lnTo>
                  <a:lnTo>
                    <a:pt x="252" y="135"/>
                  </a:lnTo>
                  <a:lnTo>
                    <a:pt x="251" y="144"/>
                  </a:lnTo>
                  <a:lnTo>
                    <a:pt x="217" y="150"/>
                  </a:lnTo>
                  <a:lnTo>
                    <a:pt x="210" y="142"/>
                  </a:lnTo>
                  <a:lnTo>
                    <a:pt x="201" y="136"/>
                  </a:lnTo>
                  <a:lnTo>
                    <a:pt x="191" y="133"/>
                  </a:lnTo>
                  <a:lnTo>
                    <a:pt x="181" y="108"/>
                  </a:lnTo>
                  <a:lnTo>
                    <a:pt x="167" y="84"/>
                  </a:lnTo>
                  <a:lnTo>
                    <a:pt x="150" y="61"/>
                  </a:lnTo>
                  <a:lnTo>
                    <a:pt x="153" y="56"/>
                  </a:lnTo>
                  <a:lnTo>
                    <a:pt x="154" y="49"/>
                  </a:lnTo>
                  <a:lnTo>
                    <a:pt x="153" y="47"/>
                  </a:lnTo>
                  <a:lnTo>
                    <a:pt x="181" y="38"/>
                  </a:lnTo>
                  <a:lnTo>
                    <a:pt x="212" y="31"/>
                  </a:lnTo>
                  <a:close/>
                  <a:moveTo>
                    <a:pt x="60" y="19"/>
                  </a:moveTo>
                  <a:lnTo>
                    <a:pt x="82" y="29"/>
                  </a:lnTo>
                  <a:lnTo>
                    <a:pt x="101" y="40"/>
                  </a:lnTo>
                  <a:lnTo>
                    <a:pt x="101" y="45"/>
                  </a:lnTo>
                  <a:lnTo>
                    <a:pt x="100" y="49"/>
                  </a:lnTo>
                  <a:lnTo>
                    <a:pt x="101" y="56"/>
                  </a:lnTo>
                  <a:lnTo>
                    <a:pt x="84" y="70"/>
                  </a:lnTo>
                  <a:lnTo>
                    <a:pt x="69" y="85"/>
                  </a:lnTo>
                  <a:lnTo>
                    <a:pt x="65" y="84"/>
                  </a:lnTo>
                  <a:lnTo>
                    <a:pt x="61" y="84"/>
                  </a:lnTo>
                  <a:lnTo>
                    <a:pt x="55" y="84"/>
                  </a:lnTo>
                  <a:lnTo>
                    <a:pt x="50" y="86"/>
                  </a:lnTo>
                  <a:lnTo>
                    <a:pt x="36" y="70"/>
                  </a:lnTo>
                  <a:lnTo>
                    <a:pt x="24" y="51"/>
                  </a:lnTo>
                  <a:lnTo>
                    <a:pt x="41" y="33"/>
                  </a:lnTo>
                  <a:lnTo>
                    <a:pt x="60" y="19"/>
                  </a:lnTo>
                  <a:close/>
                  <a:moveTo>
                    <a:pt x="126" y="0"/>
                  </a:moveTo>
                  <a:lnTo>
                    <a:pt x="149" y="1"/>
                  </a:lnTo>
                  <a:lnTo>
                    <a:pt x="170" y="7"/>
                  </a:lnTo>
                  <a:lnTo>
                    <a:pt x="190" y="16"/>
                  </a:lnTo>
                  <a:lnTo>
                    <a:pt x="167" y="21"/>
                  </a:lnTo>
                  <a:lnTo>
                    <a:pt x="145" y="30"/>
                  </a:lnTo>
                  <a:lnTo>
                    <a:pt x="140" y="26"/>
                  </a:lnTo>
                  <a:lnTo>
                    <a:pt x="134" y="24"/>
                  </a:lnTo>
                  <a:lnTo>
                    <a:pt x="126" y="22"/>
                  </a:lnTo>
                  <a:lnTo>
                    <a:pt x="122" y="22"/>
                  </a:lnTo>
                  <a:lnTo>
                    <a:pt x="117" y="24"/>
                  </a:lnTo>
                  <a:lnTo>
                    <a:pt x="114" y="26"/>
                  </a:lnTo>
                  <a:lnTo>
                    <a:pt x="82" y="7"/>
                  </a:lnTo>
                  <a:lnTo>
                    <a:pt x="103" y="1"/>
                  </a:lnTo>
                  <a:lnTo>
                    <a:pt x="126" y="0"/>
                  </a:lnTo>
                  <a:close/>
                </a:path>
              </a:pathLst>
            </a:custGeom>
            <a:solidFill>
              <a:srgbClr val="0070C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zh-CN" altLang="en-US" sz="1350">
                <a:solidFill>
                  <a:srgbClr val="0070C0"/>
                </a:solidFill>
                <a:latin typeface="方正姚体" panose="02010601030101010101" pitchFamily="2" charset="-122"/>
                <a:ea typeface="方正姚体" panose="02010601030101010101" pitchFamily="2" charset="-122"/>
              </a:endParaRPr>
            </a:p>
          </p:txBody>
        </p:sp>
        <p:sp>
          <p:nvSpPr>
            <p:cNvPr id="57" name="Freeform 49"/>
            <p:cNvSpPr>
              <a:spLocks noEditPoints="1"/>
            </p:cNvSpPr>
            <p:nvPr/>
          </p:nvSpPr>
          <p:spPr bwMode="auto">
            <a:xfrm>
              <a:off x="6317806" y="2094022"/>
              <a:ext cx="261574" cy="232830"/>
            </a:xfrm>
            <a:custGeom>
              <a:avLst/>
              <a:gdLst>
                <a:gd name="T0" fmla="*/ 60 w 273"/>
                <a:gd name="T1" fmla="*/ 239 h 243"/>
                <a:gd name="T2" fmla="*/ 52 w 273"/>
                <a:gd name="T3" fmla="*/ 243 h 243"/>
                <a:gd name="T4" fmla="*/ 36 w 273"/>
                <a:gd name="T5" fmla="*/ 225 h 243"/>
                <a:gd name="T6" fmla="*/ 37 w 273"/>
                <a:gd name="T7" fmla="*/ 218 h 243"/>
                <a:gd name="T8" fmla="*/ 118 w 273"/>
                <a:gd name="T9" fmla="*/ 84 h 243"/>
                <a:gd name="T10" fmla="*/ 234 w 273"/>
                <a:gd name="T11" fmla="*/ 219 h 243"/>
                <a:gd name="T12" fmla="*/ 233 w 273"/>
                <a:gd name="T13" fmla="*/ 226 h 243"/>
                <a:gd name="T14" fmla="*/ 214 w 273"/>
                <a:gd name="T15" fmla="*/ 239 h 243"/>
                <a:gd name="T16" fmla="*/ 95 w 273"/>
                <a:gd name="T17" fmla="*/ 108 h 243"/>
                <a:gd name="T18" fmla="*/ 95 w 273"/>
                <a:gd name="T19" fmla="*/ 102 h 243"/>
                <a:gd name="T20" fmla="*/ 228 w 273"/>
                <a:gd name="T21" fmla="*/ 2 h 243"/>
                <a:gd name="T22" fmla="*/ 232 w 273"/>
                <a:gd name="T23" fmla="*/ 5 h 243"/>
                <a:gd name="T24" fmla="*/ 229 w 273"/>
                <a:gd name="T25" fmla="*/ 11 h 243"/>
                <a:gd name="T26" fmla="*/ 219 w 273"/>
                <a:gd name="T27" fmla="*/ 30 h 243"/>
                <a:gd name="T28" fmla="*/ 218 w 273"/>
                <a:gd name="T29" fmla="*/ 45 h 243"/>
                <a:gd name="T30" fmla="*/ 241 w 273"/>
                <a:gd name="T31" fmla="*/ 58 h 243"/>
                <a:gd name="T32" fmla="*/ 254 w 273"/>
                <a:gd name="T33" fmla="*/ 48 h 243"/>
                <a:gd name="T34" fmla="*/ 264 w 273"/>
                <a:gd name="T35" fmla="*/ 31 h 243"/>
                <a:gd name="T36" fmla="*/ 269 w 273"/>
                <a:gd name="T37" fmla="*/ 25 h 243"/>
                <a:gd name="T38" fmla="*/ 271 w 273"/>
                <a:gd name="T39" fmla="*/ 28 h 243"/>
                <a:gd name="T40" fmla="*/ 273 w 273"/>
                <a:gd name="T41" fmla="*/ 51 h 243"/>
                <a:gd name="T42" fmla="*/ 261 w 273"/>
                <a:gd name="T43" fmla="*/ 85 h 243"/>
                <a:gd name="T44" fmla="*/ 225 w 273"/>
                <a:gd name="T45" fmla="*/ 93 h 243"/>
                <a:gd name="T46" fmla="*/ 199 w 273"/>
                <a:gd name="T47" fmla="*/ 102 h 243"/>
                <a:gd name="T48" fmla="*/ 176 w 273"/>
                <a:gd name="T49" fmla="*/ 82 h 243"/>
                <a:gd name="T50" fmla="*/ 186 w 273"/>
                <a:gd name="T51" fmla="*/ 47 h 243"/>
                <a:gd name="T52" fmla="*/ 201 w 273"/>
                <a:gd name="T53" fmla="*/ 16 h 243"/>
                <a:gd name="T54" fmla="*/ 227 w 273"/>
                <a:gd name="T55" fmla="*/ 3 h 243"/>
                <a:gd name="T56" fmla="*/ 141 w 273"/>
                <a:gd name="T57" fmla="*/ 0 h 243"/>
                <a:gd name="T58" fmla="*/ 145 w 273"/>
                <a:gd name="T59" fmla="*/ 2 h 243"/>
                <a:gd name="T60" fmla="*/ 113 w 273"/>
                <a:gd name="T61" fmla="*/ 19 h 243"/>
                <a:gd name="T62" fmla="*/ 92 w 273"/>
                <a:gd name="T63" fmla="*/ 44 h 243"/>
                <a:gd name="T64" fmla="*/ 101 w 273"/>
                <a:gd name="T65" fmla="*/ 61 h 243"/>
                <a:gd name="T66" fmla="*/ 106 w 273"/>
                <a:gd name="T67" fmla="*/ 67 h 243"/>
                <a:gd name="T68" fmla="*/ 106 w 273"/>
                <a:gd name="T69" fmla="*/ 71 h 243"/>
                <a:gd name="T70" fmla="*/ 92 w 273"/>
                <a:gd name="T71" fmla="*/ 84 h 243"/>
                <a:gd name="T72" fmla="*/ 84 w 273"/>
                <a:gd name="T73" fmla="*/ 91 h 243"/>
                <a:gd name="T74" fmla="*/ 80 w 273"/>
                <a:gd name="T75" fmla="*/ 91 h 243"/>
                <a:gd name="T76" fmla="*/ 51 w 273"/>
                <a:gd name="T77" fmla="*/ 74 h 243"/>
                <a:gd name="T78" fmla="*/ 38 w 273"/>
                <a:gd name="T79" fmla="*/ 84 h 243"/>
                <a:gd name="T80" fmla="*/ 37 w 273"/>
                <a:gd name="T81" fmla="*/ 93 h 243"/>
                <a:gd name="T82" fmla="*/ 34 w 273"/>
                <a:gd name="T83" fmla="*/ 98 h 243"/>
                <a:gd name="T84" fmla="*/ 28 w 273"/>
                <a:gd name="T85" fmla="*/ 103 h 243"/>
                <a:gd name="T86" fmla="*/ 22 w 273"/>
                <a:gd name="T87" fmla="*/ 103 h 243"/>
                <a:gd name="T88" fmla="*/ 13 w 273"/>
                <a:gd name="T89" fmla="*/ 94 h 243"/>
                <a:gd name="T90" fmla="*/ 1 w 273"/>
                <a:gd name="T91" fmla="*/ 81 h 243"/>
                <a:gd name="T92" fmla="*/ 1 w 273"/>
                <a:gd name="T93" fmla="*/ 75 h 243"/>
                <a:gd name="T94" fmla="*/ 8 w 273"/>
                <a:gd name="T95" fmla="*/ 70 h 243"/>
                <a:gd name="T96" fmla="*/ 14 w 273"/>
                <a:gd name="T97" fmla="*/ 65 h 243"/>
                <a:gd name="T98" fmla="*/ 22 w 273"/>
                <a:gd name="T99" fmla="*/ 65 h 243"/>
                <a:gd name="T100" fmla="*/ 32 w 273"/>
                <a:gd name="T101" fmla="*/ 57 h 243"/>
                <a:gd name="T102" fmla="*/ 34 w 273"/>
                <a:gd name="T103" fmla="*/ 47 h 243"/>
                <a:gd name="T104" fmla="*/ 39 w 273"/>
                <a:gd name="T105" fmla="*/ 39 h 243"/>
                <a:gd name="T106" fmla="*/ 69 w 273"/>
                <a:gd name="T107" fmla="*/ 19 h 243"/>
                <a:gd name="T108" fmla="*/ 110 w 273"/>
                <a:gd name="T109"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243">
                  <a:moveTo>
                    <a:pt x="107" y="150"/>
                  </a:moveTo>
                  <a:lnTo>
                    <a:pt x="127" y="173"/>
                  </a:lnTo>
                  <a:lnTo>
                    <a:pt x="60" y="239"/>
                  </a:lnTo>
                  <a:lnTo>
                    <a:pt x="57" y="242"/>
                  </a:lnTo>
                  <a:lnTo>
                    <a:pt x="55" y="243"/>
                  </a:lnTo>
                  <a:lnTo>
                    <a:pt x="52" y="243"/>
                  </a:lnTo>
                  <a:lnTo>
                    <a:pt x="50" y="240"/>
                  </a:lnTo>
                  <a:lnTo>
                    <a:pt x="37" y="228"/>
                  </a:lnTo>
                  <a:lnTo>
                    <a:pt x="36" y="225"/>
                  </a:lnTo>
                  <a:lnTo>
                    <a:pt x="34" y="223"/>
                  </a:lnTo>
                  <a:lnTo>
                    <a:pt x="36" y="220"/>
                  </a:lnTo>
                  <a:lnTo>
                    <a:pt x="37" y="218"/>
                  </a:lnTo>
                  <a:lnTo>
                    <a:pt x="107" y="150"/>
                  </a:lnTo>
                  <a:close/>
                  <a:moveTo>
                    <a:pt x="117" y="84"/>
                  </a:moveTo>
                  <a:lnTo>
                    <a:pt x="118" y="84"/>
                  </a:lnTo>
                  <a:lnTo>
                    <a:pt x="121" y="85"/>
                  </a:lnTo>
                  <a:lnTo>
                    <a:pt x="233" y="216"/>
                  </a:lnTo>
                  <a:lnTo>
                    <a:pt x="234" y="219"/>
                  </a:lnTo>
                  <a:lnTo>
                    <a:pt x="236" y="221"/>
                  </a:lnTo>
                  <a:lnTo>
                    <a:pt x="234" y="224"/>
                  </a:lnTo>
                  <a:lnTo>
                    <a:pt x="233" y="226"/>
                  </a:lnTo>
                  <a:lnTo>
                    <a:pt x="219" y="238"/>
                  </a:lnTo>
                  <a:lnTo>
                    <a:pt x="217" y="239"/>
                  </a:lnTo>
                  <a:lnTo>
                    <a:pt x="214" y="239"/>
                  </a:lnTo>
                  <a:lnTo>
                    <a:pt x="211" y="239"/>
                  </a:lnTo>
                  <a:lnTo>
                    <a:pt x="209" y="237"/>
                  </a:lnTo>
                  <a:lnTo>
                    <a:pt x="95" y="108"/>
                  </a:lnTo>
                  <a:lnTo>
                    <a:pt x="94" y="105"/>
                  </a:lnTo>
                  <a:lnTo>
                    <a:pt x="94" y="104"/>
                  </a:lnTo>
                  <a:lnTo>
                    <a:pt x="95" y="102"/>
                  </a:lnTo>
                  <a:lnTo>
                    <a:pt x="115" y="85"/>
                  </a:lnTo>
                  <a:lnTo>
                    <a:pt x="117" y="84"/>
                  </a:lnTo>
                  <a:close/>
                  <a:moveTo>
                    <a:pt x="228" y="2"/>
                  </a:moveTo>
                  <a:lnTo>
                    <a:pt x="229" y="2"/>
                  </a:lnTo>
                  <a:lnTo>
                    <a:pt x="231" y="3"/>
                  </a:lnTo>
                  <a:lnTo>
                    <a:pt x="232" y="5"/>
                  </a:lnTo>
                  <a:lnTo>
                    <a:pt x="232" y="7"/>
                  </a:lnTo>
                  <a:lnTo>
                    <a:pt x="232" y="7"/>
                  </a:lnTo>
                  <a:lnTo>
                    <a:pt x="229" y="11"/>
                  </a:lnTo>
                  <a:lnTo>
                    <a:pt x="225" y="17"/>
                  </a:lnTo>
                  <a:lnTo>
                    <a:pt x="222" y="24"/>
                  </a:lnTo>
                  <a:lnTo>
                    <a:pt x="219" y="30"/>
                  </a:lnTo>
                  <a:lnTo>
                    <a:pt x="217" y="34"/>
                  </a:lnTo>
                  <a:lnTo>
                    <a:pt x="215" y="39"/>
                  </a:lnTo>
                  <a:lnTo>
                    <a:pt x="218" y="45"/>
                  </a:lnTo>
                  <a:lnTo>
                    <a:pt x="227" y="54"/>
                  </a:lnTo>
                  <a:lnTo>
                    <a:pt x="234" y="58"/>
                  </a:lnTo>
                  <a:lnTo>
                    <a:pt x="241" y="58"/>
                  </a:lnTo>
                  <a:lnTo>
                    <a:pt x="246" y="56"/>
                  </a:lnTo>
                  <a:lnTo>
                    <a:pt x="250" y="52"/>
                  </a:lnTo>
                  <a:lnTo>
                    <a:pt x="254" y="48"/>
                  </a:lnTo>
                  <a:lnTo>
                    <a:pt x="256" y="43"/>
                  </a:lnTo>
                  <a:lnTo>
                    <a:pt x="260" y="37"/>
                  </a:lnTo>
                  <a:lnTo>
                    <a:pt x="264" y="31"/>
                  </a:lnTo>
                  <a:lnTo>
                    <a:pt x="266" y="28"/>
                  </a:lnTo>
                  <a:lnTo>
                    <a:pt x="268" y="26"/>
                  </a:lnTo>
                  <a:lnTo>
                    <a:pt x="269" y="25"/>
                  </a:lnTo>
                  <a:lnTo>
                    <a:pt x="270" y="25"/>
                  </a:lnTo>
                  <a:lnTo>
                    <a:pt x="271" y="25"/>
                  </a:lnTo>
                  <a:lnTo>
                    <a:pt x="271" y="28"/>
                  </a:lnTo>
                  <a:lnTo>
                    <a:pt x="273" y="30"/>
                  </a:lnTo>
                  <a:lnTo>
                    <a:pt x="273" y="38"/>
                  </a:lnTo>
                  <a:lnTo>
                    <a:pt x="273" y="51"/>
                  </a:lnTo>
                  <a:lnTo>
                    <a:pt x="271" y="65"/>
                  </a:lnTo>
                  <a:lnTo>
                    <a:pt x="268" y="76"/>
                  </a:lnTo>
                  <a:lnTo>
                    <a:pt x="261" y="85"/>
                  </a:lnTo>
                  <a:lnTo>
                    <a:pt x="252" y="91"/>
                  </a:lnTo>
                  <a:lnTo>
                    <a:pt x="241" y="94"/>
                  </a:lnTo>
                  <a:lnTo>
                    <a:pt x="225" y="93"/>
                  </a:lnTo>
                  <a:lnTo>
                    <a:pt x="215" y="93"/>
                  </a:lnTo>
                  <a:lnTo>
                    <a:pt x="205" y="96"/>
                  </a:lnTo>
                  <a:lnTo>
                    <a:pt x="199" y="102"/>
                  </a:lnTo>
                  <a:lnTo>
                    <a:pt x="176" y="123"/>
                  </a:lnTo>
                  <a:lnTo>
                    <a:pt x="157" y="102"/>
                  </a:lnTo>
                  <a:lnTo>
                    <a:pt x="176" y="82"/>
                  </a:lnTo>
                  <a:lnTo>
                    <a:pt x="183" y="71"/>
                  </a:lnTo>
                  <a:lnTo>
                    <a:pt x="186" y="58"/>
                  </a:lnTo>
                  <a:lnTo>
                    <a:pt x="186" y="47"/>
                  </a:lnTo>
                  <a:lnTo>
                    <a:pt x="187" y="34"/>
                  </a:lnTo>
                  <a:lnTo>
                    <a:pt x="192" y="24"/>
                  </a:lnTo>
                  <a:lnTo>
                    <a:pt x="201" y="16"/>
                  </a:lnTo>
                  <a:lnTo>
                    <a:pt x="211" y="10"/>
                  </a:lnTo>
                  <a:lnTo>
                    <a:pt x="220" y="5"/>
                  </a:lnTo>
                  <a:lnTo>
                    <a:pt x="227" y="3"/>
                  </a:lnTo>
                  <a:lnTo>
                    <a:pt x="228" y="2"/>
                  </a:lnTo>
                  <a:close/>
                  <a:moveTo>
                    <a:pt x="129" y="0"/>
                  </a:moveTo>
                  <a:lnTo>
                    <a:pt x="141" y="0"/>
                  </a:lnTo>
                  <a:lnTo>
                    <a:pt x="149" y="0"/>
                  </a:lnTo>
                  <a:lnTo>
                    <a:pt x="150" y="1"/>
                  </a:lnTo>
                  <a:lnTo>
                    <a:pt x="145" y="2"/>
                  </a:lnTo>
                  <a:lnTo>
                    <a:pt x="136" y="6"/>
                  </a:lnTo>
                  <a:lnTo>
                    <a:pt x="125" y="12"/>
                  </a:lnTo>
                  <a:lnTo>
                    <a:pt x="113" y="19"/>
                  </a:lnTo>
                  <a:lnTo>
                    <a:pt x="102" y="25"/>
                  </a:lnTo>
                  <a:lnTo>
                    <a:pt x="94" y="34"/>
                  </a:lnTo>
                  <a:lnTo>
                    <a:pt x="92" y="44"/>
                  </a:lnTo>
                  <a:lnTo>
                    <a:pt x="95" y="54"/>
                  </a:lnTo>
                  <a:lnTo>
                    <a:pt x="98" y="57"/>
                  </a:lnTo>
                  <a:lnTo>
                    <a:pt x="101" y="61"/>
                  </a:lnTo>
                  <a:lnTo>
                    <a:pt x="103" y="63"/>
                  </a:lnTo>
                  <a:lnTo>
                    <a:pt x="104" y="66"/>
                  </a:lnTo>
                  <a:lnTo>
                    <a:pt x="106" y="67"/>
                  </a:lnTo>
                  <a:lnTo>
                    <a:pt x="107" y="68"/>
                  </a:lnTo>
                  <a:lnTo>
                    <a:pt x="107" y="71"/>
                  </a:lnTo>
                  <a:lnTo>
                    <a:pt x="106" y="71"/>
                  </a:lnTo>
                  <a:lnTo>
                    <a:pt x="103" y="74"/>
                  </a:lnTo>
                  <a:lnTo>
                    <a:pt x="98" y="79"/>
                  </a:lnTo>
                  <a:lnTo>
                    <a:pt x="92" y="84"/>
                  </a:lnTo>
                  <a:lnTo>
                    <a:pt x="87" y="88"/>
                  </a:lnTo>
                  <a:lnTo>
                    <a:pt x="84" y="90"/>
                  </a:lnTo>
                  <a:lnTo>
                    <a:pt x="84" y="91"/>
                  </a:lnTo>
                  <a:lnTo>
                    <a:pt x="83" y="91"/>
                  </a:lnTo>
                  <a:lnTo>
                    <a:pt x="81" y="93"/>
                  </a:lnTo>
                  <a:lnTo>
                    <a:pt x="80" y="91"/>
                  </a:lnTo>
                  <a:lnTo>
                    <a:pt x="70" y="81"/>
                  </a:lnTo>
                  <a:lnTo>
                    <a:pt x="60" y="75"/>
                  </a:lnTo>
                  <a:lnTo>
                    <a:pt x="51" y="74"/>
                  </a:lnTo>
                  <a:lnTo>
                    <a:pt x="42" y="79"/>
                  </a:lnTo>
                  <a:lnTo>
                    <a:pt x="39" y="81"/>
                  </a:lnTo>
                  <a:lnTo>
                    <a:pt x="38" y="84"/>
                  </a:lnTo>
                  <a:lnTo>
                    <a:pt x="38" y="88"/>
                  </a:lnTo>
                  <a:lnTo>
                    <a:pt x="38" y="90"/>
                  </a:lnTo>
                  <a:lnTo>
                    <a:pt x="37" y="93"/>
                  </a:lnTo>
                  <a:lnTo>
                    <a:pt x="37" y="94"/>
                  </a:lnTo>
                  <a:lnTo>
                    <a:pt x="36" y="95"/>
                  </a:lnTo>
                  <a:lnTo>
                    <a:pt x="34" y="98"/>
                  </a:lnTo>
                  <a:lnTo>
                    <a:pt x="32" y="99"/>
                  </a:lnTo>
                  <a:lnTo>
                    <a:pt x="29" y="102"/>
                  </a:lnTo>
                  <a:lnTo>
                    <a:pt x="28" y="103"/>
                  </a:lnTo>
                  <a:lnTo>
                    <a:pt x="25" y="104"/>
                  </a:lnTo>
                  <a:lnTo>
                    <a:pt x="23" y="104"/>
                  </a:lnTo>
                  <a:lnTo>
                    <a:pt x="22" y="103"/>
                  </a:lnTo>
                  <a:lnTo>
                    <a:pt x="19" y="102"/>
                  </a:lnTo>
                  <a:lnTo>
                    <a:pt x="16" y="99"/>
                  </a:lnTo>
                  <a:lnTo>
                    <a:pt x="13" y="94"/>
                  </a:lnTo>
                  <a:lnTo>
                    <a:pt x="8" y="88"/>
                  </a:lnTo>
                  <a:lnTo>
                    <a:pt x="2" y="82"/>
                  </a:lnTo>
                  <a:lnTo>
                    <a:pt x="1" y="81"/>
                  </a:lnTo>
                  <a:lnTo>
                    <a:pt x="0" y="79"/>
                  </a:lnTo>
                  <a:lnTo>
                    <a:pt x="0" y="76"/>
                  </a:lnTo>
                  <a:lnTo>
                    <a:pt x="1" y="75"/>
                  </a:lnTo>
                  <a:lnTo>
                    <a:pt x="2" y="74"/>
                  </a:lnTo>
                  <a:lnTo>
                    <a:pt x="5" y="71"/>
                  </a:lnTo>
                  <a:lnTo>
                    <a:pt x="8" y="70"/>
                  </a:lnTo>
                  <a:lnTo>
                    <a:pt x="10" y="67"/>
                  </a:lnTo>
                  <a:lnTo>
                    <a:pt x="11" y="66"/>
                  </a:lnTo>
                  <a:lnTo>
                    <a:pt x="14" y="65"/>
                  </a:lnTo>
                  <a:lnTo>
                    <a:pt x="16" y="65"/>
                  </a:lnTo>
                  <a:lnTo>
                    <a:pt x="19" y="65"/>
                  </a:lnTo>
                  <a:lnTo>
                    <a:pt x="22" y="65"/>
                  </a:lnTo>
                  <a:lnTo>
                    <a:pt x="25" y="63"/>
                  </a:lnTo>
                  <a:lnTo>
                    <a:pt x="29" y="61"/>
                  </a:lnTo>
                  <a:lnTo>
                    <a:pt x="32" y="57"/>
                  </a:lnTo>
                  <a:lnTo>
                    <a:pt x="33" y="53"/>
                  </a:lnTo>
                  <a:lnTo>
                    <a:pt x="34" y="51"/>
                  </a:lnTo>
                  <a:lnTo>
                    <a:pt x="34" y="47"/>
                  </a:lnTo>
                  <a:lnTo>
                    <a:pt x="36" y="44"/>
                  </a:lnTo>
                  <a:lnTo>
                    <a:pt x="37" y="42"/>
                  </a:lnTo>
                  <a:lnTo>
                    <a:pt x="39" y="39"/>
                  </a:lnTo>
                  <a:lnTo>
                    <a:pt x="46" y="34"/>
                  </a:lnTo>
                  <a:lnTo>
                    <a:pt x="59" y="25"/>
                  </a:lnTo>
                  <a:lnTo>
                    <a:pt x="69" y="19"/>
                  </a:lnTo>
                  <a:lnTo>
                    <a:pt x="81" y="10"/>
                  </a:lnTo>
                  <a:lnTo>
                    <a:pt x="95" y="3"/>
                  </a:lnTo>
                  <a:lnTo>
                    <a:pt x="110" y="0"/>
                  </a:lnTo>
                  <a:lnTo>
                    <a:pt x="116" y="0"/>
                  </a:lnTo>
                  <a:lnTo>
                    <a:pt x="129" y="0"/>
                  </a:lnTo>
                  <a:close/>
                </a:path>
              </a:pathLst>
            </a:custGeom>
            <a:solidFill>
              <a:srgbClr val="0070C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zh-CN" altLang="en-US" sz="1350">
                <a:solidFill>
                  <a:srgbClr val="0070C0"/>
                </a:solidFill>
                <a:latin typeface="方正姚体" panose="02010601030101010101" pitchFamily="2" charset="-122"/>
                <a:ea typeface="方正姚体" panose="02010601030101010101" pitchFamily="2" charset="-122"/>
              </a:endParaRPr>
            </a:p>
          </p:txBody>
        </p:sp>
        <p:sp>
          <p:nvSpPr>
            <p:cNvPr id="58" name="Freeform 55"/>
            <p:cNvSpPr>
              <a:spLocks noEditPoints="1"/>
            </p:cNvSpPr>
            <p:nvPr/>
          </p:nvSpPr>
          <p:spPr bwMode="auto">
            <a:xfrm>
              <a:off x="5297864" y="5290390"/>
              <a:ext cx="206002" cy="257743"/>
            </a:xfrm>
            <a:custGeom>
              <a:avLst/>
              <a:gdLst>
                <a:gd name="T0" fmla="*/ 145 w 215"/>
                <a:gd name="T1" fmla="*/ 27 h 269"/>
                <a:gd name="T2" fmla="*/ 132 w 215"/>
                <a:gd name="T3" fmla="*/ 32 h 269"/>
                <a:gd name="T4" fmla="*/ 123 w 215"/>
                <a:gd name="T5" fmla="*/ 42 h 269"/>
                <a:gd name="T6" fmla="*/ 119 w 215"/>
                <a:gd name="T7" fmla="*/ 50 h 269"/>
                <a:gd name="T8" fmla="*/ 121 w 215"/>
                <a:gd name="T9" fmla="*/ 57 h 269"/>
                <a:gd name="T10" fmla="*/ 124 w 215"/>
                <a:gd name="T11" fmla="*/ 64 h 269"/>
                <a:gd name="T12" fmla="*/ 132 w 215"/>
                <a:gd name="T13" fmla="*/ 70 h 269"/>
                <a:gd name="T14" fmla="*/ 141 w 215"/>
                <a:gd name="T15" fmla="*/ 76 h 269"/>
                <a:gd name="T16" fmla="*/ 150 w 215"/>
                <a:gd name="T17" fmla="*/ 83 h 269"/>
                <a:gd name="T18" fmla="*/ 158 w 215"/>
                <a:gd name="T19" fmla="*/ 88 h 269"/>
                <a:gd name="T20" fmla="*/ 165 w 215"/>
                <a:gd name="T21" fmla="*/ 90 h 269"/>
                <a:gd name="T22" fmla="*/ 172 w 215"/>
                <a:gd name="T23" fmla="*/ 89 h 269"/>
                <a:gd name="T24" fmla="*/ 178 w 215"/>
                <a:gd name="T25" fmla="*/ 83 h 269"/>
                <a:gd name="T26" fmla="*/ 183 w 215"/>
                <a:gd name="T27" fmla="*/ 69 h 269"/>
                <a:gd name="T28" fmla="*/ 184 w 215"/>
                <a:gd name="T29" fmla="*/ 56 h 269"/>
                <a:gd name="T30" fmla="*/ 179 w 215"/>
                <a:gd name="T31" fmla="*/ 43 h 269"/>
                <a:gd name="T32" fmla="*/ 170 w 215"/>
                <a:gd name="T33" fmla="*/ 33 h 269"/>
                <a:gd name="T34" fmla="*/ 158 w 215"/>
                <a:gd name="T35" fmla="*/ 27 h 269"/>
                <a:gd name="T36" fmla="*/ 145 w 215"/>
                <a:gd name="T37" fmla="*/ 27 h 269"/>
                <a:gd name="T38" fmla="*/ 149 w 215"/>
                <a:gd name="T39" fmla="*/ 0 h 269"/>
                <a:gd name="T40" fmla="*/ 167 w 215"/>
                <a:gd name="T41" fmla="*/ 4 h 269"/>
                <a:gd name="T42" fmla="*/ 183 w 215"/>
                <a:gd name="T43" fmla="*/ 13 h 269"/>
                <a:gd name="T44" fmla="*/ 197 w 215"/>
                <a:gd name="T45" fmla="*/ 25 h 269"/>
                <a:gd name="T46" fmla="*/ 207 w 215"/>
                <a:gd name="T47" fmla="*/ 42 h 269"/>
                <a:gd name="T48" fmla="*/ 212 w 215"/>
                <a:gd name="T49" fmla="*/ 61 h 269"/>
                <a:gd name="T50" fmla="*/ 215 w 215"/>
                <a:gd name="T51" fmla="*/ 81 h 269"/>
                <a:gd name="T52" fmla="*/ 212 w 215"/>
                <a:gd name="T53" fmla="*/ 102 h 269"/>
                <a:gd name="T54" fmla="*/ 206 w 215"/>
                <a:gd name="T55" fmla="*/ 120 h 269"/>
                <a:gd name="T56" fmla="*/ 196 w 215"/>
                <a:gd name="T57" fmla="*/ 135 h 269"/>
                <a:gd name="T58" fmla="*/ 182 w 215"/>
                <a:gd name="T59" fmla="*/ 146 h 269"/>
                <a:gd name="T60" fmla="*/ 164 w 215"/>
                <a:gd name="T61" fmla="*/ 153 h 269"/>
                <a:gd name="T62" fmla="*/ 152 w 215"/>
                <a:gd name="T63" fmla="*/ 154 h 269"/>
                <a:gd name="T64" fmla="*/ 140 w 215"/>
                <a:gd name="T65" fmla="*/ 154 h 269"/>
                <a:gd name="T66" fmla="*/ 128 w 215"/>
                <a:gd name="T67" fmla="*/ 153 h 269"/>
                <a:gd name="T68" fmla="*/ 95 w 215"/>
                <a:gd name="T69" fmla="*/ 206 h 269"/>
                <a:gd name="T70" fmla="*/ 76 w 215"/>
                <a:gd name="T71" fmla="*/ 210 h 269"/>
                <a:gd name="T72" fmla="*/ 76 w 215"/>
                <a:gd name="T73" fmla="*/ 210 h 269"/>
                <a:gd name="T74" fmla="*/ 48 w 215"/>
                <a:gd name="T75" fmla="*/ 256 h 269"/>
                <a:gd name="T76" fmla="*/ 45 w 215"/>
                <a:gd name="T77" fmla="*/ 259 h 269"/>
                <a:gd name="T78" fmla="*/ 43 w 215"/>
                <a:gd name="T79" fmla="*/ 261 h 269"/>
                <a:gd name="T80" fmla="*/ 39 w 215"/>
                <a:gd name="T81" fmla="*/ 264 h 269"/>
                <a:gd name="T82" fmla="*/ 35 w 215"/>
                <a:gd name="T83" fmla="*/ 265 h 269"/>
                <a:gd name="T84" fmla="*/ 15 w 215"/>
                <a:gd name="T85" fmla="*/ 269 h 269"/>
                <a:gd name="T86" fmla="*/ 11 w 215"/>
                <a:gd name="T87" fmla="*/ 269 h 269"/>
                <a:gd name="T88" fmla="*/ 8 w 215"/>
                <a:gd name="T89" fmla="*/ 268 h 269"/>
                <a:gd name="T90" fmla="*/ 6 w 215"/>
                <a:gd name="T91" fmla="*/ 265 h 269"/>
                <a:gd name="T92" fmla="*/ 5 w 215"/>
                <a:gd name="T93" fmla="*/ 261 h 269"/>
                <a:gd name="T94" fmla="*/ 1 w 215"/>
                <a:gd name="T95" fmla="*/ 234 h 269"/>
                <a:gd name="T96" fmla="*/ 0 w 215"/>
                <a:gd name="T97" fmla="*/ 231 h 269"/>
                <a:gd name="T98" fmla="*/ 1 w 215"/>
                <a:gd name="T99" fmla="*/ 226 h 269"/>
                <a:gd name="T100" fmla="*/ 2 w 215"/>
                <a:gd name="T101" fmla="*/ 222 h 269"/>
                <a:gd name="T102" fmla="*/ 3 w 215"/>
                <a:gd name="T103" fmla="*/ 219 h 269"/>
                <a:gd name="T104" fmla="*/ 75 w 215"/>
                <a:gd name="T105" fmla="*/ 112 h 269"/>
                <a:gd name="T106" fmla="*/ 70 w 215"/>
                <a:gd name="T107" fmla="*/ 102 h 269"/>
                <a:gd name="T108" fmla="*/ 67 w 215"/>
                <a:gd name="T109" fmla="*/ 90 h 269"/>
                <a:gd name="T110" fmla="*/ 65 w 215"/>
                <a:gd name="T111" fmla="*/ 80 h 269"/>
                <a:gd name="T112" fmla="*/ 65 w 215"/>
                <a:gd name="T113" fmla="*/ 60 h 269"/>
                <a:gd name="T114" fmla="*/ 70 w 215"/>
                <a:gd name="T115" fmla="*/ 43 h 269"/>
                <a:gd name="T116" fmla="*/ 80 w 215"/>
                <a:gd name="T117" fmla="*/ 28 h 269"/>
                <a:gd name="T118" fmla="*/ 94 w 215"/>
                <a:gd name="T119" fmla="*/ 15 h 269"/>
                <a:gd name="T120" fmla="*/ 110 w 215"/>
                <a:gd name="T121" fmla="*/ 6 h 269"/>
                <a:gd name="T122" fmla="*/ 130 w 215"/>
                <a:gd name="T123" fmla="*/ 0 h 269"/>
                <a:gd name="T124" fmla="*/ 149 w 215"/>
                <a:gd name="T125"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 h="269">
                  <a:moveTo>
                    <a:pt x="145" y="27"/>
                  </a:moveTo>
                  <a:lnTo>
                    <a:pt x="132" y="32"/>
                  </a:lnTo>
                  <a:lnTo>
                    <a:pt x="123" y="42"/>
                  </a:lnTo>
                  <a:lnTo>
                    <a:pt x="119" y="50"/>
                  </a:lnTo>
                  <a:lnTo>
                    <a:pt x="121" y="57"/>
                  </a:lnTo>
                  <a:lnTo>
                    <a:pt x="124" y="64"/>
                  </a:lnTo>
                  <a:lnTo>
                    <a:pt x="132" y="70"/>
                  </a:lnTo>
                  <a:lnTo>
                    <a:pt x="141" y="76"/>
                  </a:lnTo>
                  <a:lnTo>
                    <a:pt x="150" y="83"/>
                  </a:lnTo>
                  <a:lnTo>
                    <a:pt x="158" y="88"/>
                  </a:lnTo>
                  <a:lnTo>
                    <a:pt x="165" y="90"/>
                  </a:lnTo>
                  <a:lnTo>
                    <a:pt x="172" y="89"/>
                  </a:lnTo>
                  <a:lnTo>
                    <a:pt x="178" y="83"/>
                  </a:lnTo>
                  <a:lnTo>
                    <a:pt x="183" y="69"/>
                  </a:lnTo>
                  <a:lnTo>
                    <a:pt x="184" y="56"/>
                  </a:lnTo>
                  <a:lnTo>
                    <a:pt x="179" y="43"/>
                  </a:lnTo>
                  <a:lnTo>
                    <a:pt x="170" y="33"/>
                  </a:lnTo>
                  <a:lnTo>
                    <a:pt x="158" y="27"/>
                  </a:lnTo>
                  <a:lnTo>
                    <a:pt x="145" y="27"/>
                  </a:lnTo>
                  <a:close/>
                  <a:moveTo>
                    <a:pt x="149" y="0"/>
                  </a:moveTo>
                  <a:lnTo>
                    <a:pt x="167" y="4"/>
                  </a:lnTo>
                  <a:lnTo>
                    <a:pt x="183" y="13"/>
                  </a:lnTo>
                  <a:lnTo>
                    <a:pt x="197" y="25"/>
                  </a:lnTo>
                  <a:lnTo>
                    <a:pt x="207" y="42"/>
                  </a:lnTo>
                  <a:lnTo>
                    <a:pt x="212" y="61"/>
                  </a:lnTo>
                  <a:lnTo>
                    <a:pt x="215" y="81"/>
                  </a:lnTo>
                  <a:lnTo>
                    <a:pt x="212" y="102"/>
                  </a:lnTo>
                  <a:lnTo>
                    <a:pt x="206" y="120"/>
                  </a:lnTo>
                  <a:lnTo>
                    <a:pt x="196" y="135"/>
                  </a:lnTo>
                  <a:lnTo>
                    <a:pt x="182" y="146"/>
                  </a:lnTo>
                  <a:lnTo>
                    <a:pt x="164" y="153"/>
                  </a:lnTo>
                  <a:lnTo>
                    <a:pt x="152" y="154"/>
                  </a:lnTo>
                  <a:lnTo>
                    <a:pt x="140" y="154"/>
                  </a:lnTo>
                  <a:lnTo>
                    <a:pt x="128" y="153"/>
                  </a:lnTo>
                  <a:lnTo>
                    <a:pt x="95" y="206"/>
                  </a:lnTo>
                  <a:lnTo>
                    <a:pt x="76" y="210"/>
                  </a:lnTo>
                  <a:lnTo>
                    <a:pt x="76" y="210"/>
                  </a:lnTo>
                  <a:lnTo>
                    <a:pt x="48" y="256"/>
                  </a:lnTo>
                  <a:lnTo>
                    <a:pt x="45" y="259"/>
                  </a:lnTo>
                  <a:lnTo>
                    <a:pt x="43" y="261"/>
                  </a:lnTo>
                  <a:lnTo>
                    <a:pt x="39" y="264"/>
                  </a:lnTo>
                  <a:lnTo>
                    <a:pt x="35" y="265"/>
                  </a:lnTo>
                  <a:lnTo>
                    <a:pt x="15" y="269"/>
                  </a:lnTo>
                  <a:lnTo>
                    <a:pt x="11" y="269"/>
                  </a:lnTo>
                  <a:lnTo>
                    <a:pt x="8" y="268"/>
                  </a:lnTo>
                  <a:lnTo>
                    <a:pt x="6" y="265"/>
                  </a:lnTo>
                  <a:lnTo>
                    <a:pt x="5" y="261"/>
                  </a:lnTo>
                  <a:lnTo>
                    <a:pt x="1" y="234"/>
                  </a:lnTo>
                  <a:lnTo>
                    <a:pt x="0" y="231"/>
                  </a:lnTo>
                  <a:lnTo>
                    <a:pt x="1" y="226"/>
                  </a:lnTo>
                  <a:lnTo>
                    <a:pt x="2" y="222"/>
                  </a:lnTo>
                  <a:lnTo>
                    <a:pt x="3" y="219"/>
                  </a:lnTo>
                  <a:lnTo>
                    <a:pt x="75" y="112"/>
                  </a:lnTo>
                  <a:lnTo>
                    <a:pt x="70" y="102"/>
                  </a:lnTo>
                  <a:lnTo>
                    <a:pt x="67" y="90"/>
                  </a:lnTo>
                  <a:lnTo>
                    <a:pt x="65" y="80"/>
                  </a:lnTo>
                  <a:lnTo>
                    <a:pt x="65" y="60"/>
                  </a:lnTo>
                  <a:lnTo>
                    <a:pt x="70" y="43"/>
                  </a:lnTo>
                  <a:lnTo>
                    <a:pt x="80" y="28"/>
                  </a:lnTo>
                  <a:lnTo>
                    <a:pt x="94" y="15"/>
                  </a:lnTo>
                  <a:lnTo>
                    <a:pt x="110" y="6"/>
                  </a:lnTo>
                  <a:lnTo>
                    <a:pt x="130" y="0"/>
                  </a:lnTo>
                  <a:lnTo>
                    <a:pt x="149" y="0"/>
                  </a:lnTo>
                  <a:close/>
                </a:path>
              </a:pathLst>
            </a:custGeom>
            <a:solidFill>
              <a:srgbClr val="0070C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zh-CN" altLang="en-US" sz="1350">
                <a:solidFill>
                  <a:srgbClr val="0070C0"/>
                </a:solidFill>
                <a:latin typeface="方正姚体" panose="02010601030101010101" pitchFamily="2" charset="-122"/>
                <a:ea typeface="方正姚体" panose="02010601030101010101" pitchFamily="2" charset="-122"/>
              </a:endParaRPr>
            </a:p>
          </p:txBody>
        </p:sp>
      </p:grpSp>
      <p:cxnSp>
        <p:nvCxnSpPr>
          <p:cNvPr id="59" name="直接连接符 58"/>
          <p:cNvCxnSpPr/>
          <p:nvPr/>
        </p:nvCxnSpPr>
        <p:spPr>
          <a:xfrm>
            <a:off x="4934535" y="1844331"/>
            <a:ext cx="3204298" cy="0"/>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60" name="TextBox 6"/>
          <p:cNvSpPr txBox="1"/>
          <p:nvPr/>
        </p:nvSpPr>
        <p:spPr>
          <a:xfrm>
            <a:off x="5271371" y="1378453"/>
            <a:ext cx="540060" cy="415498"/>
          </a:xfrm>
          <a:prstGeom prst="rect">
            <a:avLst/>
          </a:prstGeom>
          <a:noFill/>
        </p:spPr>
        <p:txBody>
          <a:bodyPr wrap="square" rtlCol="0">
            <a:spAutoFit/>
          </a:bodyPr>
          <a:lstStyle/>
          <a:p>
            <a:pPr algn="ctr"/>
            <a:r>
              <a:rPr lang="en-US" altLang="zh-CN" sz="2100" b="1" dirty="0">
                <a:solidFill>
                  <a:srgbClr val="0070C0"/>
                </a:solidFill>
                <a:latin typeface="方正姚体" panose="02010601030101010101" pitchFamily="2" charset="-122"/>
                <a:ea typeface="方正姚体" panose="02010601030101010101" pitchFamily="2" charset="-122"/>
              </a:rPr>
              <a:t>05</a:t>
            </a:r>
            <a:endParaRPr lang="zh-CN" altLang="en-US" sz="2100" b="1" dirty="0">
              <a:solidFill>
                <a:srgbClr val="0070C0"/>
              </a:solidFill>
              <a:latin typeface="方正姚体" panose="02010601030101010101" pitchFamily="2" charset="-122"/>
              <a:ea typeface="方正姚体" panose="02010601030101010101" pitchFamily="2" charset="-122"/>
            </a:endParaRPr>
          </a:p>
        </p:txBody>
      </p:sp>
      <p:sp>
        <p:nvSpPr>
          <p:cNvPr id="61" name="TextBox 92"/>
          <p:cNvSpPr txBox="1"/>
          <p:nvPr/>
        </p:nvSpPr>
        <p:spPr>
          <a:xfrm>
            <a:off x="5690218" y="1343829"/>
            <a:ext cx="2448615" cy="577081"/>
          </a:xfrm>
          <a:prstGeom prst="rect">
            <a:avLst/>
          </a:prstGeom>
          <a:noFill/>
        </p:spPr>
        <p:txBody>
          <a:bodyPr wrap="square" rtlCol="0">
            <a:spAutoFit/>
          </a:bodyPr>
          <a:lstStyle/>
          <a:p>
            <a:pPr>
              <a:lnSpc>
                <a:spcPct val="150000"/>
              </a:lnSpc>
            </a:pPr>
            <a:r>
              <a:rPr lang="zh-CN" altLang="en-US" sz="1050" dirty="0">
                <a:solidFill>
                  <a:schemeClr val="bg2">
                    <a:lumMod val="50000"/>
                  </a:schemeClr>
                </a:solidFill>
                <a:latin typeface="方正姚体" panose="02010601030101010101" pitchFamily="2" charset="-122"/>
                <a:ea typeface="方正姚体" panose="02010601030101010101" pitchFamily="2" charset="-122"/>
              </a:rPr>
              <a:t>单击此处添加文本单击此处添加文本单击此处添加文本单击此处添加文本</a:t>
            </a:r>
          </a:p>
        </p:txBody>
      </p:sp>
      <p:cxnSp>
        <p:nvCxnSpPr>
          <p:cNvPr id="62" name="直接连接符 61"/>
          <p:cNvCxnSpPr/>
          <p:nvPr/>
        </p:nvCxnSpPr>
        <p:spPr>
          <a:xfrm>
            <a:off x="4238857" y="2655033"/>
            <a:ext cx="3899976" cy="0"/>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63" name="TextBox 94"/>
          <p:cNvSpPr txBox="1"/>
          <p:nvPr/>
        </p:nvSpPr>
        <p:spPr>
          <a:xfrm>
            <a:off x="4575692" y="2189155"/>
            <a:ext cx="540060" cy="415498"/>
          </a:xfrm>
          <a:prstGeom prst="rect">
            <a:avLst/>
          </a:prstGeom>
          <a:noFill/>
        </p:spPr>
        <p:txBody>
          <a:bodyPr wrap="square" rtlCol="0">
            <a:spAutoFit/>
          </a:bodyPr>
          <a:lstStyle/>
          <a:p>
            <a:pPr algn="ctr"/>
            <a:r>
              <a:rPr lang="en-US" altLang="zh-CN" sz="2100" b="1" dirty="0">
                <a:solidFill>
                  <a:srgbClr val="0070C0"/>
                </a:solidFill>
                <a:latin typeface="方正姚体" panose="02010601030101010101" pitchFamily="2" charset="-122"/>
                <a:ea typeface="方正姚体" panose="02010601030101010101" pitchFamily="2" charset="-122"/>
              </a:rPr>
              <a:t>02</a:t>
            </a:r>
            <a:endParaRPr lang="zh-CN" altLang="en-US" sz="2100" b="1" dirty="0">
              <a:solidFill>
                <a:srgbClr val="0070C0"/>
              </a:solidFill>
              <a:latin typeface="方正姚体" panose="02010601030101010101" pitchFamily="2" charset="-122"/>
              <a:ea typeface="方正姚体" panose="02010601030101010101" pitchFamily="2" charset="-122"/>
            </a:endParaRPr>
          </a:p>
        </p:txBody>
      </p:sp>
      <p:sp>
        <p:nvSpPr>
          <p:cNvPr id="64" name="TextBox 95"/>
          <p:cNvSpPr txBox="1"/>
          <p:nvPr/>
        </p:nvSpPr>
        <p:spPr>
          <a:xfrm>
            <a:off x="4994540" y="2154531"/>
            <a:ext cx="2448615" cy="577081"/>
          </a:xfrm>
          <a:prstGeom prst="rect">
            <a:avLst/>
          </a:prstGeom>
          <a:noFill/>
        </p:spPr>
        <p:txBody>
          <a:bodyPr wrap="square" rtlCol="0">
            <a:spAutoFit/>
          </a:bodyPr>
          <a:lstStyle/>
          <a:p>
            <a:pPr>
              <a:lnSpc>
                <a:spcPct val="150000"/>
              </a:lnSpc>
            </a:pPr>
            <a:r>
              <a:rPr lang="zh-CN" altLang="en-US" sz="1050" dirty="0">
                <a:solidFill>
                  <a:schemeClr val="bg2">
                    <a:lumMod val="50000"/>
                  </a:schemeClr>
                </a:solidFill>
                <a:latin typeface="方正姚体" panose="02010601030101010101" pitchFamily="2" charset="-122"/>
                <a:ea typeface="方正姚体" panose="02010601030101010101" pitchFamily="2" charset="-122"/>
              </a:rPr>
              <a:t>单击此处添加文本单击此处添加文本单击此处添加文本单击此处添加文本</a:t>
            </a:r>
          </a:p>
        </p:txBody>
      </p:sp>
      <p:cxnSp>
        <p:nvCxnSpPr>
          <p:cNvPr id="65" name="直接连接符 64"/>
          <p:cNvCxnSpPr/>
          <p:nvPr/>
        </p:nvCxnSpPr>
        <p:spPr>
          <a:xfrm>
            <a:off x="4934535" y="3480495"/>
            <a:ext cx="3204298" cy="0"/>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66" name="TextBox 97"/>
          <p:cNvSpPr txBox="1"/>
          <p:nvPr/>
        </p:nvSpPr>
        <p:spPr>
          <a:xfrm>
            <a:off x="5271371" y="3014617"/>
            <a:ext cx="540060" cy="415498"/>
          </a:xfrm>
          <a:prstGeom prst="rect">
            <a:avLst/>
          </a:prstGeom>
          <a:noFill/>
        </p:spPr>
        <p:txBody>
          <a:bodyPr wrap="square" rtlCol="0">
            <a:spAutoFit/>
          </a:bodyPr>
          <a:lstStyle/>
          <a:p>
            <a:pPr algn="ctr"/>
            <a:r>
              <a:rPr lang="en-US" altLang="zh-CN" sz="2100" b="1" dirty="0">
                <a:solidFill>
                  <a:srgbClr val="0070C0"/>
                </a:solidFill>
                <a:latin typeface="方正姚体" panose="02010601030101010101" pitchFamily="2" charset="-122"/>
                <a:ea typeface="方正姚体" panose="02010601030101010101" pitchFamily="2" charset="-122"/>
              </a:rPr>
              <a:t>04</a:t>
            </a:r>
            <a:endParaRPr lang="zh-CN" altLang="en-US" sz="2100" b="1" dirty="0">
              <a:solidFill>
                <a:srgbClr val="0070C0"/>
              </a:solidFill>
              <a:latin typeface="方正姚体" panose="02010601030101010101" pitchFamily="2" charset="-122"/>
              <a:ea typeface="方正姚体" panose="02010601030101010101" pitchFamily="2" charset="-122"/>
            </a:endParaRPr>
          </a:p>
        </p:txBody>
      </p:sp>
      <p:sp>
        <p:nvSpPr>
          <p:cNvPr id="67" name="TextBox 98"/>
          <p:cNvSpPr txBox="1"/>
          <p:nvPr/>
        </p:nvSpPr>
        <p:spPr>
          <a:xfrm>
            <a:off x="5690218" y="2979993"/>
            <a:ext cx="2448615" cy="577081"/>
          </a:xfrm>
          <a:prstGeom prst="rect">
            <a:avLst/>
          </a:prstGeom>
          <a:noFill/>
        </p:spPr>
        <p:txBody>
          <a:bodyPr wrap="square" rtlCol="0">
            <a:spAutoFit/>
          </a:bodyPr>
          <a:lstStyle/>
          <a:p>
            <a:pPr>
              <a:lnSpc>
                <a:spcPct val="150000"/>
              </a:lnSpc>
            </a:pPr>
            <a:r>
              <a:rPr lang="zh-CN" altLang="en-US" sz="1050" dirty="0">
                <a:solidFill>
                  <a:schemeClr val="bg2">
                    <a:lumMod val="50000"/>
                  </a:schemeClr>
                </a:solidFill>
                <a:latin typeface="方正姚体" panose="02010601030101010101" pitchFamily="2" charset="-122"/>
                <a:ea typeface="方正姚体" panose="02010601030101010101" pitchFamily="2" charset="-122"/>
              </a:rPr>
              <a:t>单击此处添加文本单击此处添加文本单击此处添加文本单击此处添加文本</a:t>
            </a:r>
          </a:p>
        </p:txBody>
      </p:sp>
      <p:cxnSp>
        <p:nvCxnSpPr>
          <p:cNvPr id="68" name="直接连接符 67"/>
          <p:cNvCxnSpPr/>
          <p:nvPr/>
        </p:nvCxnSpPr>
        <p:spPr>
          <a:xfrm>
            <a:off x="4235504" y="4225921"/>
            <a:ext cx="3903329" cy="0"/>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69" name="TextBox 100"/>
          <p:cNvSpPr txBox="1"/>
          <p:nvPr/>
        </p:nvSpPr>
        <p:spPr>
          <a:xfrm>
            <a:off x="4572339" y="3760042"/>
            <a:ext cx="540060" cy="415498"/>
          </a:xfrm>
          <a:prstGeom prst="rect">
            <a:avLst/>
          </a:prstGeom>
          <a:noFill/>
        </p:spPr>
        <p:txBody>
          <a:bodyPr wrap="square" rtlCol="0">
            <a:spAutoFit/>
          </a:bodyPr>
          <a:lstStyle/>
          <a:p>
            <a:pPr algn="ctr"/>
            <a:r>
              <a:rPr lang="en-US" altLang="zh-CN" sz="2100" b="1" dirty="0">
                <a:solidFill>
                  <a:srgbClr val="0070C0"/>
                </a:solidFill>
                <a:latin typeface="方正姚体" panose="02010601030101010101" pitchFamily="2" charset="-122"/>
                <a:ea typeface="方正姚体" panose="02010601030101010101" pitchFamily="2" charset="-122"/>
              </a:rPr>
              <a:t>03</a:t>
            </a:r>
            <a:endParaRPr lang="zh-CN" altLang="en-US" sz="2100" b="1" dirty="0">
              <a:solidFill>
                <a:srgbClr val="0070C0"/>
              </a:solidFill>
              <a:latin typeface="方正姚体" panose="02010601030101010101" pitchFamily="2" charset="-122"/>
              <a:ea typeface="方正姚体" panose="02010601030101010101" pitchFamily="2" charset="-122"/>
            </a:endParaRPr>
          </a:p>
        </p:txBody>
      </p:sp>
      <p:sp>
        <p:nvSpPr>
          <p:cNvPr id="70" name="TextBox 101"/>
          <p:cNvSpPr txBox="1"/>
          <p:nvPr/>
        </p:nvSpPr>
        <p:spPr>
          <a:xfrm>
            <a:off x="4991186" y="3725418"/>
            <a:ext cx="2448615" cy="577081"/>
          </a:xfrm>
          <a:prstGeom prst="rect">
            <a:avLst/>
          </a:prstGeom>
          <a:noFill/>
        </p:spPr>
        <p:txBody>
          <a:bodyPr wrap="square" rtlCol="0">
            <a:spAutoFit/>
          </a:bodyPr>
          <a:lstStyle/>
          <a:p>
            <a:pPr>
              <a:lnSpc>
                <a:spcPct val="150000"/>
              </a:lnSpc>
            </a:pPr>
            <a:r>
              <a:rPr lang="zh-CN" altLang="en-US" sz="1050" dirty="0">
                <a:solidFill>
                  <a:schemeClr val="bg2">
                    <a:lumMod val="50000"/>
                  </a:schemeClr>
                </a:solidFill>
                <a:latin typeface="方正姚体" panose="02010601030101010101" pitchFamily="2" charset="-122"/>
                <a:ea typeface="方正姚体" panose="02010601030101010101" pitchFamily="2" charset="-122"/>
              </a:rPr>
              <a:t>单击此处添加文本单击此处添加文本单击此处添加文本单击此处添加文本</a:t>
            </a:r>
          </a:p>
        </p:txBody>
      </p:sp>
      <p:sp>
        <p:nvSpPr>
          <p:cNvPr id="72" name="TextBox 103"/>
          <p:cNvSpPr txBox="1"/>
          <p:nvPr/>
        </p:nvSpPr>
        <p:spPr>
          <a:xfrm>
            <a:off x="863036" y="3760042"/>
            <a:ext cx="540060" cy="415498"/>
          </a:xfrm>
          <a:prstGeom prst="rect">
            <a:avLst/>
          </a:prstGeom>
          <a:noFill/>
        </p:spPr>
        <p:txBody>
          <a:bodyPr wrap="square" rtlCol="0">
            <a:spAutoFit/>
          </a:bodyPr>
          <a:lstStyle/>
          <a:p>
            <a:pPr algn="ctr"/>
            <a:r>
              <a:rPr lang="en-US" altLang="zh-CN" sz="2100" b="1" dirty="0">
                <a:solidFill>
                  <a:srgbClr val="0070C0"/>
                </a:solidFill>
                <a:latin typeface="方正姚体" panose="02010601030101010101" pitchFamily="2" charset="-122"/>
                <a:ea typeface="方正姚体" panose="02010601030101010101" pitchFamily="2" charset="-122"/>
              </a:rPr>
              <a:t>01</a:t>
            </a:r>
            <a:endParaRPr lang="zh-CN" altLang="en-US" sz="2100" b="1" dirty="0">
              <a:solidFill>
                <a:srgbClr val="0070C0"/>
              </a:solidFill>
              <a:latin typeface="方正姚体" panose="02010601030101010101" pitchFamily="2" charset="-122"/>
              <a:ea typeface="方正姚体" panose="02010601030101010101" pitchFamily="2" charset="-122"/>
            </a:endParaRPr>
          </a:p>
        </p:txBody>
      </p:sp>
      <p:sp>
        <p:nvSpPr>
          <p:cNvPr id="73" name="TextBox 104"/>
          <p:cNvSpPr txBox="1"/>
          <p:nvPr/>
        </p:nvSpPr>
        <p:spPr>
          <a:xfrm>
            <a:off x="1281883" y="3725418"/>
            <a:ext cx="1764047" cy="819455"/>
          </a:xfrm>
          <a:prstGeom prst="rect">
            <a:avLst/>
          </a:prstGeom>
          <a:noFill/>
        </p:spPr>
        <p:txBody>
          <a:bodyPr wrap="square" rtlCol="0">
            <a:spAutoFit/>
          </a:bodyPr>
          <a:lstStyle/>
          <a:p>
            <a:pPr>
              <a:lnSpc>
                <a:spcPct val="150000"/>
              </a:lnSpc>
            </a:pPr>
            <a:r>
              <a:rPr lang="zh-CN" altLang="en-US" sz="1050" dirty="0">
                <a:solidFill>
                  <a:schemeClr val="bg2">
                    <a:lumMod val="50000"/>
                  </a:schemeClr>
                </a:solidFill>
                <a:latin typeface="方正姚体" panose="02010601030101010101" pitchFamily="2" charset="-122"/>
                <a:ea typeface="方正姚体" panose="02010601030101010101" pitchFamily="2" charset="-122"/>
              </a:rPr>
              <a:t>单击此处添加文本单击此处添加文本单击此处添加文本</a:t>
            </a:r>
          </a:p>
        </p:txBody>
      </p:sp>
      <p:grpSp>
        <p:nvGrpSpPr>
          <p:cNvPr id="19" name="组合 18"/>
          <p:cNvGrpSpPr/>
          <p:nvPr/>
        </p:nvGrpSpPr>
        <p:grpSpPr>
          <a:xfrm>
            <a:off x="816909" y="3543758"/>
            <a:ext cx="2353099" cy="682163"/>
            <a:chOff x="1089212" y="4725011"/>
            <a:chExt cx="3137465" cy="909550"/>
          </a:xfrm>
        </p:grpSpPr>
        <p:cxnSp>
          <p:nvCxnSpPr>
            <p:cNvPr id="71" name="直接连接符 70"/>
            <p:cNvCxnSpPr/>
            <p:nvPr/>
          </p:nvCxnSpPr>
          <p:spPr>
            <a:xfrm>
              <a:off x="1089212" y="5634561"/>
              <a:ext cx="2842938" cy="0"/>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V="1">
              <a:off x="3932150" y="4725011"/>
              <a:ext cx="294527" cy="909550"/>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3972023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right)">
                                      <p:cBhvr>
                                        <p:cTn id="20" dur="500"/>
                                        <p:tgtEl>
                                          <p:spTgt spid="19"/>
                                        </p:tgtEl>
                                      </p:cBhvr>
                                    </p:animEffect>
                                  </p:childTnLst>
                                </p:cTn>
                              </p:par>
                              <p:par>
                                <p:cTn id="21" presetID="22" presetClass="entr" presetSubtype="8"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left)">
                                      <p:cBhvr>
                                        <p:cTn id="23" dur="500"/>
                                        <p:tgtEl>
                                          <p:spTgt spid="59"/>
                                        </p:tgtEl>
                                      </p:cBhvr>
                                    </p:animEffect>
                                  </p:childTnLst>
                                </p:cTn>
                              </p:par>
                              <p:par>
                                <p:cTn id="24" presetID="22" presetClass="entr" presetSubtype="8" fill="hold" nodeType="with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wipe(left)">
                                      <p:cBhvr>
                                        <p:cTn id="26" dur="500"/>
                                        <p:tgtEl>
                                          <p:spTgt spid="62"/>
                                        </p:tgtEl>
                                      </p:cBhvr>
                                    </p:animEffect>
                                  </p:childTnLst>
                                </p:cTn>
                              </p:par>
                              <p:par>
                                <p:cTn id="27" presetID="22" presetClass="entr" presetSubtype="8" fill="hold" nodeType="with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left)">
                                      <p:cBhvr>
                                        <p:cTn id="29" dur="500"/>
                                        <p:tgtEl>
                                          <p:spTgt spid="68"/>
                                        </p:tgtEl>
                                      </p:cBhvr>
                                    </p:animEffect>
                                  </p:childTnLst>
                                </p:cTn>
                              </p:par>
                              <p:par>
                                <p:cTn id="30" presetID="22" presetClass="entr" presetSubtype="8" fill="hold" nodeType="with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wipe(left)">
                                      <p:cBhvr>
                                        <p:cTn id="32" dur="500"/>
                                        <p:tgtEl>
                                          <p:spTgt spid="65"/>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fade">
                                      <p:cBhvr>
                                        <p:cTn id="36" dur="500"/>
                                        <p:tgtEl>
                                          <p:spTgt spid="7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fade">
                                      <p:cBhvr>
                                        <p:cTn id="39" dur="500"/>
                                        <p:tgtEl>
                                          <p:spTgt spid="7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500"/>
                                        <p:tgtEl>
                                          <p:spTgt spid="6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500"/>
                                        <p:tgtEl>
                                          <p:spTgt spid="6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500"/>
                                        <p:tgtEl>
                                          <p:spTgt spid="6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fade">
                                      <p:cBhvr>
                                        <p:cTn id="54" dur="500"/>
                                        <p:tgtEl>
                                          <p:spTgt spid="6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fade">
                                      <p:cBhvr>
                                        <p:cTn id="57" dur="500"/>
                                        <p:tgtEl>
                                          <p:spTgt spid="6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fade">
                                      <p:cBhvr>
                                        <p:cTn id="60" dur="500"/>
                                        <p:tgtEl>
                                          <p:spTgt spid="6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fade">
                                      <p:cBhvr>
                                        <p:cTn id="6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0" grpId="0"/>
      <p:bldP spid="61" grpId="0"/>
      <p:bldP spid="63" grpId="0"/>
      <p:bldP spid="64" grpId="0"/>
      <p:bldP spid="66" grpId="0"/>
      <p:bldP spid="67" grpId="0"/>
      <p:bldP spid="69" grpId="0"/>
      <p:bldP spid="70"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1101" y="207607"/>
            <a:ext cx="1505955" cy="861774"/>
          </a:xfrm>
          <a:prstGeom prst="rect">
            <a:avLst/>
          </a:prstGeom>
          <a:noFill/>
        </p:spPr>
        <p:txBody>
          <a:bodyPr wrap="square" lIns="0" tIns="0" rIns="0" bIns="0" rtlCol="0">
            <a:spAutoFit/>
          </a:bodyPr>
          <a:lstStyle/>
          <a:p>
            <a:pPr marL="0" lvl="1" algn="r"/>
            <a:r>
              <a:rPr lang="zh-CN" altLang="en-US" sz="2800" b="1" dirty="0">
                <a:solidFill>
                  <a:schemeClr val="bg2">
                    <a:lumMod val="50000"/>
                  </a:schemeClr>
                </a:solidFill>
                <a:latin typeface="方正姚体" panose="02010601030101010101" pitchFamily="2" charset="-122"/>
                <a:ea typeface="方正姚体" panose="02010601030101010101" pitchFamily="2" charset="-122"/>
              </a:rPr>
              <a:t>利润来源分析</a:t>
            </a:r>
          </a:p>
        </p:txBody>
      </p:sp>
      <p:sp>
        <p:nvSpPr>
          <p:cNvPr id="3" name="文本框 2"/>
          <p:cNvSpPr txBox="1"/>
          <p:nvPr/>
        </p:nvSpPr>
        <p:spPr>
          <a:xfrm>
            <a:off x="1972760" y="353655"/>
            <a:ext cx="2843153" cy="184666"/>
          </a:xfrm>
          <a:prstGeom prst="rect">
            <a:avLst/>
          </a:prstGeom>
          <a:noFill/>
        </p:spPr>
        <p:txBody>
          <a:bodyPr wrap="square" lIns="0" tIns="0" rIns="0" bIns="0" rtlCol="0">
            <a:spAutoFit/>
          </a:bodyPr>
          <a:lstStyle/>
          <a:p>
            <a:pPr marL="0" lvl="1"/>
            <a:r>
              <a:rPr lang="en-US" altLang="zh-CN" sz="1200" dirty="0">
                <a:solidFill>
                  <a:srgbClr val="0070C0"/>
                </a:solidFill>
                <a:latin typeface="微软雅黑" pitchFamily="34" charset="-122"/>
                <a:ea typeface="微软雅黑" pitchFamily="34" charset="-122"/>
              </a:rPr>
              <a:t>SOURCE PROFITS</a:t>
            </a:r>
            <a:endParaRPr lang="zh-CN" altLang="en-US" sz="1200" dirty="0">
              <a:solidFill>
                <a:srgbClr val="0070C0"/>
              </a:solidFill>
              <a:latin typeface="微软雅黑" pitchFamily="34" charset="-122"/>
              <a:ea typeface="微软雅黑" pitchFamily="34" charset="-122"/>
            </a:endParaRPr>
          </a:p>
        </p:txBody>
      </p:sp>
      <p:sp>
        <p:nvSpPr>
          <p:cNvPr id="112" name="TextBox 1"/>
          <p:cNvSpPr txBox="1"/>
          <p:nvPr/>
        </p:nvSpPr>
        <p:spPr>
          <a:xfrm>
            <a:off x="1242651" y="4374709"/>
            <a:ext cx="986410" cy="276999"/>
          </a:xfrm>
          <a:prstGeom prst="rect">
            <a:avLst/>
          </a:prstGeom>
          <a:noFill/>
        </p:spPr>
        <p:txBody>
          <a:bodyPr wrap="square" rtlCol="0">
            <a:spAutoFit/>
          </a:bodyPr>
          <a:lstStyle/>
          <a:p>
            <a:pPr algn="ctr" fontAlgn="base">
              <a:spcBef>
                <a:spcPct val="0"/>
              </a:spcBef>
              <a:spcAft>
                <a:spcPct val="0"/>
              </a:spcAft>
            </a:pPr>
            <a:r>
              <a:rPr lang="zh-CN" altLang="en-US" sz="1200" dirty="0">
                <a:solidFill>
                  <a:schemeClr val="bg2">
                    <a:lumMod val="50000"/>
                  </a:schemeClr>
                </a:solidFill>
                <a:latin typeface="微软雅黑" pitchFamily="34" charset="-122"/>
                <a:ea typeface="微软雅黑" pitchFamily="34" charset="-122"/>
              </a:rPr>
              <a:t>收入来源一</a:t>
            </a:r>
          </a:p>
        </p:txBody>
      </p:sp>
      <p:sp>
        <p:nvSpPr>
          <p:cNvPr id="113" name="TextBox 2"/>
          <p:cNvSpPr txBox="1"/>
          <p:nvPr/>
        </p:nvSpPr>
        <p:spPr>
          <a:xfrm>
            <a:off x="888055" y="3864409"/>
            <a:ext cx="216024" cy="138499"/>
          </a:xfrm>
          <a:prstGeom prst="rect">
            <a:avLst/>
          </a:prstGeom>
          <a:noFill/>
        </p:spPr>
        <p:txBody>
          <a:bodyPr wrap="square" lIns="0" tIns="0" rIns="0" bIns="0" rtlCol="0">
            <a:spAutoFit/>
          </a:bodyPr>
          <a:lstStyle/>
          <a:p>
            <a:pPr algn="just" fontAlgn="base">
              <a:spcBef>
                <a:spcPct val="0"/>
              </a:spcBef>
              <a:spcAft>
                <a:spcPct val="0"/>
              </a:spcAft>
            </a:pPr>
            <a:r>
              <a:rPr lang="en-US" altLang="zh-CN" sz="900" dirty="0">
                <a:solidFill>
                  <a:schemeClr val="bg2">
                    <a:lumMod val="50000"/>
                  </a:schemeClr>
                </a:solidFill>
                <a:latin typeface="微软雅黑" pitchFamily="34" charset="-122"/>
                <a:ea typeface="微软雅黑" pitchFamily="34" charset="-122"/>
              </a:rPr>
              <a:t>100</a:t>
            </a:r>
            <a:endParaRPr lang="zh-CN" altLang="en-US" sz="900" dirty="0">
              <a:solidFill>
                <a:schemeClr val="bg2">
                  <a:lumMod val="50000"/>
                </a:schemeClr>
              </a:solidFill>
              <a:latin typeface="微软雅黑" pitchFamily="34" charset="-122"/>
              <a:ea typeface="微软雅黑" pitchFamily="34" charset="-122"/>
            </a:endParaRPr>
          </a:p>
        </p:txBody>
      </p:sp>
      <p:sp>
        <p:nvSpPr>
          <p:cNvPr id="114" name="TextBox 3"/>
          <p:cNvSpPr txBox="1"/>
          <p:nvPr/>
        </p:nvSpPr>
        <p:spPr>
          <a:xfrm>
            <a:off x="2368605" y="4374709"/>
            <a:ext cx="986410" cy="276999"/>
          </a:xfrm>
          <a:prstGeom prst="rect">
            <a:avLst/>
          </a:prstGeom>
          <a:noFill/>
        </p:spPr>
        <p:txBody>
          <a:bodyPr wrap="square" rtlCol="0">
            <a:spAutoFit/>
          </a:bodyPr>
          <a:lstStyle/>
          <a:p>
            <a:pPr algn="ctr" fontAlgn="base">
              <a:spcBef>
                <a:spcPct val="0"/>
              </a:spcBef>
              <a:spcAft>
                <a:spcPct val="0"/>
              </a:spcAft>
            </a:pPr>
            <a:r>
              <a:rPr lang="zh-CN" altLang="en-US" sz="1200" dirty="0">
                <a:solidFill>
                  <a:schemeClr val="bg2">
                    <a:lumMod val="50000"/>
                  </a:schemeClr>
                </a:solidFill>
                <a:latin typeface="微软雅黑" pitchFamily="34" charset="-122"/>
                <a:ea typeface="微软雅黑" pitchFamily="34" charset="-122"/>
              </a:rPr>
              <a:t>收入来源二</a:t>
            </a:r>
          </a:p>
        </p:txBody>
      </p:sp>
      <p:sp>
        <p:nvSpPr>
          <p:cNvPr id="115" name="TextBox 4"/>
          <p:cNvSpPr txBox="1"/>
          <p:nvPr/>
        </p:nvSpPr>
        <p:spPr>
          <a:xfrm>
            <a:off x="3479318" y="4374709"/>
            <a:ext cx="986410" cy="276999"/>
          </a:xfrm>
          <a:prstGeom prst="rect">
            <a:avLst/>
          </a:prstGeom>
          <a:noFill/>
        </p:spPr>
        <p:txBody>
          <a:bodyPr wrap="square" rtlCol="0">
            <a:spAutoFit/>
          </a:bodyPr>
          <a:lstStyle/>
          <a:p>
            <a:pPr algn="ctr" fontAlgn="base">
              <a:spcBef>
                <a:spcPct val="0"/>
              </a:spcBef>
              <a:spcAft>
                <a:spcPct val="0"/>
              </a:spcAft>
            </a:pPr>
            <a:r>
              <a:rPr lang="zh-CN" altLang="en-US" sz="1200" dirty="0">
                <a:solidFill>
                  <a:schemeClr val="bg2">
                    <a:lumMod val="50000"/>
                  </a:schemeClr>
                </a:solidFill>
                <a:latin typeface="微软雅黑" pitchFamily="34" charset="-122"/>
                <a:ea typeface="微软雅黑" pitchFamily="34" charset="-122"/>
              </a:rPr>
              <a:t>收入来源三</a:t>
            </a:r>
          </a:p>
        </p:txBody>
      </p:sp>
      <p:sp>
        <p:nvSpPr>
          <p:cNvPr id="116" name="TextBox 5"/>
          <p:cNvSpPr txBox="1"/>
          <p:nvPr/>
        </p:nvSpPr>
        <p:spPr>
          <a:xfrm>
            <a:off x="4590032" y="4374709"/>
            <a:ext cx="986410" cy="276999"/>
          </a:xfrm>
          <a:prstGeom prst="rect">
            <a:avLst/>
          </a:prstGeom>
          <a:noFill/>
        </p:spPr>
        <p:txBody>
          <a:bodyPr wrap="square" rtlCol="0">
            <a:spAutoFit/>
          </a:bodyPr>
          <a:lstStyle/>
          <a:p>
            <a:pPr algn="ctr" fontAlgn="base">
              <a:spcBef>
                <a:spcPct val="0"/>
              </a:spcBef>
              <a:spcAft>
                <a:spcPct val="0"/>
              </a:spcAft>
            </a:pPr>
            <a:r>
              <a:rPr lang="zh-CN" altLang="en-US" sz="1200" dirty="0">
                <a:solidFill>
                  <a:schemeClr val="bg2">
                    <a:lumMod val="50000"/>
                  </a:schemeClr>
                </a:solidFill>
                <a:latin typeface="微软雅黑" pitchFamily="34" charset="-122"/>
                <a:ea typeface="微软雅黑" pitchFamily="34" charset="-122"/>
              </a:rPr>
              <a:t>收入来源四</a:t>
            </a:r>
          </a:p>
        </p:txBody>
      </p:sp>
      <p:sp>
        <p:nvSpPr>
          <p:cNvPr id="117" name="TextBox 6"/>
          <p:cNvSpPr txBox="1"/>
          <p:nvPr/>
        </p:nvSpPr>
        <p:spPr>
          <a:xfrm>
            <a:off x="888055" y="3495369"/>
            <a:ext cx="216024" cy="138499"/>
          </a:xfrm>
          <a:prstGeom prst="rect">
            <a:avLst/>
          </a:prstGeom>
          <a:noFill/>
        </p:spPr>
        <p:txBody>
          <a:bodyPr wrap="square" lIns="0" tIns="0" rIns="0" bIns="0" rtlCol="0">
            <a:spAutoFit/>
          </a:bodyPr>
          <a:lstStyle/>
          <a:p>
            <a:pPr algn="just" fontAlgn="base">
              <a:spcBef>
                <a:spcPct val="0"/>
              </a:spcBef>
              <a:spcAft>
                <a:spcPct val="0"/>
              </a:spcAft>
            </a:pPr>
            <a:r>
              <a:rPr lang="en-US" altLang="zh-CN" sz="900" dirty="0">
                <a:solidFill>
                  <a:prstClr val="black"/>
                </a:solidFill>
                <a:latin typeface="微软雅黑" pitchFamily="34" charset="-122"/>
                <a:ea typeface="微软雅黑" pitchFamily="34" charset="-122"/>
              </a:rPr>
              <a:t>200</a:t>
            </a:r>
            <a:endParaRPr lang="zh-CN" altLang="en-US" sz="900" dirty="0">
              <a:solidFill>
                <a:prstClr val="black"/>
              </a:solidFill>
              <a:latin typeface="微软雅黑" pitchFamily="34" charset="-122"/>
              <a:ea typeface="微软雅黑" pitchFamily="34" charset="-122"/>
            </a:endParaRPr>
          </a:p>
        </p:txBody>
      </p:sp>
      <p:sp>
        <p:nvSpPr>
          <p:cNvPr id="118" name="TextBox 7"/>
          <p:cNvSpPr txBox="1"/>
          <p:nvPr/>
        </p:nvSpPr>
        <p:spPr>
          <a:xfrm>
            <a:off x="888055" y="3126328"/>
            <a:ext cx="216024" cy="138499"/>
          </a:xfrm>
          <a:prstGeom prst="rect">
            <a:avLst/>
          </a:prstGeom>
          <a:noFill/>
        </p:spPr>
        <p:txBody>
          <a:bodyPr wrap="square" lIns="0" tIns="0" rIns="0" bIns="0" rtlCol="0">
            <a:spAutoFit/>
          </a:bodyPr>
          <a:lstStyle/>
          <a:p>
            <a:pPr algn="just" fontAlgn="base">
              <a:spcBef>
                <a:spcPct val="0"/>
              </a:spcBef>
              <a:spcAft>
                <a:spcPct val="0"/>
              </a:spcAft>
            </a:pPr>
            <a:r>
              <a:rPr lang="en-US" altLang="zh-CN" sz="900" dirty="0">
                <a:solidFill>
                  <a:schemeClr val="bg2">
                    <a:lumMod val="50000"/>
                  </a:schemeClr>
                </a:solidFill>
                <a:latin typeface="微软雅黑" pitchFamily="34" charset="-122"/>
                <a:ea typeface="微软雅黑" pitchFamily="34" charset="-122"/>
              </a:rPr>
              <a:t>300</a:t>
            </a:r>
            <a:endParaRPr lang="zh-CN" altLang="en-US" sz="900" dirty="0">
              <a:solidFill>
                <a:schemeClr val="bg2">
                  <a:lumMod val="50000"/>
                </a:schemeClr>
              </a:solidFill>
              <a:latin typeface="微软雅黑" pitchFamily="34" charset="-122"/>
              <a:ea typeface="微软雅黑" pitchFamily="34" charset="-122"/>
            </a:endParaRPr>
          </a:p>
        </p:txBody>
      </p:sp>
      <p:sp>
        <p:nvSpPr>
          <p:cNvPr id="119" name="TextBox 8"/>
          <p:cNvSpPr txBox="1"/>
          <p:nvPr/>
        </p:nvSpPr>
        <p:spPr>
          <a:xfrm>
            <a:off x="888055" y="2757286"/>
            <a:ext cx="216024" cy="138499"/>
          </a:xfrm>
          <a:prstGeom prst="rect">
            <a:avLst/>
          </a:prstGeom>
          <a:noFill/>
        </p:spPr>
        <p:txBody>
          <a:bodyPr wrap="square" lIns="0" tIns="0" rIns="0" bIns="0" rtlCol="0">
            <a:spAutoFit/>
          </a:bodyPr>
          <a:lstStyle/>
          <a:p>
            <a:pPr algn="just" fontAlgn="base">
              <a:spcBef>
                <a:spcPct val="0"/>
              </a:spcBef>
              <a:spcAft>
                <a:spcPct val="0"/>
              </a:spcAft>
            </a:pPr>
            <a:r>
              <a:rPr lang="en-US" altLang="zh-CN" sz="900" dirty="0">
                <a:solidFill>
                  <a:schemeClr val="bg2">
                    <a:lumMod val="50000"/>
                  </a:schemeClr>
                </a:solidFill>
                <a:latin typeface="微软雅黑" pitchFamily="34" charset="-122"/>
                <a:ea typeface="微软雅黑" pitchFamily="34" charset="-122"/>
              </a:rPr>
              <a:t>400</a:t>
            </a:r>
            <a:endParaRPr lang="zh-CN" altLang="en-US" sz="900" dirty="0">
              <a:solidFill>
                <a:schemeClr val="bg2">
                  <a:lumMod val="50000"/>
                </a:schemeClr>
              </a:solidFill>
              <a:latin typeface="微软雅黑" pitchFamily="34" charset="-122"/>
              <a:ea typeface="微软雅黑" pitchFamily="34" charset="-122"/>
            </a:endParaRPr>
          </a:p>
        </p:txBody>
      </p:sp>
      <p:sp>
        <p:nvSpPr>
          <p:cNvPr id="120" name="TextBox 9"/>
          <p:cNvSpPr txBox="1"/>
          <p:nvPr/>
        </p:nvSpPr>
        <p:spPr>
          <a:xfrm>
            <a:off x="888055" y="2388246"/>
            <a:ext cx="216024" cy="138499"/>
          </a:xfrm>
          <a:prstGeom prst="rect">
            <a:avLst/>
          </a:prstGeom>
          <a:noFill/>
        </p:spPr>
        <p:txBody>
          <a:bodyPr wrap="square" lIns="0" tIns="0" rIns="0" bIns="0" rtlCol="0">
            <a:spAutoFit/>
          </a:bodyPr>
          <a:lstStyle/>
          <a:p>
            <a:pPr algn="just" fontAlgn="base">
              <a:spcBef>
                <a:spcPct val="0"/>
              </a:spcBef>
              <a:spcAft>
                <a:spcPct val="0"/>
              </a:spcAft>
            </a:pPr>
            <a:r>
              <a:rPr lang="en-US" altLang="zh-CN" sz="900" dirty="0">
                <a:solidFill>
                  <a:schemeClr val="bg2">
                    <a:lumMod val="50000"/>
                  </a:schemeClr>
                </a:solidFill>
                <a:latin typeface="微软雅黑" pitchFamily="34" charset="-122"/>
                <a:ea typeface="微软雅黑" pitchFamily="34" charset="-122"/>
              </a:rPr>
              <a:t>500</a:t>
            </a:r>
            <a:endParaRPr lang="zh-CN" altLang="en-US" sz="900" dirty="0">
              <a:solidFill>
                <a:schemeClr val="bg2">
                  <a:lumMod val="50000"/>
                </a:schemeClr>
              </a:solidFill>
              <a:latin typeface="微软雅黑" pitchFamily="34" charset="-122"/>
              <a:ea typeface="微软雅黑" pitchFamily="34" charset="-122"/>
            </a:endParaRPr>
          </a:p>
        </p:txBody>
      </p:sp>
      <p:sp>
        <p:nvSpPr>
          <p:cNvPr id="121" name="TextBox 10"/>
          <p:cNvSpPr txBox="1"/>
          <p:nvPr/>
        </p:nvSpPr>
        <p:spPr>
          <a:xfrm>
            <a:off x="888055" y="2019205"/>
            <a:ext cx="216024" cy="138499"/>
          </a:xfrm>
          <a:prstGeom prst="rect">
            <a:avLst/>
          </a:prstGeom>
          <a:noFill/>
        </p:spPr>
        <p:txBody>
          <a:bodyPr wrap="square" lIns="0" tIns="0" rIns="0" bIns="0" rtlCol="0">
            <a:spAutoFit/>
          </a:bodyPr>
          <a:lstStyle/>
          <a:p>
            <a:pPr algn="just" fontAlgn="base">
              <a:spcBef>
                <a:spcPct val="0"/>
              </a:spcBef>
              <a:spcAft>
                <a:spcPct val="0"/>
              </a:spcAft>
            </a:pPr>
            <a:r>
              <a:rPr lang="en-US" altLang="zh-CN" sz="900" dirty="0">
                <a:solidFill>
                  <a:schemeClr val="bg2">
                    <a:lumMod val="50000"/>
                  </a:schemeClr>
                </a:solidFill>
                <a:latin typeface="微软雅黑" pitchFamily="34" charset="-122"/>
                <a:ea typeface="微软雅黑" pitchFamily="34" charset="-122"/>
              </a:rPr>
              <a:t>600</a:t>
            </a:r>
            <a:endParaRPr lang="zh-CN" altLang="en-US" sz="900" dirty="0">
              <a:solidFill>
                <a:schemeClr val="bg2">
                  <a:lumMod val="50000"/>
                </a:schemeClr>
              </a:solidFill>
              <a:latin typeface="微软雅黑" pitchFamily="34" charset="-122"/>
              <a:ea typeface="微软雅黑" pitchFamily="34" charset="-122"/>
            </a:endParaRPr>
          </a:p>
        </p:txBody>
      </p:sp>
      <p:sp>
        <p:nvSpPr>
          <p:cNvPr id="122" name="TextBox 11"/>
          <p:cNvSpPr txBox="1"/>
          <p:nvPr/>
        </p:nvSpPr>
        <p:spPr>
          <a:xfrm>
            <a:off x="888055" y="1643920"/>
            <a:ext cx="216024" cy="138499"/>
          </a:xfrm>
          <a:prstGeom prst="rect">
            <a:avLst/>
          </a:prstGeom>
          <a:noFill/>
        </p:spPr>
        <p:txBody>
          <a:bodyPr wrap="square" lIns="0" tIns="0" rIns="0" bIns="0" rtlCol="0">
            <a:spAutoFit/>
          </a:bodyPr>
          <a:lstStyle/>
          <a:p>
            <a:pPr algn="just" fontAlgn="base">
              <a:spcBef>
                <a:spcPct val="0"/>
              </a:spcBef>
              <a:spcAft>
                <a:spcPct val="0"/>
              </a:spcAft>
            </a:pPr>
            <a:r>
              <a:rPr lang="en-US" altLang="zh-CN" sz="900" dirty="0">
                <a:solidFill>
                  <a:schemeClr val="bg2">
                    <a:lumMod val="50000"/>
                  </a:schemeClr>
                </a:solidFill>
                <a:latin typeface="微软雅黑" pitchFamily="34" charset="-122"/>
                <a:ea typeface="微软雅黑" pitchFamily="34" charset="-122"/>
              </a:rPr>
              <a:t>700</a:t>
            </a:r>
            <a:endParaRPr lang="zh-CN" altLang="en-US" sz="900" dirty="0">
              <a:solidFill>
                <a:schemeClr val="bg2">
                  <a:lumMod val="50000"/>
                </a:schemeClr>
              </a:solidFill>
              <a:latin typeface="微软雅黑" pitchFamily="34" charset="-122"/>
              <a:ea typeface="微软雅黑" pitchFamily="34" charset="-122"/>
            </a:endParaRPr>
          </a:p>
        </p:txBody>
      </p:sp>
      <p:grpSp>
        <p:nvGrpSpPr>
          <p:cNvPr id="123" name="组合 122"/>
          <p:cNvGrpSpPr/>
          <p:nvPr/>
        </p:nvGrpSpPr>
        <p:grpSpPr>
          <a:xfrm>
            <a:off x="1176087" y="1350372"/>
            <a:ext cx="4464496" cy="2952328"/>
            <a:chOff x="1126939" y="1350372"/>
            <a:chExt cx="4464496" cy="2952328"/>
          </a:xfrm>
        </p:grpSpPr>
        <p:cxnSp>
          <p:nvCxnSpPr>
            <p:cNvPr id="124" name="直接连接符 123"/>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33" name="TextBox 22"/>
          <p:cNvSpPr txBox="1"/>
          <p:nvPr/>
        </p:nvSpPr>
        <p:spPr>
          <a:xfrm>
            <a:off x="888055" y="1281123"/>
            <a:ext cx="216024" cy="138499"/>
          </a:xfrm>
          <a:prstGeom prst="rect">
            <a:avLst/>
          </a:prstGeom>
          <a:noFill/>
        </p:spPr>
        <p:txBody>
          <a:bodyPr wrap="square" lIns="0" tIns="0" rIns="0" bIns="0" rtlCol="0">
            <a:spAutoFit/>
          </a:bodyPr>
          <a:lstStyle/>
          <a:p>
            <a:pPr algn="just" fontAlgn="base">
              <a:spcBef>
                <a:spcPct val="0"/>
              </a:spcBef>
              <a:spcAft>
                <a:spcPct val="0"/>
              </a:spcAft>
            </a:pPr>
            <a:r>
              <a:rPr lang="en-US" altLang="zh-CN" sz="900" dirty="0">
                <a:solidFill>
                  <a:schemeClr val="bg2">
                    <a:lumMod val="50000"/>
                  </a:schemeClr>
                </a:solidFill>
                <a:latin typeface="微软雅黑" pitchFamily="34" charset="-122"/>
                <a:ea typeface="微软雅黑" pitchFamily="34" charset="-122"/>
              </a:rPr>
              <a:t>800</a:t>
            </a:r>
            <a:endParaRPr lang="zh-CN" altLang="en-US" sz="900" dirty="0">
              <a:solidFill>
                <a:schemeClr val="bg2">
                  <a:lumMod val="50000"/>
                </a:schemeClr>
              </a:solidFill>
              <a:latin typeface="微软雅黑" pitchFamily="34" charset="-122"/>
              <a:ea typeface="微软雅黑" pitchFamily="34" charset="-122"/>
            </a:endParaRPr>
          </a:p>
        </p:txBody>
      </p:sp>
      <p:sp>
        <p:nvSpPr>
          <p:cNvPr id="134" name="TextBox 23"/>
          <p:cNvSpPr txBox="1"/>
          <p:nvPr/>
        </p:nvSpPr>
        <p:spPr>
          <a:xfrm>
            <a:off x="888055" y="4233451"/>
            <a:ext cx="216024" cy="138499"/>
          </a:xfrm>
          <a:prstGeom prst="rect">
            <a:avLst/>
          </a:prstGeom>
          <a:noFill/>
        </p:spPr>
        <p:txBody>
          <a:bodyPr wrap="square" lIns="0" tIns="0" rIns="0" bIns="0" rtlCol="0">
            <a:spAutoFit/>
          </a:bodyPr>
          <a:lstStyle/>
          <a:p>
            <a:pPr algn="just" fontAlgn="base">
              <a:spcBef>
                <a:spcPct val="0"/>
              </a:spcBef>
              <a:spcAft>
                <a:spcPct val="0"/>
              </a:spcAft>
            </a:pPr>
            <a:r>
              <a:rPr lang="en-US" altLang="zh-CN" sz="900" dirty="0">
                <a:solidFill>
                  <a:schemeClr val="bg2">
                    <a:lumMod val="50000"/>
                  </a:schemeClr>
                </a:solidFill>
                <a:latin typeface="微软雅黑" pitchFamily="34" charset="-122"/>
                <a:ea typeface="微软雅黑" pitchFamily="34" charset="-122"/>
              </a:rPr>
              <a:t>0</a:t>
            </a:r>
            <a:endParaRPr lang="zh-CN" altLang="en-US" sz="900" dirty="0">
              <a:solidFill>
                <a:schemeClr val="bg2">
                  <a:lumMod val="50000"/>
                </a:schemeClr>
              </a:solidFill>
              <a:latin typeface="微软雅黑" pitchFamily="34" charset="-122"/>
              <a:ea typeface="微软雅黑" pitchFamily="34" charset="-122"/>
            </a:endParaRPr>
          </a:p>
        </p:txBody>
      </p:sp>
      <p:sp>
        <p:nvSpPr>
          <p:cNvPr id="135" name="矩形 134"/>
          <p:cNvSpPr/>
          <p:nvPr/>
        </p:nvSpPr>
        <p:spPr>
          <a:xfrm>
            <a:off x="1436921" y="1719414"/>
            <a:ext cx="648072" cy="258328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dirty="0">
              <a:solidFill>
                <a:prstClr val="white"/>
              </a:solidFill>
              <a:ea typeface="微软雅黑" pitchFamily="34" charset="-122"/>
            </a:endParaRPr>
          </a:p>
        </p:txBody>
      </p:sp>
      <p:sp>
        <p:nvSpPr>
          <p:cNvPr id="136" name="矩形 135"/>
          <p:cNvSpPr/>
          <p:nvPr/>
        </p:nvSpPr>
        <p:spPr>
          <a:xfrm>
            <a:off x="1436921" y="1900165"/>
            <a:ext cx="648072" cy="2402538"/>
          </a:xfrm>
          <a:prstGeom prst="rect">
            <a:avLst/>
          </a:prstGeom>
          <a:solidFill>
            <a:srgbClr val="0070C0"/>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dirty="0">
              <a:solidFill>
                <a:prstClr val="white"/>
              </a:solidFill>
              <a:ea typeface="微软雅黑" pitchFamily="34" charset="-122"/>
            </a:endParaRPr>
          </a:p>
        </p:txBody>
      </p:sp>
      <p:sp>
        <p:nvSpPr>
          <p:cNvPr id="137" name="矩形 136"/>
          <p:cNvSpPr/>
          <p:nvPr/>
        </p:nvSpPr>
        <p:spPr>
          <a:xfrm>
            <a:off x="2537773" y="2457496"/>
            <a:ext cx="648072" cy="184520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dirty="0">
              <a:solidFill>
                <a:schemeClr val="bg2">
                  <a:lumMod val="50000"/>
                </a:schemeClr>
              </a:solidFill>
              <a:ea typeface="微软雅黑" pitchFamily="34" charset="-122"/>
            </a:endParaRPr>
          </a:p>
        </p:txBody>
      </p:sp>
      <p:sp>
        <p:nvSpPr>
          <p:cNvPr id="138" name="矩形 137"/>
          <p:cNvSpPr/>
          <p:nvPr/>
        </p:nvSpPr>
        <p:spPr>
          <a:xfrm>
            <a:off x="2537773" y="2757288"/>
            <a:ext cx="648072" cy="1545416"/>
          </a:xfrm>
          <a:prstGeom prst="rect">
            <a:avLst/>
          </a:prstGeom>
          <a:solidFill>
            <a:srgbClr val="0070C0"/>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dirty="0">
              <a:solidFill>
                <a:prstClr val="white"/>
              </a:solidFill>
              <a:ea typeface="微软雅黑" pitchFamily="34" charset="-122"/>
            </a:endParaRPr>
          </a:p>
        </p:txBody>
      </p:sp>
      <p:sp>
        <p:nvSpPr>
          <p:cNvPr id="139" name="矩形 138"/>
          <p:cNvSpPr/>
          <p:nvPr/>
        </p:nvSpPr>
        <p:spPr>
          <a:xfrm>
            <a:off x="3648486" y="3011057"/>
            <a:ext cx="648072" cy="129164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dirty="0">
              <a:solidFill>
                <a:prstClr val="white"/>
              </a:solidFill>
              <a:ea typeface="微软雅黑" pitchFamily="34" charset="-122"/>
            </a:endParaRPr>
          </a:p>
        </p:txBody>
      </p:sp>
      <p:sp>
        <p:nvSpPr>
          <p:cNvPr id="140" name="矩形 139"/>
          <p:cNvSpPr/>
          <p:nvPr/>
        </p:nvSpPr>
        <p:spPr>
          <a:xfrm>
            <a:off x="3648486" y="3495368"/>
            <a:ext cx="648072" cy="807333"/>
          </a:xfrm>
          <a:prstGeom prst="rect">
            <a:avLst/>
          </a:prstGeom>
          <a:solidFill>
            <a:srgbClr val="0070C0"/>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dirty="0">
              <a:solidFill>
                <a:prstClr val="white"/>
              </a:solidFill>
              <a:ea typeface="微软雅黑" pitchFamily="34" charset="-122"/>
            </a:endParaRPr>
          </a:p>
        </p:txBody>
      </p:sp>
      <p:sp>
        <p:nvSpPr>
          <p:cNvPr id="141" name="矩形 140"/>
          <p:cNvSpPr/>
          <p:nvPr/>
        </p:nvSpPr>
        <p:spPr>
          <a:xfrm>
            <a:off x="4765164" y="3195579"/>
            <a:ext cx="648072" cy="110712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dirty="0">
              <a:solidFill>
                <a:prstClr val="white"/>
              </a:solidFill>
              <a:ea typeface="微软雅黑" pitchFamily="34" charset="-122"/>
            </a:endParaRPr>
          </a:p>
        </p:txBody>
      </p:sp>
      <p:sp>
        <p:nvSpPr>
          <p:cNvPr id="142" name="矩形 141"/>
          <p:cNvSpPr/>
          <p:nvPr/>
        </p:nvSpPr>
        <p:spPr>
          <a:xfrm>
            <a:off x="4765164" y="3435847"/>
            <a:ext cx="648072" cy="866855"/>
          </a:xfrm>
          <a:prstGeom prst="rect">
            <a:avLst/>
          </a:prstGeom>
          <a:solidFill>
            <a:srgbClr val="0070C0"/>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dirty="0">
              <a:solidFill>
                <a:prstClr val="white"/>
              </a:solidFill>
              <a:ea typeface="微软雅黑" pitchFamily="34" charset="-122"/>
            </a:endParaRPr>
          </a:p>
        </p:txBody>
      </p:sp>
      <p:sp>
        <p:nvSpPr>
          <p:cNvPr id="143" name="TextBox 32"/>
          <p:cNvSpPr txBox="1"/>
          <p:nvPr/>
        </p:nvSpPr>
        <p:spPr>
          <a:xfrm>
            <a:off x="6084169" y="1707655"/>
            <a:ext cx="2448272" cy="1089529"/>
          </a:xfrm>
          <a:prstGeom prst="rect">
            <a:avLst/>
          </a:prstGeom>
          <a:noFill/>
        </p:spPr>
        <p:txBody>
          <a:bodyPr wrap="square" lIns="0" tIns="0" rIns="0" bIns="0" rtlCol="0">
            <a:spAutoFit/>
          </a:bodyPr>
          <a:lstStyle/>
          <a:p>
            <a:pPr algn="just" fontAlgn="base">
              <a:lnSpc>
                <a:spcPct val="120000"/>
              </a:lnSpc>
              <a:spcBef>
                <a:spcPct val="0"/>
              </a:spcBef>
              <a:spcAft>
                <a:spcPct val="0"/>
              </a:spcAft>
            </a:pPr>
            <a:r>
              <a:rPr lang="zh-CN" altLang="en-US" sz="1100" dirty="0">
                <a:solidFill>
                  <a:schemeClr val="bg2">
                    <a:lumMod val="50000"/>
                  </a:schemeClr>
                </a:solidFill>
                <a:latin typeface="方正姚体" panose="02010601030101010101" pitchFamily="2" charset="-122"/>
                <a:ea typeface="方正姚体" panose="02010601030101010101" pitchFamily="2" charset="-122"/>
              </a:rPr>
              <a:t>单击此处添加文本单击此处添加文本单击此处添加文本单击此处添加文本</a:t>
            </a:r>
            <a:r>
              <a:rPr lang="zh-CN" altLang="en-US" sz="1200" dirty="0">
                <a:solidFill>
                  <a:schemeClr val="bg2">
                    <a:lumMod val="50000"/>
                  </a:schemeClr>
                </a:solidFill>
                <a:latin typeface="方正姚体" panose="02010601030101010101" pitchFamily="2" charset="-122"/>
                <a:ea typeface="方正姚体" panose="02010601030101010101" pitchFamily="2" charset="-122"/>
              </a:rPr>
              <a:t>单击此处添加文本单击此处添加文本单击此处添加文本单击此处添加文本</a:t>
            </a:r>
          </a:p>
          <a:p>
            <a:pPr algn="just" fontAlgn="base">
              <a:lnSpc>
                <a:spcPct val="120000"/>
              </a:lnSpc>
              <a:spcBef>
                <a:spcPct val="0"/>
              </a:spcBef>
              <a:spcAft>
                <a:spcPct val="0"/>
              </a:spcAft>
            </a:pPr>
            <a:r>
              <a:rPr lang="zh-CN" altLang="en-US" sz="1200" dirty="0">
                <a:solidFill>
                  <a:schemeClr val="bg2">
                    <a:lumMod val="50000"/>
                  </a:schemeClr>
                </a:solidFill>
                <a:latin typeface="方正姚体" panose="02010601030101010101" pitchFamily="2" charset="-122"/>
                <a:ea typeface="方正姚体" panose="02010601030101010101" pitchFamily="2" charset="-122"/>
              </a:rPr>
              <a:t>单击此处添加文本单击此处添加文本</a:t>
            </a:r>
            <a:endParaRPr lang="zh-CN" altLang="en-US" sz="1100" dirty="0">
              <a:solidFill>
                <a:schemeClr val="bg2">
                  <a:lumMod val="50000"/>
                </a:schemeClr>
              </a:solidFill>
              <a:latin typeface="方正姚体" panose="02010601030101010101" pitchFamily="2" charset="-122"/>
              <a:ea typeface="方正姚体" panose="02010601030101010101" pitchFamily="2" charset="-122"/>
            </a:endParaRPr>
          </a:p>
        </p:txBody>
      </p:sp>
      <p:sp>
        <p:nvSpPr>
          <p:cNvPr id="144" name="TextBox 33"/>
          <p:cNvSpPr txBox="1"/>
          <p:nvPr/>
        </p:nvSpPr>
        <p:spPr>
          <a:xfrm>
            <a:off x="6084169" y="1223400"/>
            <a:ext cx="2059343" cy="307777"/>
          </a:xfrm>
          <a:prstGeom prst="rect">
            <a:avLst/>
          </a:prstGeom>
          <a:noFill/>
        </p:spPr>
        <p:txBody>
          <a:bodyPr wrap="square" lIns="0" tIns="0" rIns="0" bIns="0" rtlCol="0">
            <a:spAutoFit/>
          </a:bodyPr>
          <a:lstStyle/>
          <a:p>
            <a:pPr fontAlgn="base">
              <a:spcBef>
                <a:spcPct val="0"/>
              </a:spcBef>
              <a:spcAft>
                <a:spcPct val="0"/>
              </a:spcAft>
            </a:pPr>
            <a:r>
              <a:rPr lang="zh-CN" altLang="en-US" sz="2000" dirty="0">
                <a:solidFill>
                  <a:srgbClr val="0070C0"/>
                </a:solidFill>
                <a:latin typeface="方正姚体" panose="02010601030101010101" pitchFamily="2" charset="-122"/>
                <a:ea typeface="方正姚体" panose="02010601030101010101" pitchFamily="2" charset="-122"/>
              </a:rPr>
              <a:t>点击输入标题文本</a:t>
            </a:r>
          </a:p>
        </p:txBody>
      </p:sp>
      <p:sp>
        <p:nvSpPr>
          <p:cNvPr id="145" name="TextBox 34"/>
          <p:cNvSpPr txBox="1"/>
          <p:nvPr/>
        </p:nvSpPr>
        <p:spPr>
          <a:xfrm>
            <a:off x="6061309" y="3118197"/>
            <a:ext cx="2275367" cy="461665"/>
          </a:xfrm>
          <a:prstGeom prst="rect">
            <a:avLst/>
          </a:prstGeom>
          <a:noFill/>
        </p:spPr>
        <p:txBody>
          <a:bodyPr wrap="square" lIns="0" tIns="0" rIns="0" bIns="0" rtlCol="0">
            <a:spAutoFit/>
          </a:bodyPr>
          <a:lstStyle/>
          <a:p>
            <a:pPr fontAlgn="base">
              <a:spcBef>
                <a:spcPct val="0"/>
              </a:spcBef>
              <a:spcAft>
                <a:spcPct val="0"/>
              </a:spcAft>
            </a:pPr>
            <a:r>
              <a:rPr lang="en-US" altLang="zh-CN" sz="3000" dirty="0">
                <a:solidFill>
                  <a:srgbClr val="0070C0"/>
                </a:solidFill>
                <a:latin typeface="微软雅黑" pitchFamily="34" charset="-122"/>
                <a:ea typeface="微软雅黑" pitchFamily="34" charset="-122"/>
              </a:rPr>
              <a:t>21,500,000</a:t>
            </a:r>
            <a:endParaRPr lang="zh-CN" altLang="en-US" sz="3000" dirty="0">
              <a:solidFill>
                <a:srgbClr val="0070C0"/>
              </a:solidFill>
              <a:latin typeface="微软雅黑" pitchFamily="34" charset="-122"/>
              <a:ea typeface="微软雅黑" pitchFamily="34" charset="-122"/>
            </a:endParaRPr>
          </a:p>
        </p:txBody>
      </p:sp>
      <p:sp>
        <p:nvSpPr>
          <p:cNvPr id="146" name="TextBox 35"/>
          <p:cNvSpPr txBox="1"/>
          <p:nvPr/>
        </p:nvSpPr>
        <p:spPr>
          <a:xfrm>
            <a:off x="6084168" y="2881034"/>
            <a:ext cx="1440160" cy="215444"/>
          </a:xfrm>
          <a:prstGeom prst="rect">
            <a:avLst/>
          </a:prstGeom>
          <a:noFill/>
        </p:spPr>
        <p:txBody>
          <a:bodyPr wrap="square" lIns="0" tIns="0" rIns="0" bIns="0" rtlCol="0">
            <a:spAutoFit/>
          </a:bodyPr>
          <a:lstStyle/>
          <a:p>
            <a:pPr fontAlgn="base">
              <a:spcBef>
                <a:spcPct val="0"/>
              </a:spcBef>
              <a:spcAft>
                <a:spcPct val="0"/>
              </a:spcAft>
            </a:pPr>
            <a:r>
              <a:rPr lang="zh-CN" altLang="en-US" sz="1400" b="1" dirty="0">
                <a:solidFill>
                  <a:schemeClr val="bg2">
                    <a:lumMod val="50000"/>
                  </a:schemeClr>
                </a:solidFill>
                <a:latin typeface="方正姚体" panose="02010601030101010101" pitchFamily="2" charset="-122"/>
                <a:ea typeface="方正姚体" panose="02010601030101010101" pitchFamily="2" charset="-122"/>
              </a:rPr>
              <a:t>全年总额：</a:t>
            </a:r>
          </a:p>
        </p:txBody>
      </p:sp>
      <p:sp>
        <p:nvSpPr>
          <p:cNvPr id="147" name="TextBox 38"/>
          <p:cNvSpPr txBox="1"/>
          <p:nvPr/>
        </p:nvSpPr>
        <p:spPr>
          <a:xfrm>
            <a:off x="6095070" y="4028232"/>
            <a:ext cx="634928" cy="215444"/>
          </a:xfrm>
          <a:prstGeom prst="rect">
            <a:avLst/>
          </a:prstGeom>
          <a:noFill/>
        </p:spPr>
        <p:txBody>
          <a:bodyPr wrap="square" lIns="0" tIns="0" rIns="0" bIns="0" rtlCol="0">
            <a:spAutoFit/>
          </a:bodyPr>
          <a:lstStyle/>
          <a:p>
            <a:pPr fontAlgn="base">
              <a:spcBef>
                <a:spcPct val="0"/>
              </a:spcBef>
              <a:spcAft>
                <a:spcPct val="0"/>
              </a:spcAft>
            </a:pPr>
            <a:r>
              <a:rPr lang="zh-CN" altLang="en-US" sz="1400" dirty="0">
                <a:solidFill>
                  <a:schemeClr val="bg2">
                    <a:lumMod val="50000"/>
                  </a:schemeClr>
                </a:solidFill>
                <a:latin typeface="微软雅黑" pitchFamily="34" charset="-122"/>
                <a:ea typeface="微软雅黑" pitchFamily="34" charset="-122"/>
              </a:rPr>
              <a:t>毛利润</a:t>
            </a:r>
          </a:p>
        </p:txBody>
      </p:sp>
      <p:sp>
        <p:nvSpPr>
          <p:cNvPr id="148" name="TextBox 39"/>
          <p:cNvSpPr txBox="1"/>
          <p:nvPr/>
        </p:nvSpPr>
        <p:spPr>
          <a:xfrm>
            <a:off x="6095070" y="4372530"/>
            <a:ext cx="634928" cy="215444"/>
          </a:xfrm>
          <a:prstGeom prst="rect">
            <a:avLst/>
          </a:prstGeom>
          <a:noFill/>
        </p:spPr>
        <p:txBody>
          <a:bodyPr wrap="square" lIns="0" tIns="0" rIns="0" bIns="0" rtlCol="0">
            <a:spAutoFit/>
          </a:bodyPr>
          <a:lstStyle/>
          <a:p>
            <a:pPr fontAlgn="base">
              <a:spcBef>
                <a:spcPct val="0"/>
              </a:spcBef>
              <a:spcAft>
                <a:spcPct val="0"/>
              </a:spcAft>
            </a:pPr>
            <a:r>
              <a:rPr lang="zh-CN" altLang="en-US" sz="1400" dirty="0">
                <a:solidFill>
                  <a:schemeClr val="bg2">
                    <a:lumMod val="50000"/>
                  </a:schemeClr>
                </a:solidFill>
                <a:latin typeface="微软雅黑" pitchFamily="34" charset="-122"/>
                <a:ea typeface="微软雅黑" pitchFamily="34" charset="-122"/>
              </a:rPr>
              <a:t>纯利润</a:t>
            </a:r>
          </a:p>
        </p:txBody>
      </p:sp>
      <p:sp>
        <p:nvSpPr>
          <p:cNvPr id="149" name="TextBox 9"/>
          <p:cNvSpPr txBox="1">
            <a:spLocks noChangeArrowheads="1"/>
          </p:cNvSpPr>
          <p:nvPr/>
        </p:nvSpPr>
        <p:spPr bwMode="auto">
          <a:xfrm>
            <a:off x="3706572" y="2732095"/>
            <a:ext cx="5482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fontAlgn="base">
              <a:spcBef>
                <a:spcPct val="0"/>
              </a:spcBef>
              <a:spcAft>
                <a:spcPct val="0"/>
              </a:spcAft>
            </a:pPr>
            <a:r>
              <a:rPr lang="en-US" altLang="zh-CN" sz="1500" b="1" dirty="0">
                <a:solidFill>
                  <a:srgbClr val="0070C0"/>
                </a:solidFill>
                <a:latin typeface="微软雅黑" pitchFamily="34" charset="-122"/>
                <a:ea typeface="微软雅黑" pitchFamily="34" charset="-122"/>
              </a:rPr>
              <a:t>300</a:t>
            </a:r>
            <a:r>
              <a:rPr lang="zh-CN" altLang="en-US" sz="1500" b="1" dirty="0">
                <a:solidFill>
                  <a:srgbClr val="0070C0"/>
                </a:solidFill>
                <a:latin typeface="微软雅黑" pitchFamily="34" charset="-122"/>
                <a:ea typeface="微软雅黑" pitchFamily="34" charset="-122"/>
              </a:rPr>
              <a:t>万</a:t>
            </a:r>
          </a:p>
        </p:txBody>
      </p:sp>
      <p:sp>
        <p:nvSpPr>
          <p:cNvPr id="150" name="TextBox 9"/>
          <p:cNvSpPr txBox="1">
            <a:spLocks noChangeArrowheads="1"/>
          </p:cNvSpPr>
          <p:nvPr/>
        </p:nvSpPr>
        <p:spPr bwMode="auto">
          <a:xfrm>
            <a:off x="2587696" y="2196903"/>
            <a:ext cx="5482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fontAlgn="base">
              <a:spcBef>
                <a:spcPct val="0"/>
              </a:spcBef>
              <a:spcAft>
                <a:spcPct val="0"/>
              </a:spcAft>
            </a:pPr>
            <a:r>
              <a:rPr lang="en-US" altLang="zh-CN" sz="1500" b="1" dirty="0">
                <a:solidFill>
                  <a:srgbClr val="0070C0"/>
                </a:solidFill>
                <a:latin typeface="微软雅黑" pitchFamily="34" charset="-122"/>
                <a:ea typeface="微软雅黑" pitchFamily="34" charset="-122"/>
              </a:rPr>
              <a:t>370</a:t>
            </a:r>
            <a:r>
              <a:rPr lang="zh-CN" altLang="en-US" sz="1500" b="1" dirty="0">
                <a:solidFill>
                  <a:srgbClr val="0070C0"/>
                </a:solidFill>
                <a:latin typeface="微软雅黑" pitchFamily="34" charset="-122"/>
                <a:ea typeface="微软雅黑" pitchFamily="34" charset="-122"/>
              </a:rPr>
              <a:t>万</a:t>
            </a:r>
          </a:p>
        </p:txBody>
      </p:sp>
      <p:sp>
        <p:nvSpPr>
          <p:cNvPr id="151" name="TextBox 9"/>
          <p:cNvSpPr txBox="1">
            <a:spLocks noChangeArrowheads="1"/>
          </p:cNvSpPr>
          <p:nvPr/>
        </p:nvSpPr>
        <p:spPr bwMode="auto">
          <a:xfrm>
            <a:off x="4811913" y="2941475"/>
            <a:ext cx="5482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fontAlgn="base">
              <a:spcBef>
                <a:spcPct val="0"/>
              </a:spcBef>
              <a:spcAft>
                <a:spcPct val="0"/>
              </a:spcAft>
            </a:pPr>
            <a:r>
              <a:rPr lang="en-US" altLang="zh-CN" sz="1500" b="1" dirty="0">
                <a:solidFill>
                  <a:srgbClr val="0070C0"/>
                </a:solidFill>
                <a:latin typeface="微软雅黑" pitchFamily="34" charset="-122"/>
                <a:ea typeface="微软雅黑" pitchFamily="34" charset="-122"/>
              </a:rPr>
              <a:t>210</a:t>
            </a:r>
            <a:r>
              <a:rPr lang="zh-CN" altLang="en-US" sz="1500" b="1" dirty="0">
                <a:solidFill>
                  <a:srgbClr val="0070C0"/>
                </a:solidFill>
                <a:latin typeface="微软雅黑" pitchFamily="34" charset="-122"/>
                <a:ea typeface="微软雅黑" pitchFamily="34" charset="-122"/>
              </a:rPr>
              <a:t>万</a:t>
            </a:r>
          </a:p>
        </p:txBody>
      </p:sp>
      <p:sp>
        <p:nvSpPr>
          <p:cNvPr id="152" name="TextBox 47"/>
          <p:cNvSpPr txBox="1"/>
          <p:nvPr/>
        </p:nvSpPr>
        <p:spPr>
          <a:xfrm>
            <a:off x="714129" y="4397792"/>
            <a:ext cx="528523" cy="230832"/>
          </a:xfrm>
          <a:prstGeom prst="rect">
            <a:avLst/>
          </a:prstGeom>
          <a:noFill/>
        </p:spPr>
        <p:txBody>
          <a:bodyPr wrap="square" rtlCol="0">
            <a:spAutoFit/>
          </a:bodyPr>
          <a:lstStyle/>
          <a:p>
            <a:pPr algn="ctr" fontAlgn="base">
              <a:spcBef>
                <a:spcPct val="0"/>
              </a:spcBef>
              <a:spcAft>
                <a:spcPct val="0"/>
              </a:spcAft>
            </a:pPr>
            <a:r>
              <a:rPr lang="zh-CN" altLang="en-US" sz="900" dirty="0">
                <a:solidFill>
                  <a:schemeClr val="bg2">
                    <a:lumMod val="50000"/>
                  </a:schemeClr>
                </a:solidFill>
                <a:latin typeface="微软雅黑" pitchFamily="34" charset="-122"/>
                <a:ea typeface="微软雅黑" pitchFamily="34" charset="-122"/>
              </a:rPr>
              <a:t>（万元）</a:t>
            </a:r>
          </a:p>
        </p:txBody>
      </p:sp>
      <p:sp>
        <p:nvSpPr>
          <p:cNvPr id="153" name="TextBox 9"/>
          <p:cNvSpPr txBox="1">
            <a:spLocks noChangeArrowheads="1"/>
          </p:cNvSpPr>
          <p:nvPr/>
        </p:nvSpPr>
        <p:spPr bwMode="auto">
          <a:xfrm>
            <a:off x="1549362" y="1995686"/>
            <a:ext cx="4231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fontAlgn="base">
              <a:spcBef>
                <a:spcPct val="0"/>
              </a:spcBef>
              <a:spcAft>
                <a:spcPct val="0"/>
              </a:spcAft>
            </a:pPr>
            <a:r>
              <a:rPr lang="en-US" altLang="zh-CN" sz="1200" dirty="0">
                <a:solidFill>
                  <a:prstClr val="white"/>
                </a:solidFill>
                <a:latin typeface="微软雅黑" pitchFamily="34" charset="-122"/>
                <a:ea typeface="微软雅黑" pitchFamily="34" charset="-122"/>
              </a:rPr>
              <a:t>650</a:t>
            </a:r>
            <a:r>
              <a:rPr lang="zh-CN" altLang="en-US" sz="1200" dirty="0">
                <a:solidFill>
                  <a:prstClr val="white"/>
                </a:solidFill>
                <a:latin typeface="微软雅黑" pitchFamily="34" charset="-122"/>
                <a:ea typeface="微软雅黑" pitchFamily="34" charset="-122"/>
              </a:rPr>
              <a:t>万</a:t>
            </a:r>
          </a:p>
        </p:txBody>
      </p:sp>
      <p:sp>
        <p:nvSpPr>
          <p:cNvPr id="154" name="TextBox 9"/>
          <p:cNvSpPr txBox="1">
            <a:spLocks noChangeArrowheads="1"/>
          </p:cNvSpPr>
          <p:nvPr/>
        </p:nvSpPr>
        <p:spPr bwMode="auto">
          <a:xfrm>
            <a:off x="2650212" y="2836294"/>
            <a:ext cx="4231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fontAlgn="base">
              <a:spcBef>
                <a:spcPct val="0"/>
              </a:spcBef>
              <a:spcAft>
                <a:spcPct val="0"/>
              </a:spcAft>
            </a:pPr>
            <a:r>
              <a:rPr lang="en-US" altLang="zh-CN" sz="1200" dirty="0">
                <a:solidFill>
                  <a:prstClr val="white"/>
                </a:solidFill>
                <a:latin typeface="微软雅黑" pitchFamily="34" charset="-122"/>
                <a:ea typeface="微软雅黑" pitchFamily="34" charset="-122"/>
              </a:rPr>
              <a:t>320</a:t>
            </a:r>
            <a:r>
              <a:rPr lang="zh-CN" altLang="en-US" sz="1200" dirty="0">
                <a:solidFill>
                  <a:prstClr val="white"/>
                </a:solidFill>
                <a:latin typeface="微软雅黑" pitchFamily="34" charset="-122"/>
                <a:ea typeface="微软雅黑" pitchFamily="34" charset="-122"/>
              </a:rPr>
              <a:t>万</a:t>
            </a:r>
          </a:p>
        </p:txBody>
      </p:sp>
      <p:sp>
        <p:nvSpPr>
          <p:cNvPr id="155" name="TextBox 9"/>
          <p:cNvSpPr txBox="1">
            <a:spLocks noChangeArrowheads="1"/>
          </p:cNvSpPr>
          <p:nvPr/>
        </p:nvSpPr>
        <p:spPr bwMode="auto">
          <a:xfrm>
            <a:off x="3760926" y="3564619"/>
            <a:ext cx="4231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fontAlgn="base">
              <a:spcBef>
                <a:spcPct val="0"/>
              </a:spcBef>
              <a:spcAft>
                <a:spcPct val="0"/>
              </a:spcAft>
            </a:pPr>
            <a:r>
              <a:rPr lang="en-US" altLang="zh-CN" sz="1200" dirty="0">
                <a:solidFill>
                  <a:prstClr val="white"/>
                </a:solidFill>
                <a:latin typeface="微软雅黑" pitchFamily="34" charset="-122"/>
                <a:ea typeface="微软雅黑" pitchFamily="34" charset="-122"/>
              </a:rPr>
              <a:t>220</a:t>
            </a:r>
            <a:r>
              <a:rPr lang="zh-CN" altLang="en-US" sz="1200" dirty="0">
                <a:solidFill>
                  <a:prstClr val="white"/>
                </a:solidFill>
                <a:latin typeface="微软雅黑" pitchFamily="34" charset="-122"/>
                <a:ea typeface="微软雅黑" pitchFamily="34" charset="-122"/>
              </a:rPr>
              <a:t>万</a:t>
            </a:r>
          </a:p>
        </p:txBody>
      </p:sp>
      <p:sp>
        <p:nvSpPr>
          <p:cNvPr id="156" name="TextBox 9"/>
          <p:cNvSpPr txBox="1">
            <a:spLocks noChangeArrowheads="1"/>
          </p:cNvSpPr>
          <p:nvPr/>
        </p:nvSpPr>
        <p:spPr bwMode="auto">
          <a:xfrm>
            <a:off x="4854303" y="3541534"/>
            <a:ext cx="4231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fontAlgn="base">
              <a:spcBef>
                <a:spcPct val="0"/>
              </a:spcBef>
              <a:spcAft>
                <a:spcPct val="0"/>
              </a:spcAft>
            </a:pPr>
            <a:r>
              <a:rPr lang="en-US" altLang="zh-CN" sz="1200" dirty="0">
                <a:solidFill>
                  <a:prstClr val="white"/>
                </a:solidFill>
                <a:latin typeface="微软雅黑" pitchFamily="34" charset="-122"/>
                <a:ea typeface="微软雅黑" pitchFamily="34" charset="-122"/>
              </a:rPr>
              <a:t>180</a:t>
            </a:r>
            <a:r>
              <a:rPr lang="zh-CN" altLang="en-US" sz="1200" dirty="0">
                <a:solidFill>
                  <a:prstClr val="white"/>
                </a:solidFill>
                <a:latin typeface="微软雅黑" pitchFamily="34" charset="-122"/>
                <a:ea typeface="微软雅黑" pitchFamily="34" charset="-122"/>
              </a:rPr>
              <a:t>万</a:t>
            </a:r>
          </a:p>
        </p:txBody>
      </p:sp>
      <p:sp>
        <p:nvSpPr>
          <p:cNvPr id="157" name="矩形 156"/>
          <p:cNvSpPr/>
          <p:nvPr/>
        </p:nvSpPr>
        <p:spPr>
          <a:xfrm>
            <a:off x="6729998" y="4054227"/>
            <a:ext cx="383842" cy="18437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158" name="矩形 157"/>
          <p:cNvSpPr/>
          <p:nvPr/>
        </p:nvSpPr>
        <p:spPr>
          <a:xfrm>
            <a:off x="6729998" y="4388065"/>
            <a:ext cx="383842" cy="18437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159" name="TextBox 9"/>
          <p:cNvSpPr txBox="1">
            <a:spLocks noChangeArrowheads="1"/>
          </p:cNvSpPr>
          <p:nvPr/>
        </p:nvSpPr>
        <p:spPr bwMode="auto">
          <a:xfrm>
            <a:off x="1499487" y="1476823"/>
            <a:ext cx="5482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fontAlgn="base">
              <a:spcBef>
                <a:spcPct val="0"/>
              </a:spcBef>
              <a:spcAft>
                <a:spcPct val="0"/>
              </a:spcAft>
            </a:pPr>
            <a:r>
              <a:rPr lang="en-US" altLang="zh-CN" sz="1500" b="1" dirty="0">
                <a:solidFill>
                  <a:srgbClr val="0070C0"/>
                </a:solidFill>
                <a:latin typeface="微软雅黑" pitchFamily="34" charset="-122"/>
                <a:ea typeface="微软雅黑" pitchFamily="34" charset="-122"/>
              </a:rPr>
              <a:t>670</a:t>
            </a:r>
            <a:r>
              <a:rPr lang="zh-CN" altLang="en-US" sz="1500" b="1" dirty="0">
                <a:solidFill>
                  <a:srgbClr val="0070C0"/>
                </a:solidFill>
                <a:latin typeface="微软雅黑" pitchFamily="34" charset="-122"/>
                <a:ea typeface="微软雅黑" pitchFamily="34" charset="-122"/>
              </a:rPr>
              <a:t>万</a:t>
            </a:r>
          </a:p>
        </p:txBody>
      </p:sp>
    </p:spTree>
    <p:extLst>
      <p:ext uri="{BB962C8B-B14F-4D97-AF65-F5344CB8AC3E}">
        <p14:creationId xmlns:p14="http://schemas.microsoft.com/office/powerpoint/2010/main" val="183806429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23"/>
                                        </p:tgtEl>
                                        <p:attrNameLst>
                                          <p:attrName>style.visibility</p:attrName>
                                        </p:attrNameLst>
                                      </p:cBhvr>
                                      <p:to>
                                        <p:strVal val="visible"/>
                                      </p:to>
                                    </p:set>
                                    <p:animEffect transition="in" filter="wipe(left)">
                                      <p:cBhvr>
                                        <p:cTn id="16" dur="500"/>
                                        <p:tgtEl>
                                          <p:spTgt spid="123"/>
                                        </p:tgtEl>
                                      </p:cBhvr>
                                    </p:animEffect>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134"/>
                                        </p:tgtEl>
                                        <p:attrNameLst>
                                          <p:attrName>style.visibility</p:attrName>
                                        </p:attrNameLst>
                                      </p:cBhvr>
                                      <p:to>
                                        <p:strVal val="visible"/>
                                      </p:to>
                                    </p:set>
                                    <p:anim calcmode="lin" valueType="num">
                                      <p:cBhvr additive="base">
                                        <p:cTn id="20" dur="100" fill="hold"/>
                                        <p:tgtEl>
                                          <p:spTgt spid="134"/>
                                        </p:tgtEl>
                                        <p:attrNameLst>
                                          <p:attrName>ppt_x</p:attrName>
                                        </p:attrNameLst>
                                      </p:cBhvr>
                                      <p:tavLst>
                                        <p:tav tm="0">
                                          <p:val>
                                            <p:strVal val="0-#ppt_w/2"/>
                                          </p:val>
                                        </p:tav>
                                        <p:tav tm="100000">
                                          <p:val>
                                            <p:strVal val="#ppt_x"/>
                                          </p:val>
                                        </p:tav>
                                      </p:tavLst>
                                    </p:anim>
                                    <p:anim calcmode="lin" valueType="num">
                                      <p:cBhvr additive="base">
                                        <p:cTn id="21" dur="100" fill="hold"/>
                                        <p:tgtEl>
                                          <p:spTgt spid="134"/>
                                        </p:tgtEl>
                                        <p:attrNameLst>
                                          <p:attrName>ppt_y</p:attrName>
                                        </p:attrNameLst>
                                      </p:cBhvr>
                                      <p:tavLst>
                                        <p:tav tm="0">
                                          <p:val>
                                            <p:strVal val="#ppt_y"/>
                                          </p:val>
                                        </p:tav>
                                        <p:tav tm="100000">
                                          <p:val>
                                            <p:strVal val="#ppt_y"/>
                                          </p:val>
                                        </p:tav>
                                      </p:tavLst>
                                    </p:anim>
                                  </p:childTnLst>
                                </p:cTn>
                              </p:par>
                            </p:childTnLst>
                          </p:cTn>
                        </p:par>
                        <p:par>
                          <p:cTn id="22" fill="hold">
                            <p:stCondLst>
                              <p:cond delay="1100"/>
                            </p:stCondLst>
                            <p:childTnLst>
                              <p:par>
                                <p:cTn id="23" presetID="2" presetClass="entr" presetSubtype="8"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 calcmode="lin" valueType="num">
                                      <p:cBhvr additive="base">
                                        <p:cTn id="25" dur="100" fill="hold"/>
                                        <p:tgtEl>
                                          <p:spTgt spid="113"/>
                                        </p:tgtEl>
                                        <p:attrNameLst>
                                          <p:attrName>ppt_x</p:attrName>
                                        </p:attrNameLst>
                                      </p:cBhvr>
                                      <p:tavLst>
                                        <p:tav tm="0">
                                          <p:val>
                                            <p:strVal val="0-#ppt_w/2"/>
                                          </p:val>
                                        </p:tav>
                                        <p:tav tm="100000">
                                          <p:val>
                                            <p:strVal val="#ppt_x"/>
                                          </p:val>
                                        </p:tav>
                                      </p:tavLst>
                                    </p:anim>
                                    <p:anim calcmode="lin" valueType="num">
                                      <p:cBhvr additive="base">
                                        <p:cTn id="26" dur="100" fill="hold"/>
                                        <p:tgtEl>
                                          <p:spTgt spid="113"/>
                                        </p:tgtEl>
                                        <p:attrNameLst>
                                          <p:attrName>ppt_y</p:attrName>
                                        </p:attrNameLst>
                                      </p:cBhvr>
                                      <p:tavLst>
                                        <p:tav tm="0">
                                          <p:val>
                                            <p:strVal val="#ppt_y"/>
                                          </p:val>
                                        </p:tav>
                                        <p:tav tm="100000">
                                          <p:val>
                                            <p:strVal val="#ppt_y"/>
                                          </p:val>
                                        </p:tav>
                                      </p:tavLst>
                                    </p:anim>
                                  </p:childTnLst>
                                </p:cTn>
                              </p:par>
                            </p:childTnLst>
                          </p:cTn>
                        </p:par>
                        <p:par>
                          <p:cTn id="27" fill="hold">
                            <p:stCondLst>
                              <p:cond delay="1200"/>
                            </p:stCondLst>
                            <p:childTnLst>
                              <p:par>
                                <p:cTn id="28" presetID="2" presetClass="entr" presetSubtype="8" fill="hold" grpId="0" nodeType="afterEffect">
                                  <p:stCondLst>
                                    <p:cond delay="0"/>
                                  </p:stCondLst>
                                  <p:childTnLst>
                                    <p:set>
                                      <p:cBhvr>
                                        <p:cTn id="29" dur="1" fill="hold">
                                          <p:stCondLst>
                                            <p:cond delay="0"/>
                                          </p:stCondLst>
                                        </p:cTn>
                                        <p:tgtEl>
                                          <p:spTgt spid="117"/>
                                        </p:tgtEl>
                                        <p:attrNameLst>
                                          <p:attrName>style.visibility</p:attrName>
                                        </p:attrNameLst>
                                      </p:cBhvr>
                                      <p:to>
                                        <p:strVal val="visible"/>
                                      </p:to>
                                    </p:set>
                                    <p:anim calcmode="lin" valueType="num">
                                      <p:cBhvr additive="base">
                                        <p:cTn id="30" dur="100" fill="hold"/>
                                        <p:tgtEl>
                                          <p:spTgt spid="117"/>
                                        </p:tgtEl>
                                        <p:attrNameLst>
                                          <p:attrName>ppt_x</p:attrName>
                                        </p:attrNameLst>
                                      </p:cBhvr>
                                      <p:tavLst>
                                        <p:tav tm="0">
                                          <p:val>
                                            <p:strVal val="0-#ppt_w/2"/>
                                          </p:val>
                                        </p:tav>
                                        <p:tav tm="100000">
                                          <p:val>
                                            <p:strVal val="#ppt_x"/>
                                          </p:val>
                                        </p:tav>
                                      </p:tavLst>
                                    </p:anim>
                                    <p:anim calcmode="lin" valueType="num">
                                      <p:cBhvr additive="base">
                                        <p:cTn id="31" dur="100" fill="hold"/>
                                        <p:tgtEl>
                                          <p:spTgt spid="117"/>
                                        </p:tgtEl>
                                        <p:attrNameLst>
                                          <p:attrName>ppt_y</p:attrName>
                                        </p:attrNameLst>
                                      </p:cBhvr>
                                      <p:tavLst>
                                        <p:tav tm="0">
                                          <p:val>
                                            <p:strVal val="#ppt_y"/>
                                          </p:val>
                                        </p:tav>
                                        <p:tav tm="100000">
                                          <p:val>
                                            <p:strVal val="#ppt_y"/>
                                          </p:val>
                                        </p:tav>
                                      </p:tavLst>
                                    </p:anim>
                                  </p:childTnLst>
                                </p:cTn>
                              </p:par>
                            </p:childTnLst>
                          </p:cTn>
                        </p:par>
                        <p:par>
                          <p:cTn id="32" fill="hold">
                            <p:stCondLst>
                              <p:cond delay="1300"/>
                            </p:stCondLst>
                            <p:childTnLst>
                              <p:par>
                                <p:cTn id="33" presetID="2" presetClass="entr" presetSubtype="8" fill="hold" grpId="0" nodeType="afterEffect">
                                  <p:stCondLst>
                                    <p:cond delay="0"/>
                                  </p:stCondLst>
                                  <p:childTnLst>
                                    <p:set>
                                      <p:cBhvr>
                                        <p:cTn id="34" dur="1" fill="hold">
                                          <p:stCondLst>
                                            <p:cond delay="0"/>
                                          </p:stCondLst>
                                        </p:cTn>
                                        <p:tgtEl>
                                          <p:spTgt spid="118"/>
                                        </p:tgtEl>
                                        <p:attrNameLst>
                                          <p:attrName>style.visibility</p:attrName>
                                        </p:attrNameLst>
                                      </p:cBhvr>
                                      <p:to>
                                        <p:strVal val="visible"/>
                                      </p:to>
                                    </p:set>
                                    <p:anim calcmode="lin" valueType="num">
                                      <p:cBhvr additive="base">
                                        <p:cTn id="35" dur="100" fill="hold"/>
                                        <p:tgtEl>
                                          <p:spTgt spid="118"/>
                                        </p:tgtEl>
                                        <p:attrNameLst>
                                          <p:attrName>ppt_x</p:attrName>
                                        </p:attrNameLst>
                                      </p:cBhvr>
                                      <p:tavLst>
                                        <p:tav tm="0">
                                          <p:val>
                                            <p:strVal val="0-#ppt_w/2"/>
                                          </p:val>
                                        </p:tav>
                                        <p:tav tm="100000">
                                          <p:val>
                                            <p:strVal val="#ppt_x"/>
                                          </p:val>
                                        </p:tav>
                                      </p:tavLst>
                                    </p:anim>
                                    <p:anim calcmode="lin" valueType="num">
                                      <p:cBhvr additive="base">
                                        <p:cTn id="36" dur="100" fill="hold"/>
                                        <p:tgtEl>
                                          <p:spTgt spid="118"/>
                                        </p:tgtEl>
                                        <p:attrNameLst>
                                          <p:attrName>ppt_y</p:attrName>
                                        </p:attrNameLst>
                                      </p:cBhvr>
                                      <p:tavLst>
                                        <p:tav tm="0">
                                          <p:val>
                                            <p:strVal val="#ppt_y"/>
                                          </p:val>
                                        </p:tav>
                                        <p:tav tm="100000">
                                          <p:val>
                                            <p:strVal val="#ppt_y"/>
                                          </p:val>
                                        </p:tav>
                                      </p:tavLst>
                                    </p:anim>
                                  </p:childTnLst>
                                </p:cTn>
                              </p:par>
                            </p:childTnLst>
                          </p:cTn>
                        </p:par>
                        <p:par>
                          <p:cTn id="37" fill="hold">
                            <p:stCondLst>
                              <p:cond delay="1400"/>
                            </p:stCondLst>
                            <p:childTnLst>
                              <p:par>
                                <p:cTn id="38" presetID="2" presetClass="entr" presetSubtype="8" fill="hold" grpId="0" nodeType="afterEffect">
                                  <p:stCondLst>
                                    <p:cond delay="0"/>
                                  </p:stCondLst>
                                  <p:childTnLst>
                                    <p:set>
                                      <p:cBhvr>
                                        <p:cTn id="39" dur="1" fill="hold">
                                          <p:stCondLst>
                                            <p:cond delay="0"/>
                                          </p:stCondLst>
                                        </p:cTn>
                                        <p:tgtEl>
                                          <p:spTgt spid="119"/>
                                        </p:tgtEl>
                                        <p:attrNameLst>
                                          <p:attrName>style.visibility</p:attrName>
                                        </p:attrNameLst>
                                      </p:cBhvr>
                                      <p:to>
                                        <p:strVal val="visible"/>
                                      </p:to>
                                    </p:set>
                                    <p:anim calcmode="lin" valueType="num">
                                      <p:cBhvr additive="base">
                                        <p:cTn id="40" dur="100" fill="hold"/>
                                        <p:tgtEl>
                                          <p:spTgt spid="119"/>
                                        </p:tgtEl>
                                        <p:attrNameLst>
                                          <p:attrName>ppt_x</p:attrName>
                                        </p:attrNameLst>
                                      </p:cBhvr>
                                      <p:tavLst>
                                        <p:tav tm="0">
                                          <p:val>
                                            <p:strVal val="0-#ppt_w/2"/>
                                          </p:val>
                                        </p:tav>
                                        <p:tav tm="100000">
                                          <p:val>
                                            <p:strVal val="#ppt_x"/>
                                          </p:val>
                                        </p:tav>
                                      </p:tavLst>
                                    </p:anim>
                                    <p:anim calcmode="lin" valueType="num">
                                      <p:cBhvr additive="base">
                                        <p:cTn id="41" dur="100" fill="hold"/>
                                        <p:tgtEl>
                                          <p:spTgt spid="119"/>
                                        </p:tgtEl>
                                        <p:attrNameLst>
                                          <p:attrName>ppt_y</p:attrName>
                                        </p:attrNameLst>
                                      </p:cBhvr>
                                      <p:tavLst>
                                        <p:tav tm="0">
                                          <p:val>
                                            <p:strVal val="#ppt_y"/>
                                          </p:val>
                                        </p:tav>
                                        <p:tav tm="100000">
                                          <p:val>
                                            <p:strVal val="#ppt_y"/>
                                          </p:val>
                                        </p:tav>
                                      </p:tavLst>
                                    </p:anim>
                                  </p:childTnLst>
                                </p:cTn>
                              </p:par>
                            </p:childTnLst>
                          </p:cTn>
                        </p:par>
                        <p:par>
                          <p:cTn id="42" fill="hold">
                            <p:stCondLst>
                              <p:cond delay="1500"/>
                            </p:stCondLst>
                            <p:childTnLst>
                              <p:par>
                                <p:cTn id="43" presetID="2" presetClass="entr" presetSubtype="8" fill="hold" grpId="0" nodeType="afterEffect">
                                  <p:stCondLst>
                                    <p:cond delay="0"/>
                                  </p:stCondLst>
                                  <p:childTnLst>
                                    <p:set>
                                      <p:cBhvr>
                                        <p:cTn id="44" dur="1" fill="hold">
                                          <p:stCondLst>
                                            <p:cond delay="0"/>
                                          </p:stCondLst>
                                        </p:cTn>
                                        <p:tgtEl>
                                          <p:spTgt spid="120"/>
                                        </p:tgtEl>
                                        <p:attrNameLst>
                                          <p:attrName>style.visibility</p:attrName>
                                        </p:attrNameLst>
                                      </p:cBhvr>
                                      <p:to>
                                        <p:strVal val="visible"/>
                                      </p:to>
                                    </p:set>
                                    <p:anim calcmode="lin" valueType="num">
                                      <p:cBhvr additive="base">
                                        <p:cTn id="45" dur="100" fill="hold"/>
                                        <p:tgtEl>
                                          <p:spTgt spid="120"/>
                                        </p:tgtEl>
                                        <p:attrNameLst>
                                          <p:attrName>ppt_x</p:attrName>
                                        </p:attrNameLst>
                                      </p:cBhvr>
                                      <p:tavLst>
                                        <p:tav tm="0">
                                          <p:val>
                                            <p:strVal val="0-#ppt_w/2"/>
                                          </p:val>
                                        </p:tav>
                                        <p:tav tm="100000">
                                          <p:val>
                                            <p:strVal val="#ppt_x"/>
                                          </p:val>
                                        </p:tav>
                                      </p:tavLst>
                                    </p:anim>
                                    <p:anim calcmode="lin" valueType="num">
                                      <p:cBhvr additive="base">
                                        <p:cTn id="46" dur="100" fill="hold"/>
                                        <p:tgtEl>
                                          <p:spTgt spid="120"/>
                                        </p:tgtEl>
                                        <p:attrNameLst>
                                          <p:attrName>ppt_y</p:attrName>
                                        </p:attrNameLst>
                                      </p:cBhvr>
                                      <p:tavLst>
                                        <p:tav tm="0">
                                          <p:val>
                                            <p:strVal val="#ppt_y"/>
                                          </p:val>
                                        </p:tav>
                                        <p:tav tm="100000">
                                          <p:val>
                                            <p:strVal val="#ppt_y"/>
                                          </p:val>
                                        </p:tav>
                                      </p:tavLst>
                                    </p:anim>
                                  </p:childTnLst>
                                </p:cTn>
                              </p:par>
                            </p:childTnLst>
                          </p:cTn>
                        </p:par>
                        <p:par>
                          <p:cTn id="47" fill="hold">
                            <p:stCondLst>
                              <p:cond delay="1600"/>
                            </p:stCondLst>
                            <p:childTnLst>
                              <p:par>
                                <p:cTn id="48" presetID="2" presetClass="entr" presetSubtype="8" fill="hold" grpId="0" nodeType="afterEffect">
                                  <p:stCondLst>
                                    <p:cond delay="0"/>
                                  </p:stCondLst>
                                  <p:childTnLst>
                                    <p:set>
                                      <p:cBhvr>
                                        <p:cTn id="49" dur="1" fill="hold">
                                          <p:stCondLst>
                                            <p:cond delay="0"/>
                                          </p:stCondLst>
                                        </p:cTn>
                                        <p:tgtEl>
                                          <p:spTgt spid="121"/>
                                        </p:tgtEl>
                                        <p:attrNameLst>
                                          <p:attrName>style.visibility</p:attrName>
                                        </p:attrNameLst>
                                      </p:cBhvr>
                                      <p:to>
                                        <p:strVal val="visible"/>
                                      </p:to>
                                    </p:set>
                                    <p:anim calcmode="lin" valueType="num">
                                      <p:cBhvr additive="base">
                                        <p:cTn id="50" dur="100" fill="hold"/>
                                        <p:tgtEl>
                                          <p:spTgt spid="121"/>
                                        </p:tgtEl>
                                        <p:attrNameLst>
                                          <p:attrName>ppt_x</p:attrName>
                                        </p:attrNameLst>
                                      </p:cBhvr>
                                      <p:tavLst>
                                        <p:tav tm="0">
                                          <p:val>
                                            <p:strVal val="0-#ppt_w/2"/>
                                          </p:val>
                                        </p:tav>
                                        <p:tav tm="100000">
                                          <p:val>
                                            <p:strVal val="#ppt_x"/>
                                          </p:val>
                                        </p:tav>
                                      </p:tavLst>
                                    </p:anim>
                                    <p:anim calcmode="lin" valueType="num">
                                      <p:cBhvr additive="base">
                                        <p:cTn id="51" dur="100" fill="hold"/>
                                        <p:tgtEl>
                                          <p:spTgt spid="121"/>
                                        </p:tgtEl>
                                        <p:attrNameLst>
                                          <p:attrName>ppt_y</p:attrName>
                                        </p:attrNameLst>
                                      </p:cBhvr>
                                      <p:tavLst>
                                        <p:tav tm="0">
                                          <p:val>
                                            <p:strVal val="#ppt_y"/>
                                          </p:val>
                                        </p:tav>
                                        <p:tav tm="100000">
                                          <p:val>
                                            <p:strVal val="#ppt_y"/>
                                          </p:val>
                                        </p:tav>
                                      </p:tavLst>
                                    </p:anim>
                                  </p:childTnLst>
                                </p:cTn>
                              </p:par>
                            </p:childTnLst>
                          </p:cTn>
                        </p:par>
                        <p:par>
                          <p:cTn id="52" fill="hold">
                            <p:stCondLst>
                              <p:cond delay="1700"/>
                            </p:stCondLst>
                            <p:childTnLst>
                              <p:par>
                                <p:cTn id="53" presetID="2" presetClass="entr" presetSubtype="8" fill="hold" grpId="0" nodeType="afterEffect">
                                  <p:stCondLst>
                                    <p:cond delay="0"/>
                                  </p:stCondLst>
                                  <p:childTnLst>
                                    <p:set>
                                      <p:cBhvr>
                                        <p:cTn id="54" dur="1" fill="hold">
                                          <p:stCondLst>
                                            <p:cond delay="0"/>
                                          </p:stCondLst>
                                        </p:cTn>
                                        <p:tgtEl>
                                          <p:spTgt spid="122"/>
                                        </p:tgtEl>
                                        <p:attrNameLst>
                                          <p:attrName>style.visibility</p:attrName>
                                        </p:attrNameLst>
                                      </p:cBhvr>
                                      <p:to>
                                        <p:strVal val="visible"/>
                                      </p:to>
                                    </p:set>
                                    <p:anim calcmode="lin" valueType="num">
                                      <p:cBhvr additive="base">
                                        <p:cTn id="55" dur="100" fill="hold"/>
                                        <p:tgtEl>
                                          <p:spTgt spid="122"/>
                                        </p:tgtEl>
                                        <p:attrNameLst>
                                          <p:attrName>ppt_x</p:attrName>
                                        </p:attrNameLst>
                                      </p:cBhvr>
                                      <p:tavLst>
                                        <p:tav tm="0">
                                          <p:val>
                                            <p:strVal val="0-#ppt_w/2"/>
                                          </p:val>
                                        </p:tav>
                                        <p:tav tm="100000">
                                          <p:val>
                                            <p:strVal val="#ppt_x"/>
                                          </p:val>
                                        </p:tav>
                                      </p:tavLst>
                                    </p:anim>
                                    <p:anim calcmode="lin" valueType="num">
                                      <p:cBhvr additive="base">
                                        <p:cTn id="56" dur="100" fill="hold"/>
                                        <p:tgtEl>
                                          <p:spTgt spid="122"/>
                                        </p:tgtEl>
                                        <p:attrNameLst>
                                          <p:attrName>ppt_y</p:attrName>
                                        </p:attrNameLst>
                                      </p:cBhvr>
                                      <p:tavLst>
                                        <p:tav tm="0">
                                          <p:val>
                                            <p:strVal val="#ppt_y"/>
                                          </p:val>
                                        </p:tav>
                                        <p:tav tm="100000">
                                          <p:val>
                                            <p:strVal val="#ppt_y"/>
                                          </p:val>
                                        </p:tav>
                                      </p:tavLst>
                                    </p:anim>
                                  </p:childTnLst>
                                </p:cTn>
                              </p:par>
                            </p:childTnLst>
                          </p:cTn>
                        </p:par>
                        <p:par>
                          <p:cTn id="57" fill="hold">
                            <p:stCondLst>
                              <p:cond delay="1800"/>
                            </p:stCondLst>
                            <p:childTnLst>
                              <p:par>
                                <p:cTn id="58" presetID="2" presetClass="entr" presetSubtype="8" fill="hold" grpId="0" nodeType="afterEffect">
                                  <p:stCondLst>
                                    <p:cond delay="0"/>
                                  </p:stCondLst>
                                  <p:childTnLst>
                                    <p:set>
                                      <p:cBhvr>
                                        <p:cTn id="59" dur="1" fill="hold">
                                          <p:stCondLst>
                                            <p:cond delay="0"/>
                                          </p:stCondLst>
                                        </p:cTn>
                                        <p:tgtEl>
                                          <p:spTgt spid="133"/>
                                        </p:tgtEl>
                                        <p:attrNameLst>
                                          <p:attrName>style.visibility</p:attrName>
                                        </p:attrNameLst>
                                      </p:cBhvr>
                                      <p:to>
                                        <p:strVal val="visible"/>
                                      </p:to>
                                    </p:set>
                                    <p:anim calcmode="lin" valueType="num">
                                      <p:cBhvr additive="base">
                                        <p:cTn id="60" dur="100" fill="hold"/>
                                        <p:tgtEl>
                                          <p:spTgt spid="133"/>
                                        </p:tgtEl>
                                        <p:attrNameLst>
                                          <p:attrName>ppt_x</p:attrName>
                                        </p:attrNameLst>
                                      </p:cBhvr>
                                      <p:tavLst>
                                        <p:tav tm="0">
                                          <p:val>
                                            <p:strVal val="0-#ppt_w/2"/>
                                          </p:val>
                                        </p:tav>
                                        <p:tav tm="100000">
                                          <p:val>
                                            <p:strVal val="#ppt_x"/>
                                          </p:val>
                                        </p:tav>
                                      </p:tavLst>
                                    </p:anim>
                                    <p:anim calcmode="lin" valueType="num">
                                      <p:cBhvr additive="base">
                                        <p:cTn id="61" dur="100" fill="hold"/>
                                        <p:tgtEl>
                                          <p:spTgt spid="133"/>
                                        </p:tgtEl>
                                        <p:attrNameLst>
                                          <p:attrName>ppt_y</p:attrName>
                                        </p:attrNameLst>
                                      </p:cBhvr>
                                      <p:tavLst>
                                        <p:tav tm="0">
                                          <p:val>
                                            <p:strVal val="#ppt_y"/>
                                          </p:val>
                                        </p:tav>
                                        <p:tav tm="100000">
                                          <p:val>
                                            <p:strVal val="#ppt_y"/>
                                          </p:val>
                                        </p:tav>
                                      </p:tavLst>
                                    </p:anim>
                                  </p:childTnLst>
                                </p:cTn>
                              </p:par>
                            </p:childTnLst>
                          </p:cTn>
                        </p:par>
                        <p:par>
                          <p:cTn id="62" fill="hold">
                            <p:stCondLst>
                              <p:cond delay="1900"/>
                            </p:stCondLst>
                            <p:childTnLst>
                              <p:par>
                                <p:cTn id="63" presetID="2" presetClass="entr" presetSubtype="8" fill="hold" grpId="0" nodeType="afterEffect">
                                  <p:stCondLst>
                                    <p:cond delay="0"/>
                                  </p:stCondLst>
                                  <p:childTnLst>
                                    <p:set>
                                      <p:cBhvr>
                                        <p:cTn id="64" dur="1" fill="hold">
                                          <p:stCondLst>
                                            <p:cond delay="0"/>
                                          </p:stCondLst>
                                        </p:cTn>
                                        <p:tgtEl>
                                          <p:spTgt spid="152"/>
                                        </p:tgtEl>
                                        <p:attrNameLst>
                                          <p:attrName>style.visibility</p:attrName>
                                        </p:attrNameLst>
                                      </p:cBhvr>
                                      <p:to>
                                        <p:strVal val="visible"/>
                                      </p:to>
                                    </p:set>
                                    <p:anim calcmode="lin" valueType="num">
                                      <p:cBhvr additive="base">
                                        <p:cTn id="65" dur="200" fill="hold"/>
                                        <p:tgtEl>
                                          <p:spTgt spid="152"/>
                                        </p:tgtEl>
                                        <p:attrNameLst>
                                          <p:attrName>ppt_x</p:attrName>
                                        </p:attrNameLst>
                                      </p:cBhvr>
                                      <p:tavLst>
                                        <p:tav tm="0">
                                          <p:val>
                                            <p:strVal val="0-#ppt_w/2"/>
                                          </p:val>
                                        </p:tav>
                                        <p:tav tm="100000">
                                          <p:val>
                                            <p:strVal val="#ppt_x"/>
                                          </p:val>
                                        </p:tav>
                                      </p:tavLst>
                                    </p:anim>
                                    <p:anim calcmode="lin" valueType="num">
                                      <p:cBhvr additive="base">
                                        <p:cTn id="66" dur="200" fill="hold"/>
                                        <p:tgtEl>
                                          <p:spTgt spid="152"/>
                                        </p:tgtEl>
                                        <p:attrNameLst>
                                          <p:attrName>ppt_y</p:attrName>
                                        </p:attrNameLst>
                                      </p:cBhvr>
                                      <p:tavLst>
                                        <p:tav tm="0">
                                          <p:val>
                                            <p:strVal val="#ppt_y"/>
                                          </p:val>
                                        </p:tav>
                                        <p:tav tm="100000">
                                          <p:val>
                                            <p:strVal val="#ppt_y"/>
                                          </p:val>
                                        </p:tav>
                                      </p:tavLst>
                                    </p:anim>
                                  </p:childTnLst>
                                </p:cTn>
                              </p:par>
                            </p:childTnLst>
                          </p:cTn>
                        </p:par>
                        <p:par>
                          <p:cTn id="67" fill="hold">
                            <p:stCondLst>
                              <p:cond delay="2100"/>
                            </p:stCondLst>
                            <p:childTnLst>
                              <p:par>
                                <p:cTn id="68" presetID="2" presetClass="entr" presetSubtype="8" fill="hold" grpId="0" nodeType="afterEffect">
                                  <p:stCondLst>
                                    <p:cond delay="0"/>
                                  </p:stCondLst>
                                  <p:childTnLst>
                                    <p:set>
                                      <p:cBhvr>
                                        <p:cTn id="69" dur="1" fill="hold">
                                          <p:stCondLst>
                                            <p:cond delay="0"/>
                                          </p:stCondLst>
                                        </p:cTn>
                                        <p:tgtEl>
                                          <p:spTgt spid="112"/>
                                        </p:tgtEl>
                                        <p:attrNameLst>
                                          <p:attrName>style.visibility</p:attrName>
                                        </p:attrNameLst>
                                      </p:cBhvr>
                                      <p:to>
                                        <p:strVal val="visible"/>
                                      </p:to>
                                    </p:set>
                                    <p:anim calcmode="lin" valueType="num">
                                      <p:cBhvr additive="base">
                                        <p:cTn id="70" dur="200" fill="hold"/>
                                        <p:tgtEl>
                                          <p:spTgt spid="112"/>
                                        </p:tgtEl>
                                        <p:attrNameLst>
                                          <p:attrName>ppt_x</p:attrName>
                                        </p:attrNameLst>
                                      </p:cBhvr>
                                      <p:tavLst>
                                        <p:tav tm="0">
                                          <p:val>
                                            <p:strVal val="0-#ppt_w/2"/>
                                          </p:val>
                                        </p:tav>
                                        <p:tav tm="100000">
                                          <p:val>
                                            <p:strVal val="#ppt_x"/>
                                          </p:val>
                                        </p:tav>
                                      </p:tavLst>
                                    </p:anim>
                                    <p:anim calcmode="lin" valueType="num">
                                      <p:cBhvr additive="base">
                                        <p:cTn id="71" dur="200" fill="hold"/>
                                        <p:tgtEl>
                                          <p:spTgt spid="112"/>
                                        </p:tgtEl>
                                        <p:attrNameLst>
                                          <p:attrName>ppt_y</p:attrName>
                                        </p:attrNameLst>
                                      </p:cBhvr>
                                      <p:tavLst>
                                        <p:tav tm="0">
                                          <p:val>
                                            <p:strVal val="#ppt_y"/>
                                          </p:val>
                                        </p:tav>
                                        <p:tav tm="100000">
                                          <p:val>
                                            <p:strVal val="#ppt_y"/>
                                          </p:val>
                                        </p:tav>
                                      </p:tavLst>
                                    </p:anim>
                                  </p:childTnLst>
                                </p:cTn>
                              </p:par>
                            </p:childTnLst>
                          </p:cTn>
                        </p:par>
                        <p:par>
                          <p:cTn id="72" fill="hold">
                            <p:stCondLst>
                              <p:cond delay="2300"/>
                            </p:stCondLst>
                            <p:childTnLst>
                              <p:par>
                                <p:cTn id="73" presetID="22" presetClass="entr" presetSubtype="4" fill="hold" grpId="0" nodeType="afterEffect">
                                  <p:stCondLst>
                                    <p:cond delay="0"/>
                                  </p:stCondLst>
                                  <p:childTnLst>
                                    <p:set>
                                      <p:cBhvr>
                                        <p:cTn id="74" dur="1" fill="hold">
                                          <p:stCondLst>
                                            <p:cond delay="0"/>
                                          </p:stCondLst>
                                        </p:cTn>
                                        <p:tgtEl>
                                          <p:spTgt spid="135"/>
                                        </p:tgtEl>
                                        <p:attrNameLst>
                                          <p:attrName>style.visibility</p:attrName>
                                        </p:attrNameLst>
                                      </p:cBhvr>
                                      <p:to>
                                        <p:strVal val="visible"/>
                                      </p:to>
                                    </p:set>
                                    <p:animEffect transition="in" filter="wipe(down)">
                                      <p:cBhvr>
                                        <p:cTn id="75" dur="300"/>
                                        <p:tgtEl>
                                          <p:spTgt spid="135"/>
                                        </p:tgtEl>
                                      </p:cBhvr>
                                    </p:animEffect>
                                  </p:childTnLst>
                                </p:cTn>
                              </p:par>
                            </p:childTnLst>
                          </p:cTn>
                        </p:par>
                        <p:par>
                          <p:cTn id="76" fill="hold">
                            <p:stCondLst>
                              <p:cond delay="2600"/>
                            </p:stCondLst>
                            <p:childTnLst>
                              <p:par>
                                <p:cTn id="77" presetID="53" presetClass="entr" presetSubtype="16" fill="hold" grpId="0" nodeType="afterEffect">
                                  <p:stCondLst>
                                    <p:cond delay="0"/>
                                  </p:stCondLst>
                                  <p:childTnLst>
                                    <p:set>
                                      <p:cBhvr>
                                        <p:cTn id="78" dur="1" fill="hold">
                                          <p:stCondLst>
                                            <p:cond delay="0"/>
                                          </p:stCondLst>
                                        </p:cTn>
                                        <p:tgtEl>
                                          <p:spTgt spid="159"/>
                                        </p:tgtEl>
                                        <p:attrNameLst>
                                          <p:attrName>style.visibility</p:attrName>
                                        </p:attrNameLst>
                                      </p:cBhvr>
                                      <p:to>
                                        <p:strVal val="visible"/>
                                      </p:to>
                                    </p:set>
                                    <p:anim calcmode="lin" valueType="num">
                                      <p:cBhvr>
                                        <p:cTn id="79" dur="300" fill="hold"/>
                                        <p:tgtEl>
                                          <p:spTgt spid="159"/>
                                        </p:tgtEl>
                                        <p:attrNameLst>
                                          <p:attrName>ppt_w</p:attrName>
                                        </p:attrNameLst>
                                      </p:cBhvr>
                                      <p:tavLst>
                                        <p:tav tm="0">
                                          <p:val>
                                            <p:fltVal val="0"/>
                                          </p:val>
                                        </p:tav>
                                        <p:tav tm="100000">
                                          <p:val>
                                            <p:strVal val="#ppt_w"/>
                                          </p:val>
                                        </p:tav>
                                      </p:tavLst>
                                    </p:anim>
                                    <p:anim calcmode="lin" valueType="num">
                                      <p:cBhvr>
                                        <p:cTn id="80" dur="300" fill="hold"/>
                                        <p:tgtEl>
                                          <p:spTgt spid="159"/>
                                        </p:tgtEl>
                                        <p:attrNameLst>
                                          <p:attrName>ppt_h</p:attrName>
                                        </p:attrNameLst>
                                      </p:cBhvr>
                                      <p:tavLst>
                                        <p:tav tm="0">
                                          <p:val>
                                            <p:fltVal val="0"/>
                                          </p:val>
                                        </p:tav>
                                        <p:tav tm="100000">
                                          <p:val>
                                            <p:strVal val="#ppt_h"/>
                                          </p:val>
                                        </p:tav>
                                      </p:tavLst>
                                    </p:anim>
                                    <p:animEffect transition="in" filter="fade">
                                      <p:cBhvr>
                                        <p:cTn id="81" dur="300"/>
                                        <p:tgtEl>
                                          <p:spTgt spid="159"/>
                                        </p:tgtEl>
                                      </p:cBhvr>
                                    </p:animEffect>
                                  </p:childTnLst>
                                </p:cTn>
                              </p:par>
                            </p:childTnLst>
                          </p:cTn>
                        </p:par>
                        <p:par>
                          <p:cTn id="82" fill="hold">
                            <p:stCondLst>
                              <p:cond delay="2900"/>
                            </p:stCondLst>
                            <p:childTnLst>
                              <p:par>
                                <p:cTn id="83" presetID="22" presetClass="entr" presetSubtype="4" fill="hold" grpId="0" nodeType="afterEffect">
                                  <p:stCondLst>
                                    <p:cond delay="0"/>
                                  </p:stCondLst>
                                  <p:childTnLst>
                                    <p:set>
                                      <p:cBhvr>
                                        <p:cTn id="84" dur="1" fill="hold">
                                          <p:stCondLst>
                                            <p:cond delay="0"/>
                                          </p:stCondLst>
                                        </p:cTn>
                                        <p:tgtEl>
                                          <p:spTgt spid="136"/>
                                        </p:tgtEl>
                                        <p:attrNameLst>
                                          <p:attrName>style.visibility</p:attrName>
                                        </p:attrNameLst>
                                      </p:cBhvr>
                                      <p:to>
                                        <p:strVal val="visible"/>
                                      </p:to>
                                    </p:set>
                                    <p:animEffect transition="in" filter="wipe(down)">
                                      <p:cBhvr>
                                        <p:cTn id="85" dur="500"/>
                                        <p:tgtEl>
                                          <p:spTgt spid="136"/>
                                        </p:tgtEl>
                                      </p:cBhvr>
                                    </p:animEffect>
                                  </p:childTnLst>
                                </p:cTn>
                              </p:par>
                            </p:childTnLst>
                          </p:cTn>
                        </p:par>
                        <p:par>
                          <p:cTn id="86" fill="hold">
                            <p:stCondLst>
                              <p:cond delay="3400"/>
                            </p:stCondLst>
                            <p:childTnLst>
                              <p:par>
                                <p:cTn id="87" presetID="53" presetClass="entr" presetSubtype="16" fill="hold" grpId="0" nodeType="afterEffect">
                                  <p:stCondLst>
                                    <p:cond delay="0"/>
                                  </p:stCondLst>
                                  <p:childTnLst>
                                    <p:set>
                                      <p:cBhvr>
                                        <p:cTn id="88" dur="1" fill="hold">
                                          <p:stCondLst>
                                            <p:cond delay="0"/>
                                          </p:stCondLst>
                                        </p:cTn>
                                        <p:tgtEl>
                                          <p:spTgt spid="153"/>
                                        </p:tgtEl>
                                        <p:attrNameLst>
                                          <p:attrName>style.visibility</p:attrName>
                                        </p:attrNameLst>
                                      </p:cBhvr>
                                      <p:to>
                                        <p:strVal val="visible"/>
                                      </p:to>
                                    </p:set>
                                    <p:anim calcmode="lin" valueType="num">
                                      <p:cBhvr>
                                        <p:cTn id="89" dur="300" fill="hold"/>
                                        <p:tgtEl>
                                          <p:spTgt spid="153"/>
                                        </p:tgtEl>
                                        <p:attrNameLst>
                                          <p:attrName>ppt_w</p:attrName>
                                        </p:attrNameLst>
                                      </p:cBhvr>
                                      <p:tavLst>
                                        <p:tav tm="0">
                                          <p:val>
                                            <p:fltVal val="0"/>
                                          </p:val>
                                        </p:tav>
                                        <p:tav tm="100000">
                                          <p:val>
                                            <p:strVal val="#ppt_w"/>
                                          </p:val>
                                        </p:tav>
                                      </p:tavLst>
                                    </p:anim>
                                    <p:anim calcmode="lin" valueType="num">
                                      <p:cBhvr>
                                        <p:cTn id="90" dur="300" fill="hold"/>
                                        <p:tgtEl>
                                          <p:spTgt spid="153"/>
                                        </p:tgtEl>
                                        <p:attrNameLst>
                                          <p:attrName>ppt_h</p:attrName>
                                        </p:attrNameLst>
                                      </p:cBhvr>
                                      <p:tavLst>
                                        <p:tav tm="0">
                                          <p:val>
                                            <p:fltVal val="0"/>
                                          </p:val>
                                        </p:tav>
                                        <p:tav tm="100000">
                                          <p:val>
                                            <p:strVal val="#ppt_h"/>
                                          </p:val>
                                        </p:tav>
                                      </p:tavLst>
                                    </p:anim>
                                    <p:animEffect transition="in" filter="fade">
                                      <p:cBhvr>
                                        <p:cTn id="91" dur="300"/>
                                        <p:tgtEl>
                                          <p:spTgt spid="153"/>
                                        </p:tgtEl>
                                      </p:cBhvr>
                                    </p:animEffect>
                                  </p:childTnLst>
                                </p:cTn>
                              </p:par>
                            </p:childTnLst>
                          </p:cTn>
                        </p:par>
                        <p:par>
                          <p:cTn id="92" fill="hold">
                            <p:stCondLst>
                              <p:cond delay="3700"/>
                            </p:stCondLst>
                            <p:childTnLst>
                              <p:par>
                                <p:cTn id="93" presetID="2" presetClass="entr" presetSubtype="8" fill="hold" grpId="0" nodeType="afterEffect">
                                  <p:stCondLst>
                                    <p:cond delay="0"/>
                                  </p:stCondLst>
                                  <p:childTnLst>
                                    <p:set>
                                      <p:cBhvr>
                                        <p:cTn id="94" dur="1" fill="hold">
                                          <p:stCondLst>
                                            <p:cond delay="0"/>
                                          </p:stCondLst>
                                        </p:cTn>
                                        <p:tgtEl>
                                          <p:spTgt spid="114"/>
                                        </p:tgtEl>
                                        <p:attrNameLst>
                                          <p:attrName>style.visibility</p:attrName>
                                        </p:attrNameLst>
                                      </p:cBhvr>
                                      <p:to>
                                        <p:strVal val="visible"/>
                                      </p:to>
                                    </p:set>
                                    <p:anim calcmode="lin" valueType="num">
                                      <p:cBhvr additive="base">
                                        <p:cTn id="95" dur="200" fill="hold"/>
                                        <p:tgtEl>
                                          <p:spTgt spid="114"/>
                                        </p:tgtEl>
                                        <p:attrNameLst>
                                          <p:attrName>ppt_x</p:attrName>
                                        </p:attrNameLst>
                                      </p:cBhvr>
                                      <p:tavLst>
                                        <p:tav tm="0">
                                          <p:val>
                                            <p:strVal val="0-#ppt_w/2"/>
                                          </p:val>
                                        </p:tav>
                                        <p:tav tm="100000">
                                          <p:val>
                                            <p:strVal val="#ppt_x"/>
                                          </p:val>
                                        </p:tav>
                                      </p:tavLst>
                                    </p:anim>
                                    <p:anim calcmode="lin" valueType="num">
                                      <p:cBhvr additive="base">
                                        <p:cTn id="96" dur="200" fill="hold"/>
                                        <p:tgtEl>
                                          <p:spTgt spid="114"/>
                                        </p:tgtEl>
                                        <p:attrNameLst>
                                          <p:attrName>ppt_y</p:attrName>
                                        </p:attrNameLst>
                                      </p:cBhvr>
                                      <p:tavLst>
                                        <p:tav tm="0">
                                          <p:val>
                                            <p:strVal val="#ppt_y"/>
                                          </p:val>
                                        </p:tav>
                                        <p:tav tm="100000">
                                          <p:val>
                                            <p:strVal val="#ppt_y"/>
                                          </p:val>
                                        </p:tav>
                                      </p:tavLst>
                                    </p:anim>
                                  </p:childTnLst>
                                </p:cTn>
                              </p:par>
                            </p:childTnLst>
                          </p:cTn>
                        </p:par>
                        <p:par>
                          <p:cTn id="97" fill="hold">
                            <p:stCondLst>
                              <p:cond delay="3900"/>
                            </p:stCondLst>
                            <p:childTnLst>
                              <p:par>
                                <p:cTn id="98" presetID="22" presetClass="entr" presetSubtype="4" fill="hold" grpId="0" nodeType="afterEffect">
                                  <p:stCondLst>
                                    <p:cond delay="0"/>
                                  </p:stCondLst>
                                  <p:childTnLst>
                                    <p:set>
                                      <p:cBhvr>
                                        <p:cTn id="99" dur="1" fill="hold">
                                          <p:stCondLst>
                                            <p:cond delay="0"/>
                                          </p:stCondLst>
                                        </p:cTn>
                                        <p:tgtEl>
                                          <p:spTgt spid="137"/>
                                        </p:tgtEl>
                                        <p:attrNameLst>
                                          <p:attrName>style.visibility</p:attrName>
                                        </p:attrNameLst>
                                      </p:cBhvr>
                                      <p:to>
                                        <p:strVal val="visible"/>
                                      </p:to>
                                    </p:set>
                                    <p:animEffect transition="in" filter="wipe(down)">
                                      <p:cBhvr>
                                        <p:cTn id="100" dur="300"/>
                                        <p:tgtEl>
                                          <p:spTgt spid="137"/>
                                        </p:tgtEl>
                                      </p:cBhvr>
                                    </p:animEffect>
                                  </p:childTnLst>
                                </p:cTn>
                              </p:par>
                            </p:childTnLst>
                          </p:cTn>
                        </p:par>
                        <p:par>
                          <p:cTn id="101" fill="hold">
                            <p:stCondLst>
                              <p:cond delay="4200"/>
                            </p:stCondLst>
                            <p:childTnLst>
                              <p:par>
                                <p:cTn id="102" presetID="53" presetClass="entr" presetSubtype="16" fill="hold" grpId="0" nodeType="afterEffect">
                                  <p:stCondLst>
                                    <p:cond delay="0"/>
                                  </p:stCondLst>
                                  <p:childTnLst>
                                    <p:set>
                                      <p:cBhvr>
                                        <p:cTn id="103" dur="1" fill="hold">
                                          <p:stCondLst>
                                            <p:cond delay="0"/>
                                          </p:stCondLst>
                                        </p:cTn>
                                        <p:tgtEl>
                                          <p:spTgt spid="150"/>
                                        </p:tgtEl>
                                        <p:attrNameLst>
                                          <p:attrName>style.visibility</p:attrName>
                                        </p:attrNameLst>
                                      </p:cBhvr>
                                      <p:to>
                                        <p:strVal val="visible"/>
                                      </p:to>
                                    </p:set>
                                    <p:anim calcmode="lin" valueType="num">
                                      <p:cBhvr>
                                        <p:cTn id="104" dur="300" fill="hold"/>
                                        <p:tgtEl>
                                          <p:spTgt spid="150"/>
                                        </p:tgtEl>
                                        <p:attrNameLst>
                                          <p:attrName>ppt_w</p:attrName>
                                        </p:attrNameLst>
                                      </p:cBhvr>
                                      <p:tavLst>
                                        <p:tav tm="0">
                                          <p:val>
                                            <p:fltVal val="0"/>
                                          </p:val>
                                        </p:tav>
                                        <p:tav tm="100000">
                                          <p:val>
                                            <p:strVal val="#ppt_w"/>
                                          </p:val>
                                        </p:tav>
                                      </p:tavLst>
                                    </p:anim>
                                    <p:anim calcmode="lin" valueType="num">
                                      <p:cBhvr>
                                        <p:cTn id="105" dur="300" fill="hold"/>
                                        <p:tgtEl>
                                          <p:spTgt spid="150"/>
                                        </p:tgtEl>
                                        <p:attrNameLst>
                                          <p:attrName>ppt_h</p:attrName>
                                        </p:attrNameLst>
                                      </p:cBhvr>
                                      <p:tavLst>
                                        <p:tav tm="0">
                                          <p:val>
                                            <p:fltVal val="0"/>
                                          </p:val>
                                        </p:tav>
                                        <p:tav tm="100000">
                                          <p:val>
                                            <p:strVal val="#ppt_h"/>
                                          </p:val>
                                        </p:tav>
                                      </p:tavLst>
                                    </p:anim>
                                    <p:animEffect transition="in" filter="fade">
                                      <p:cBhvr>
                                        <p:cTn id="106" dur="300"/>
                                        <p:tgtEl>
                                          <p:spTgt spid="150"/>
                                        </p:tgtEl>
                                      </p:cBhvr>
                                    </p:animEffect>
                                  </p:childTnLst>
                                </p:cTn>
                              </p:par>
                            </p:childTnLst>
                          </p:cTn>
                        </p:par>
                        <p:par>
                          <p:cTn id="107" fill="hold">
                            <p:stCondLst>
                              <p:cond delay="4500"/>
                            </p:stCondLst>
                            <p:childTnLst>
                              <p:par>
                                <p:cTn id="108" presetID="22" presetClass="entr" presetSubtype="4" fill="hold" grpId="0" nodeType="afterEffect">
                                  <p:stCondLst>
                                    <p:cond delay="0"/>
                                  </p:stCondLst>
                                  <p:childTnLst>
                                    <p:set>
                                      <p:cBhvr>
                                        <p:cTn id="109" dur="1" fill="hold">
                                          <p:stCondLst>
                                            <p:cond delay="0"/>
                                          </p:stCondLst>
                                        </p:cTn>
                                        <p:tgtEl>
                                          <p:spTgt spid="138"/>
                                        </p:tgtEl>
                                        <p:attrNameLst>
                                          <p:attrName>style.visibility</p:attrName>
                                        </p:attrNameLst>
                                      </p:cBhvr>
                                      <p:to>
                                        <p:strVal val="visible"/>
                                      </p:to>
                                    </p:set>
                                    <p:animEffect transition="in" filter="wipe(down)">
                                      <p:cBhvr>
                                        <p:cTn id="110" dur="500"/>
                                        <p:tgtEl>
                                          <p:spTgt spid="138"/>
                                        </p:tgtEl>
                                      </p:cBhvr>
                                    </p:animEffect>
                                  </p:childTnLst>
                                </p:cTn>
                              </p:par>
                            </p:childTnLst>
                          </p:cTn>
                        </p:par>
                        <p:par>
                          <p:cTn id="111" fill="hold">
                            <p:stCondLst>
                              <p:cond delay="5000"/>
                            </p:stCondLst>
                            <p:childTnLst>
                              <p:par>
                                <p:cTn id="112" presetID="53" presetClass="entr" presetSubtype="16" fill="hold" grpId="0" nodeType="afterEffect">
                                  <p:stCondLst>
                                    <p:cond delay="0"/>
                                  </p:stCondLst>
                                  <p:childTnLst>
                                    <p:set>
                                      <p:cBhvr>
                                        <p:cTn id="113" dur="1" fill="hold">
                                          <p:stCondLst>
                                            <p:cond delay="0"/>
                                          </p:stCondLst>
                                        </p:cTn>
                                        <p:tgtEl>
                                          <p:spTgt spid="154"/>
                                        </p:tgtEl>
                                        <p:attrNameLst>
                                          <p:attrName>style.visibility</p:attrName>
                                        </p:attrNameLst>
                                      </p:cBhvr>
                                      <p:to>
                                        <p:strVal val="visible"/>
                                      </p:to>
                                    </p:set>
                                    <p:anim calcmode="lin" valueType="num">
                                      <p:cBhvr>
                                        <p:cTn id="114" dur="300" fill="hold"/>
                                        <p:tgtEl>
                                          <p:spTgt spid="154"/>
                                        </p:tgtEl>
                                        <p:attrNameLst>
                                          <p:attrName>ppt_w</p:attrName>
                                        </p:attrNameLst>
                                      </p:cBhvr>
                                      <p:tavLst>
                                        <p:tav tm="0">
                                          <p:val>
                                            <p:fltVal val="0"/>
                                          </p:val>
                                        </p:tav>
                                        <p:tav tm="100000">
                                          <p:val>
                                            <p:strVal val="#ppt_w"/>
                                          </p:val>
                                        </p:tav>
                                      </p:tavLst>
                                    </p:anim>
                                    <p:anim calcmode="lin" valueType="num">
                                      <p:cBhvr>
                                        <p:cTn id="115" dur="300" fill="hold"/>
                                        <p:tgtEl>
                                          <p:spTgt spid="154"/>
                                        </p:tgtEl>
                                        <p:attrNameLst>
                                          <p:attrName>ppt_h</p:attrName>
                                        </p:attrNameLst>
                                      </p:cBhvr>
                                      <p:tavLst>
                                        <p:tav tm="0">
                                          <p:val>
                                            <p:fltVal val="0"/>
                                          </p:val>
                                        </p:tav>
                                        <p:tav tm="100000">
                                          <p:val>
                                            <p:strVal val="#ppt_h"/>
                                          </p:val>
                                        </p:tav>
                                      </p:tavLst>
                                    </p:anim>
                                    <p:animEffect transition="in" filter="fade">
                                      <p:cBhvr>
                                        <p:cTn id="116" dur="300"/>
                                        <p:tgtEl>
                                          <p:spTgt spid="154"/>
                                        </p:tgtEl>
                                      </p:cBhvr>
                                    </p:animEffect>
                                  </p:childTnLst>
                                </p:cTn>
                              </p:par>
                            </p:childTnLst>
                          </p:cTn>
                        </p:par>
                        <p:par>
                          <p:cTn id="117" fill="hold">
                            <p:stCondLst>
                              <p:cond delay="5300"/>
                            </p:stCondLst>
                            <p:childTnLst>
                              <p:par>
                                <p:cTn id="118" presetID="2" presetClass="entr" presetSubtype="8" fill="hold" grpId="0" nodeType="afterEffect">
                                  <p:stCondLst>
                                    <p:cond delay="0"/>
                                  </p:stCondLst>
                                  <p:childTnLst>
                                    <p:set>
                                      <p:cBhvr>
                                        <p:cTn id="119" dur="1" fill="hold">
                                          <p:stCondLst>
                                            <p:cond delay="0"/>
                                          </p:stCondLst>
                                        </p:cTn>
                                        <p:tgtEl>
                                          <p:spTgt spid="115"/>
                                        </p:tgtEl>
                                        <p:attrNameLst>
                                          <p:attrName>style.visibility</p:attrName>
                                        </p:attrNameLst>
                                      </p:cBhvr>
                                      <p:to>
                                        <p:strVal val="visible"/>
                                      </p:to>
                                    </p:set>
                                    <p:anim calcmode="lin" valueType="num">
                                      <p:cBhvr additive="base">
                                        <p:cTn id="120" dur="200" fill="hold"/>
                                        <p:tgtEl>
                                          <p:spTgt spid="115"/>
                                        </p:tgtEl>
                                        <p:attrNameLst>
                                          <p:attrName>ppt_x</p:attrName>
                                        </p:attrNameLst>
                                      </p:cBhvr>
                                      <p:tavLst>
                                        <p:tav tm="0">
                                          <p:val>
                                            <p:strVal val="0-#ppt_w/2"/>
                                          </p:val>
                                        </p:tav>
                                        <p:tav tm="100000">
                                          <p:val>
                                            <p:strVal val="#ppt_x"/>
                                          </p:val>
                                        </p:tav>
                                      </p:tavLst>
                                    </p:anim>
                                    <p:anim calcmode="lin" valueType="num">
                                      <p:cBhvr additive="base">
                                        <p:cTn id="121" dur="200" fill="hold"/>
                                        <p:tgtEl>
                                          <p:spTgt spid="115"/>
                                        </p:tgtEl>
                                        <p:attrNameLst>
                                          <p:attrName>ppt_y</p:attrName>
                                        </p:attrNameLst>
                                      </p:cBhvr>
                                      <p:tavLst>
                                        <p:tav tm="0">
                                          <p:val>
                                            <p:strVal val="#ppt_y"/>
                                          </p:val>
                                        </p:tav>
                                        <p:tav tm="100000">
                                          <p:val>
                                            <p:strVal val="#ppt_y"/>
                                          </p:val>
                                        </p:tav>
                                      </p:tavLst>
                                    </p:anim>
                                  </p:childTnLst>
                                </p:cTn>
                              </p:par>
                            </p:childTnLst>
                          </p:cTn>
                        </p:par>
                        <p:par>
                          <p:cTn id="122" fill="hold">
                            <p:stCondLst>
                              <p:cond delay="5500"/>
                            </p:stCondLst>
                            <p:childTnLst>
                              <p:par>
                                <p:cTn id="123" presetID="22" presetClass="entr" presetSubtype="4" fill="hold" grpId="0" nodeType="afterEffect">
                                  <p:stCondLst>
                                    <p:cond delay="0"/>
                                  </p:stCondLst>
                                  <p:childTnLst>
                                    <p:set>
                                      <p:cBhvr>
                                        <p:cTn id="124" dur="1" fill="hold">
                                          <p:stCondLst>
                                            <p:cond delay="0"/>
                                          </p:stCondLst>
                                        </p:cTn>
                                        <p:tgtEl>
                                          <p:spTgt spid="139"/>
                                        </p:tgtEl>
                                        <p:attrNameLst>
                                          <p:attrName>style.visibility</p:attrName>
                                        </p:attrNameLst>
                                      </p:cBhvr>
                                      <p:to>
                                        <p:strVal val="visible"/>
                                      </p:to>
                                    </p:set>
                                    <p:animEffect transition="in" filter="wipe(down)">
                                      <p:cBhvr>
                                        <p:cTn id="125" dur="300"/>
                                        <p:tgtEl>
                                          <p:spTgt spid="139"/>
                                        </p:tgtEl>
                                      </p:cBhvr>
                                    </p:animEffect>
                                  </p:childTnLst>
                                </p:cTn>
                              </p:par>
                            </p:childTnLst>
                          </p:cTn>
                        </p:par>
                        <p:par>
                          <p:cTn id="126" fill="hold">
                            <p:stCondLst>
                              <p:cond delay="5800"/>
                            </p:stCondLst>
                            <p:childTnLst>
                              <p:par>
                                <p:cTn id="127" presetID="53" presetClass="entr" presetSubtype="16" fill="hold" grpId="0" nodeType="afterEffect">
                                  <p:stCondLst>
                                    <p:cond delay="0"/>
                                  </p:stCondLst>
                                  <p:childTnLst>
                                    <p:set>
                                      <p:cBhvr>
                                        <p:cTn id="128" dur="1" fill="hold">
                                          <p:stCondLst>
                                            <p:cond delay="0"/>
                                          </p:stCondLst>
                                        </p:cTn>
                                        <p:tgtEl>
                                          <p:spTgt spid="149"/>
                                        </p:tgtEl>
                                        <p:attrNameLst>
                                          <p:attrName>style.visibility</p:attrName>
                                        </p:attrNameLst>
                                      </p:cBhvr>
                                      <p:to>
                                        <p:strVal val="visible"/>
                                      </p:to>
                                    </p:set>
                                    <p:anim calcmode="lin" valueType="num">
                                      <p:cBhvr>
                                        <p:cTn id="129" dur="300" fill="hold"/>
                                        <p:tgtEl>
                                          <p:spTgt spid="149"/>
                                        </p:tgtEl>
                                        <p:attrNameLst>
                                          <p:attrName>ppt_w</p:attrName>
                                        </p:attrNameLst>
                                      </p:cBhvr>
                                      <p:tavLst>
                                        <p:tav tm="0">
                                          <p:val>
                                            <p:fltVal val="0"/>
                                          </p:val>
                                        </p:tav>
                                        <p:tav tm="100000">
                                          <p:val>
                                            <p:strVal val="#ppt_w"/>
                                          </p:val>
                                        </p:tav>
                                      </p:tavLst>
                                    </p:anim>
                                    <p:anim calcmode="lin" valueType="num">
                                      <p:cBhvr>
                                        <p:cTn id="130" dur="300" fill="hold"/>
                                        <p:tgtEl>
                                          <p:spTgt spid="149"/>
                                        </p:tgtEl>
                                        <p:attrNameLst>
                                          <p:attrName>ppt_h</p:attrName>
                                        </p:attrNameLst>
                                      </p:cBhvr>
                                      <p:tavLst>
                                        <p:tav tm="0">
                                          <p:val>
                                            <p:fltVal val="0"/>
                                          </p:val>
                                        </p:tav>
                                        <p:tav tm="100000">
                                          <p:val>
                                            <p:strVal val="#ppt_h"/>
                                          </p:val>
                                        </p:tav>
                                      </p:tavLst>
                                    </p:anim>
                                    <p:animEffect transition="in" filter="fade">
                                      <p:cBhvr>
                                        <p:cTn id="131" dur="300"/>
                                        <p:tgtEl>
                                          <p:spTgt spid="149"/>
                                        </p:tgtEl>
                                      </p:cBhvr>
                                    </p:animEffect>
                                  </p:childTnLst>
                                </p:cTn>
                              </p:par>
                            </p:childTnLst>
                          </p:cTn>
                        </p:par>
                        <p:par>
                          <p:cTn id="132" fill="hold">
                            <p:stCondLst>
                              <p:cond delay="6100"/>
                            </p:stCondLst>
                            <p:childTnLst>
                              <p:par>
                                <p:cTn id="133" presetID="22" presetClass="entr" presetSubtype="4" fill="hold" grpId="0" nodeType="afterEffect">
                                  <p:stCondLst>
                                    <p:cond delay="0"/>
                                  </p:stCondLst>
                                  <p:childTnLst>
                                    <p:set>
                                      <p:cBhvr>
                                        <p:cTn id="134" dur="1" fill="hold">
                                          <p:stCondLst>
                                            <p:cond delay="0"/>
                                          </p:stCondLst>
                                        </p:cTn>
                                        <p:tgtEl>
                                          <p:spTgt spid="140"/>
                                        </p:tgtEl>
                                        <p:attrNameLst>
                                          <p:attrName>style.visibility</p:attrName>
                                        </p:attrNameLst>
                                      </p:cBhvr>
                                      <p:to>
                                        <p:strVal val="visible"/>
                                      </p:to>
                                    </p:set>
                                    <p:animEffect transition="in" filter="wipe(down)">
                                      <p:cBhvr>
                                        <p:cTn id="135" dur="500"/>
                                        <p:tgtEl>
                                          <p:spTgt spid="140"/>
                                        </p:tgtEl>
                                      </p:cBhvr>
                                    </p:animEffect>
                                  </p:childTnLst>
                                </p:cTn>
                              </p:par>
                            </p:childTnLst>
                          </p:cTn>
                        </p:par>
                        <p:par>
                          <p:cTn id="136" fill="hold">
                            <p:stCondLst>
                              <p:cond delay="6600"/>
                            </p:stCondLst>
                            <p:childTnLst>
                              <p:par>
                                <p:cTn id="137" presetID="53" presetClass="entr" presetSubtype="16" fill="hold" grpId="0" nodeType="afterEffect">
                                  <p:stCondLst>
                                    <p:cond delay="0"/>
                                  </p:stCondLst>
                                  <p:childTnLst>
                                    <p:set>
                                      <p:cBhvr>
                                        <p:cTn id="138" dur="1" fill="hold">
                                          <p:stCondLst>
                                            <p:cond delay="0"/>
                                          </p:stCondLst>
                                        </p:cTn>
                                        <p:tgtEl>
                                          <p:spTgt spid="155"/>
                                        </p:tgtEl>
                                        <p:attrNameLst>
                                          <p:attrName>style.visibility</p:attrName>
                                        </p:attrNameLst>
                                      </p:cBhvr>
                                      <p:to>
                                        <p:strVal val="visible"/>
                                      </p:to>
                                    </p:set>
                                    <p:anim calcmode="lin" valueType="num">
                                      <p:cBhvr>
                                        <p:cTn id="139" dur="300" fill="hold"/>
                                        <p:tgtEl>
                                          <p:spTgt spid="155"/>
                                        </p:tgtEl>
                                        <p:attrNameLst>
                                          <p:attrName>ppt_w</p:attrName>
                                        </p:attrNameLst>
                                      </p:cBhvr>
                                      <p:tavLst>
                                        <p:tav tm="0">
                                          <p:val>
                                            <p:fltVal val="0"/>
                                          </p:val>
                                        </p:tav>
                                        <p:tav tm="100000">
                                          <p:val>
                                            <p:strVal val="#ppt_w"/>
                                          </p:val>
                                        </p:tav>
                                      </p:tavLst>
                                    </p:anim>
                                    <p:anim calcmode="lin" valueType="num">
                                      <p:cBhvr>
                                        <p:cTn id="140" dur="300" fill="hold"/>
                                        <p:tgtEl>
                                          <p:spTgt spid="155"/>
                                        </p:tgtEl>
                                        <p:attrNameLst>
                                          <p:attrName>ppt_h</p:attrName>
                                        </p:attrNameLst>
                                      </p:cBhvr>
                                      <p:tavLst>
                                        <p:tav tm="0">
                                          <p:val>
                                            <p:fltVal val="0"/>
                                          </p:val>
                                        </p:tav>
                                        <p:tav tm="100000">
                                          <p:val>
                                            <p:strVal val="#ppt_h"/>
                                          </p:val>
                                        </p:tav>
                                      </p:tavLst>
                                    </p:anim>
                                    <p:animEffect transition="in" filter="fade">
                                      <p:cBhvr>
                                        <p:cTn id="141" dur="300"/>
                                        <p:tgtEl>
                                          <p:spTgt spid="155"/>
                                        </p:tgtEl>
                                      </p:cBhvr>
                                    </p:animEffect>
                                  </p:childTnLst>
                                </p:cTn>
                              </p:par>
                            </p:childTnLst>
                          </p:cTn>
                        </p:par>
                        <p:par>
                          <p:cTn id="142" fill="hold">
                            <p:stCondLst>
                              <p:cond delay="6900"/>
                            </p:stCondLst>
                            <p:childTnLst>
                              <p:par>
                                <p:cTn id="143" presetID="2" presetClass="entr" presetSubtype="8" fill="hold" grpId="0" nodeType="afterEffect">
                                  <p:stCondLst>
                                    <p:cond delay="0"/>
                                  </p:stCondLst>
                                  <p:childTnLst>
                                    <p:set>
                                      <p:cBhvr>
                                        <p:cTn id="144" dur="1" fill="hold">
                                          <p:stCondLst>
                                            <p:cond delay="0"/>
                                          </p:stCondLst>
                                        </p:cTn>
                                        <p:tgtEl>
                                          <p:spTgt spid="116"/>
                                        </p:tgtEl>
                                        <p:attrNameLst>
                                          <p:attrName>style.visibility</p:attrName>
                                        </p:attrNameLst>
                                      </p:cBhvr>
                                      <p:to>
                                        <p:strVal val="visible"/>
                                      </p:to>
                                    </p:set>
                                    <p:anim calcmode="lin" valueType="num">
                                      <p:cBhvr additive="base">
                                        <p:cTn id="145" dur="200" fill="hold"/>
                                        <p:tgtEl>
                                          <p:spTgt spid="116"/>
                                        </p:tgtEl>
                                        <p:attrNameLst>
                                          <p:attrName>ppt_x</p:attrName>
                                        </p:attrNameLst>
                                      </p:cBhvr>
                                      <p:tavLst>
                                        <p:tav tm="0">
                                          <p:val>
                                            <p:strVal val="0-#ppt_w/2"/>
                                          </p:val>
                                        </p:tav>
                                        <p:tav tm="100000">
                                          <p:val>
                                            <p:strVal val="#ppt_x"/>
                                          </p:val>
                                        </p:tav>
                                      </p:tavLst>
                                    </p:anim>
                                    <p:anim calcmode="lin" valueType="num">
                                      <p:cBhvr additive="base">
                                        <p:cTn id="146" dur="200" fill="hold"/>
                                        <p:tgtEl>
                                          <p:spTgt spid="116"/>
                                        </p:tgtEl>
                                        <p:attrNameLst>
                                          <p:attrName>ppt_y</p:attrName>
                                        </p:attrNameLst>
                                      </p:cBhvr>
                                      <p:tavLst>
                                        <p:tav tm="0">
                                          <p:val>
                                            <p:strVal val="#ppt_y"/>
                                          </p:val>
                                        </p:tav>
                                        <p:tav tm="100000">
                                          <p:val>
                                            <p:strVal val="#ppt_y"/>
                                          </p:val>
                                        </p:tav>
                                      </p:tavLst>
                                    </p:anim>
                                  </p:childTnLst>
                                </p:cTn>
                              </p:par>
                            </p:childTnLst>
                          </p:cTn>
                        </p:par>
                        <p:par>
                          <p:cTn id="147" fill="hold">
                            <p:stCondLst>
                              <p:cond delay="7100"/>
                            </p:stCondLst>
                            <p:childTnLst>
                              <p:par>
                                <p:cTn id="148" presetID="22" presetClass="entr" presetSubtype="4" fill="hold" grpId="0" nodeType="afterEffect">
                                  <p:stCondLst>
                                    <p:cond delay="0"/>
                                  </p:stCondLst>
                                  <p:childTnLst>
                                    <p:set>
                                      <p:cBhvr>
                                        <p:cTn id="149" dur="1" fill="hold">
                                          <p:stCondLst>
                                            <p:cond delay="0"/>
                                          </p:stCondLst>
                                        </p:cTn>
                                        <p:tgtEl>
                                          <p:spTgt spid="141"/>
                                        </p:tgtEl>
                                        <p:attrNameLst>
                                          <p:attrName>style.visibility</p:attrName>
                                        </p:attrNameLst>
                                      </p:cBhvr>
                                      <p:to>
                                        <p:strVal val="visible"/>
                                      </p:to>
                                    </p:set>
                                    <p:animEffect transition="in" filter="wipe(down)">
                                      <p:cBhvr>
                                        <p:cTn id="150" dur="300"/>
                                        <p:tgtEl>
                                          <p:spTgt spid="141"/>
                                        </p:tgtEl>
                                      </p:cBhvr>
                                    </p:animEffect>
                                  </p:childTnLst>
                                </p:cTn>
                              </p:par>
                            </p:childTnLst>
                          </p:cTn>
                        </p:par>
                        <p:par>
                          <p:cTn id="151" fill="hold">
                            <p:stCondLst>
                              <p:cond delay="7400"/>
                            </p:stCondLst>
                            <p:childTnLst>
                              <p:par>
                                <p:cTn id="152" presetID="53" presetClass="entr" presetSubtype="16" fill="hold" grpId="0" nodeType="afterEffect">
                                  <p:stCondLst>
                                    <p:cond delay="0"/>
                                  </p:stCondLst>
                                  <p:childTnLst>
                                    <p:set>
                                      <p:cBhvr>
                                        <p:cTn id="153" dur="1" fill="hold">
                                          <p:stCondLst>
                                            <p:cond delay="0"/>
                                          </p:stCondLst>
                                        </p:cTn>
                                        <p:tgtEl>
                                          <p:spTgt spid="151"/>
                                        </p:tgtEl>
                                        <p:attrNameLst>
                                          <p:attrName>style.visibility</p:attrName>
                                        </p:attrNameLst>
                                      </p:cBhvr>
                                      <p:to>
                                        <p:strVal val="visible"/>
                                      </p:to>
                                    </p:set>
                                    <p:anim calcmode="lin" valueType="num">
                                      <p:cBhvr>
                                        <p:cTn id="154" dur="300" fill="hold"/>
                                        <p:tgtEl>
                                          <p:spTgt spid="151"/>
                                        </p:tgtEl>
                                        <p:attrNameLst>
                                          <p:attrName>ppt_w</p:attrName>
                                        </p:attrNameLst>
                                      </p:cBhvr>
                                      <p:tavLst>
                                        <p:tav tm="0">
                                          <p:val>
                                            <p:fltVal val="0"/>
                                          </p:val>
                                        </p:tav>
                                        <p:tav tm="100000">
                                          <p:val>
                                            <p:strVal val="#ppt_w"/>
                                          </p:val>
                                        </p:tav>
                                      </p:tavLst>
                                    </p:anim>
                                    <p:anim calcmode="lin" valueType="num">
                                      <p:cBhvr>
                                        <p:cTn id="155" dur="300" fill="hold"/>
                                        <p:tgtEl>
                                          <p:spTgt spid="151"/>
                                        </p:tgtEl>
                                        <p:attrNameLst>
                                          <p:attrName>ppt_h</p:attrName>
                                        </p:attrNameLst>
                                      </p:cBhvr>
                                      <p:tavLst>
                                        <p:tav tm="0">
                                          <p:val>
                                            <p:fltVal val="0"/>
                                          </p:val>
                                        </p:tav>
                                        <p:tav tm="100000">
                                          <p:val>
                                            <p:strVal val="#ppt_h"/>
                                          </p:val>
                                        </p:tav>
                                      </p:tavLst>
                                    </p:anim>
                                    <p:animEffect transition="in" filter="fade">
                                      <p:cBhvr>
                                        <p:cTn id="156" dur="300"/>
                                        <p:tgtEl>
                                          <p:spTgt spid="151"/>
                                        </p:tgtEl>
                                      </p:cBhvr>
                                    </p:animEffect>
                                  </p:childTnLst>
                                </p:cTn>
                              </p:par>
                            </p:childTnLst>
                          </p:cTn>
                        </p:par>
                        <p:par>
                          <p:cTn id="157" fill="hold">
                            <p:stCondLst>
                              <p:cond delay="7700"/>
                            </p:stCondLst>
                            <p:childTnLst>
                              <p:par>
                                <p:cTn id="158" presetID="22" presetClass="entr" presetSubtype="4" fill="hold" grpId="0" nodeType="afterEffect">
                                  <p:stCondLst>
                                    <p:cond delay="0"/>
                                  </p:stCondLst>
                                  <p:childTnLst>
                                    <p:set>
                                      <p:cBhvr>
                                        <p:cTn id="159" dur="1" fill="hold">
                                          <p:stCondLst>
                                            <p:cond delay="0"/>
                                          </p:stCondLst>
                                        </p:cTn>
                                        <p:tgtEl>
                                          <p:spTgt spid="142"/>
                                        </p:tgtEl>
                                        <p:attrNameLst>
                                          <p:attrName>style.visibility</p:attrName>
                                        </p:attrNameLst>
                                      </p:cBhvr>
                                      <p:to>
                                        <p:strVal val="visible"/>
                                      </p:to>
                                    </p:set>
                                    <p:animEffect transition="in" filter="wipe(down)">
                                      <p:cBhvr>
                                        <p:cTn id="160" dur="500"/>
                                        <p:tgtEl>
                                          <p:spTgt spid="142"/>
                                        </p:tgtEl>
                                      </p:cBhvr>
                                    </p:animEffect>
                                  </p:childTnLst>
                                </p:cTn>
                              </p:par>
                            </p:childTnLst>
                          </p:cTn>
                        </p:par>
                        <p:par>
                          <p:cTn id="161" fill="hold">
                            <p:stCondLst>
                              <p:cond delay="8200"/>
                            </p:stCondLst>
                            <p:childTnLst>
                              <p:par>
                                <p:cTn id="162" presetID="53" presetClass="entr" presetSubtype="16" fill="hold" grpId="0" nodeType="afterEffect">
                                  <p:stCondLst>
                                    <p:cond delay="0"/>
                                  </p:stCondLst>
                                  <p:childTnLst>
                                    <p:set>
                                      <p:cBhvr>
                                        <p:cTn id="163" dur="1" fill="hold">
                                          <p:stCondLst>
                                            <p:cond delay="0"/>
                                          </p:stCondLst>
                                        </p:cTn>
                                        <p:tgtEl>
                                          <p:spTgt spid="156"/>
                                        </p:tgtEl>
                                        <p:attrNameLst>
                                          <p:attrName>style.visibility</p:attrName>
                                        </p:attrNameLst>
                                      </p:cBhvr>
                                      <p:to>
                                        <p:strVal val="visible"/>
                                      </p:to>
                                    </p:set>
                                    <p:anim calcmode="lin" valueType="num">
                                      <p:cBhvr>
                                        <p:cTn id="164" dur="300" fill="hold"/>
                                        <p:tgtEl>
                                          <p:spTgt spid="156"/>
                                        </p:tgtEl>
                                        <p:attrNameLst>
                                          <p:attrName>ppt_w</p:attrName>
                                        </p:attrNameLst>
                                      </p:cBhvr>
                                      <p:tavLst>
                                        <p:tav tm="0">
                                          <p:val>
                                            <p:fltVal val="0"/>
                                          </p:val>
                                        </p:tav>
                                        <p:tav tm="100000">
                                          <p:val>
                                            <p:strVal val="#ppt_w"/>
                                          </p:val>
                                        </p:tav>
                                      </p:tavLst>
                                    </p:anim>
                                    <p:anim calcmode="lin" valueType="num">
                                      <p:cBhvr>
                                        <p:cTn id="165" dur="300" fill="hold"/>
                                        <p:tgtEl>
                                          <p:spTgt spid="156"/>
                                        </p:tgtEl>
                                        <p:attrNameLst>
                                          <p:attrName>ppt_h</p:attrName>
                                        </p:attrNameLst>
                                      </p:cBhvr>
                                      <p:tavLst>
                                        <p:tav tm="0">
                                          <p:val>
                                            <p:fltVal val="0"/>
                                          </p:val>
                                        </p:tav>
                                        <p:tav tm="100000">
                                          <p:val>
                                            <p:strVal val="#ppt_h"/>
                                          </p:val>
                                        </p:tav>
                                      </p:tavLst>
                                    </p:anim>
                                    <p:animEffect transition="in" filter="fade">
                                      <p:cBhvr>
                                        <p:cTn id="166" dur="300"/>
                                        <p:tgtEl>
                                          <p:spTgt spid="156"/>
                                        </p:tgtEl>
                                      </p:cBhvr>
                                    </p:animEffect>
                                  </p:childTnLst>
                                </p:cTn>
                              </p:par>
                            </p:childTnLst>
                          </p:cTn>
                        </p:par>
                        <p:par>
                          <p:cTn id="167" fill="hold">
                            <p:stCondLst>
                              <p:cond delay="8500"/>
                            </p:stCondLst>
                            <p:childTnLst>
                              <p:par>
                                <p:cTn id="168" presetID="2" presetClass="entr" presetSubtype="2" fill="hold" grpId="0" nodeType="afterEffect">
                                  <p:stCondLst>
                                    <p:cond delay="0"/>
                                  </p:stCondLst>
                                  <p:childTnLst>
                                    <p:set>
                                      <p:cBhvr>
                                        <p:cTn id="169" dur="1" fill="hold">
                                          <p:stCondLst>
                                            <p:cond delay="0"/>
                                          </p:stCondLst>
                                        </p:cTn>
                                        <p:tgtEl>
                                          <p:spTgt spid="144"/>
                                        </p:tgtEl>
                                        <p:attrNameLst>
                                          <p:attrName>style.visibility</p:attrName>
                                        </p:attrNameLst>
                                      </p:cBhvr>
                                      <p:to>
                                        <p:strVal val="visible"/>
                                      </p:to>
                                    </p:set>
                                    <p:anim calcmode="lin" valueType="num">
                                      <p:cBhvr additive="base">
                                        <p:cTn id="170" dur="300" fill="hold"/>
                                        <p:tgtEl>
                                          <p:spTgt spid="144"/>
                                        </p:tgtEl>
                                        <p:attrNameLst>
                                          <p:attrName>ppt_x</p:attrName>
                                        </p:attrNameLst>
                                      </p:cBhvr>
                                      <p:tavLst>
                                        <p:tav tm="0">
                                          <p:val>
                                            <p:strVal val="1+#ppt_w/2"/>
                                          </p:val>
                                        </p:tav>
                                        <p:tav tm="100000">
                                          <p:val>
                                            <p:strVal val="#ppt_x"/>
                                          </p:val>
                                        </p:tav>
                                      </p:tavLst>
                                    </p:anim>
                                    <p:anim calcmode="lin" valueType="num">
                                      <p:cBhvr additive="base">
                                        <p:cTn id="171" dur="300" fill="hold"/>
                                        <p:tgtEl>
                                          <p:spTgt spid="144"/>
                                        </p:tgtEl>
                                        <p:attrNameLst>
                                          <p:attrName>ppt_y</p:attrName>
                                        </p:attrNameLst>
                                      </p:cBhvr>
                                      <p:tavLst>
                                        <p:tav tm="0">
                                          <p:val>
                                            <p:strVal val="#ppt_y"/>
                                          </p:val>
                                        </p:tav>
                                        <p:tav tm="100000">
                                          <p:val>
                                            <p:strVal val="#ppt_y"/>
                                          </p:val>
                                        </p:tav>
                                      </p:tavLst>
                                    </p:anim>
                                  </p:childTnLst>
                                </p:cTn>
                              </p:par>
                            </p:childTnLst>
                          </p:cTn>
                        </p:par>
                        <p:par>
                          <p:cTn id="172" fill="hold">
                            <p:stCondLst>
                              <p:cond delay="8800"/>
                            </p:stCondLst>
                            <p:childTnLst>
                              <p:par>
                                <p:cTn id="173" presetID="2" presetClass="entr" presetSubtype="2" fill="hold" grpId="0" nodeType="afterEffect">
                                  <p:stCondLst>
                                    <p:cond delay="0"/>
                                  </p:stCondLst>
                                  <p:childTnLst>
                                    <p:set>
                                      <p:cBhvr>
                                        <p:cTn id="174" dur="1" fill="hold">
                                          <p:stCondLst>
                                            <p:cond delay="0"/>
                                          </p:stCondLst>
                                        </p:cTn>
                                        <p:tgtEl>
                                          <p:spTgt spid="143"/>
                                        </p:tgtEl>
                                        <p:attrNameLst>
                                          <p:attrName>style.visibility</p:attrName>
                                        </p:attrNameLst>
                                      </p:cBhvr>
                                      <p:to>
                                        <p:strVal val="visible"/>
                                      </p:to>
                                    </p:set>
                                    <p:anim calcmode="lin" valueType="num">
                                      <p:cBhvr additive="base">
                                        <p:cTn id="175" dur="300" fill="hold"/>
                                        <p:tgtEl>
                                          <p:spTgt spid="143"/>
                                        </p:tgtEl>
                                        <p:attrNameLst>
                                          <p:attrName>ppt_x</p:attrName>
                                        </p:attrNameLst>
                                      </p:cBhvr>
                                      <p:tavLst>
                                        <p:tav tm="0">
                                          <p:val>
                                            <p:strVal val="1+#ppt_w/2"/>
                                          </p:val>
                                        </p:tav>
                                        <p:tav tm="100000">
                                          <p:val>
                                            <p:strVal val="#ppt_x"/>
                                          </p:val>
                                        </p:tav>
                                      </p:tavLst>
                                    </p:anim>
                                    <p:anim calcmode="lin" valueType="num">
                                      <p:cBhvr additive="base">
                                        <p:cTn id="176" dur="300" fill="hold"/>
                                        <p:tgtEl>
                                          <p:spTgt spid="143"/>
                                        </p:tgtEl>
                                        <p:attrNameLst>
                                          <p:attrName>ppt_y</p:attrName>
                                        </p:attrNameLst>
                                      </p:cBhvr>
                                      <p:tavLst>
                                        <p:tav tm="0">
                                          <p:val>
                                            <p:strVal val="#ppt_y"/>
                                          </p:val>
                                        </p:tav>
                                        <p:tav tm="100000">
                                          <p:val>
                                            <p:strVal val="#ppt_y"/>
                                          </p:val>
                                        </p:tav>
                                      </p:tavLst>
                                    </p:anim>
                                  </p:childTnLst>
                                </p:cTn>
                              </p:par>
                            </p:childTnLst>
                          </p:cTn>
                        </p:par>
                        <p:par>
                          <p:cTn id="177" fill="hold">
                            <p:stCondLst>
                              <p:cond delay="9100"/>
                            </p:stCondLst>
                            <p:childTnLst>
                              <p:par>
                                <p:cTn id="178" presetID="22" presetClass="entr" presetSubtype="8" fill="hold" grpId="0" nodeType="afterEffect">
                                  <p:stCondLst>
                                    <p:cond delay="0"/>
                                  </p:stCondLst>
                                  <p:childTnLst>
                                    <p:set>
                                      <p:cBhvr>
                                        <p:cTn id="179" dur="1" fill="hold">
                                          <p:stCondLst>
                                            <p:cond delay="0"/>
                                          </p:stCondLst>
                                        </p:cTn>
                                        <p:tgtEl>
                                          <p:spTgt spid="146"/>
                                        </p:tgtEl>
                                        <p:attrNameLst>
                                          <p:attrName>style.visibility</p:attrName>
                                        </p:attrNameLst>
                                      </p:cBhvr>
                                      <p:to>
                                        <p:strVal val="visible"/>
                                      </p:to>
                                    </p:set>
                                    <p:animEffect transition="in" filter="wipe(left)">
                                      <p:cBhvr>
                                        <p:cTn id="180" dur="500"/>
                                        <p:tgtEl>
                                          <p:spTgt spid="146"/>
                                        </p:tgtEl>
                                      </p:cBhvr>
                                    </p:animEffect>
                                  </p:childTnLst>
                                </p:cTn>
                              </p:par>
                            </p:childTnLst>
                          </p:cTn>
                        </p:par>
                        <p:par>
                          <p:cTn id="181" fill="hold">
                            <p:stCondLst>
                              <p:cond delay="9600"/>
                            </p:stCondLst>
                            <p:childTnLst>
                              <p:par>
                                <p:cTn id="182" presetID="22" presetClass="entr" presetSubtype="8" fill="hold" grpId="0" nodeType="afterEffect">
                                  <p:stCondLst>
                                    <p:cond delay="0"/>
                                  </p:stCondLst>
                                  <p:childTnLst>
                                    <p:set>
                                      <p:cBhvr>
                                        <p:cTn id="183" dur="1" fill="hold">
                                          <p:stCondLst>
                                            <p:cond delay="0"/>
                                          </p:stCondLst>
                                        </p:cTn>
                                        <p:tgtEl>
                                          <p:spTgt spid="145"/>
                                        </p:tgtEl>
                                        <p:attrNameLst>
                                          <p:attrName>style.visibility</p:attrName>
                                        </p:attrNameLst>
                                      </p:cBhvr>
                                      <p:to>
                                        <p:strVal val="visible"/>
                                      </p:to>
                                    </p:set>
                                    <p:animEffect transition="in" filter="wipe(left)">
                                      <p:cBhvr>
                                        <p:cTn id="184" dur="500"/>
                                        <p:tgtEl>
                                          <p:spTgt spid="145"/>
                                        </p:tgtEl>
                                      </p:cBhvr>
                                    </p:animEffect>
                                  </p:childTnLst>
                                </p:cTn>
                              </p:par>
                            </p:childTnLst>
                          </p:cTn>
                        </p:par>
                        <p:par>
                          <p:cTn id="185" fill="hold">
                            <p:stCondLst>
                              <p:cond delay="10100"/>
                            </p:stCondLst>
                            <p:childTnLst>
                              <p:par>
                                <p:cTn id="186" presetID="22" presetClass="entr" presetSubtype="8" fill="hold" grpId="0" nodeType="afterEffect">
                                  <p:stCondLst>
                                    <p:cond delay="0"/>
                                  </p:stCondLst>
                                  <p:childTnLst>
                                    <p:set>
                                      <p:cBhvr>
                                        <p:cTn id="187" dur="1" fill="hold">
                                          <p:stCondLst>
                                            <p:cond delay="0"/>
                                          </p:stCondLst>
                                        </p:cTn>
                                        <p:tgtEl>
                                          <p:spTgt spid="147"/>
                                        </p:tgtEl>
                                        <p:attrNameLst>
                                          <p:attrName>style.visibility</p:attrName>
                                        </p:attrNameLst>
                                      </p:cBhvr>
                                      <p:to>
                                        <p:strVal val="visible"/>
                                      </p:to>
                                    </p:set>
                                    <p:animEffect transition="in" filter="wipe(left)">
                                      <p:cBhvr>
                                        <p:cTn id="188" dur="500"/>
                                        <p:tgtEl>
                                          <p:spTgt spid="147"/>
                                        </p:tgtEl>
                                      </p:cBhvr>
                                    </p:animEffect>
                                  </p:childTnLst>
                                </p:cTn>
                              </p:par>
                            </p:childTnLst>
                          </p:cTn>
                        </p:par>
                        <p:par>
                          <p:cTn id="189" fill="hold">
                            <p:stCondLst>
                              <p:cond delay="10600"/>
                            </p:stCondLst>
                            <p:childTnLst>
                              <p:par>
                                <p:cTn id="190" presetID="22" presetClass="entr" presetSubtype="4" fill="hold" grpId="0" nodeType="afterEffect">
                                  <p:stCondLst>
                                    <p:cond delay="0"/>
                                  </p:stCondLst>
                                  <p:childTnLst>
                                    <p:set>
                                      <p:cBhvr>
                                        <p:cTn id="191" dur="1" fill="hold">
                                          <p:stCondLst>
                                            <p:cond delay="0"/>
                                          </p:stCondLst>
                                        </p:cTn>
                                        <p:tgtEl>
                                          <p:spTgt spid="157"/>
                                        </p:tgtEl>
                                        <p:attrNameLst>
                                          <p:attrName>style.visibility</p:attrName>
                                        </p:attrNameLst>
                                      </p:cBhvr>
                                      <p:to>
                                        <p:strVal val="visible"/>
                                      </p:to>
                                    </p:set>
                                    <p:animEffect transition="in" filter="wipe(down)">
                                      <p:cBhvr>
                                        <p:cTn id="192" dur="500"/>
                                        <p:tgtEl>
                                          <p:spTgt spid="157"/>
                                        </p:tgtEl>
                                      </p:cBhvr>
                                    </p:animEffect>
                                  </p:childTnLst>
                                </p:cTn>
                              </p:par>
                            </p:childTnLst>
                          </p:cTn>
                        </p:par>
                        <p:par>
                          <p:cTn id="193" fill="hold">
                            <p:stCondLst>
                              <p:cond delay="11100"/>
                            </p:stCondLst>
                            <p:childTnLst>
                              <p:par>
                                <p:cTn id="194" presetID="22" presetClass="entr" presetSubtype="8" fill="hold" grpId="0" nodeType="afterEffect">
                                  <p:stCondLst>
                                    <p:cond delay="0"/>
                                  </p:stCondLst>
                                  <p:childTnLst>
                                    <p:set>
                                      <p:cBhvr>
                                        <p:cTn id="195" dur="1" fill="hold">
                                          <p:stCondLst>
                                            <p:cond delay="0"/>
                                          </p:stCondLst>
                                        </p:cTn>
                                        <p:tgtEl>
                                          <p:spTgt spid="148"/>
                                        </p:tgtEl>
                                        <p:attrNameLst>
                                          <p:attrName>style.visibility</p:attrName>
                                        </p:attrNameLst>
                                      </p:cBhvr>
                                      <p:to>
                                        <p:strVal val="visible"/>
                                      </p:to>
                                    </p:set>
                                    <p:animEffect transition="in" filter="wipe(left)">
                                      <p:cBhvr>
                                        <p:cTn id="196" dur="500"/>
                                        <p:tgtEl>
                                          <p:spTgt spid="148"/>
                                        </p:tgtEl>
                                      </p:cBhvr>
                                    </p:animEffect>
                                  </p:childTnLst>
                                </p:cTn>
                              </p:par>
                            </p:childTnLst>
                          </p:cTn>
                        </p:par>
                        <p:par>
                          <p:cTn id="197" fill="hold">
                            <p:stCondLst>
                              <p:cond delay="11600"/>
                            </p:stCondLst>
                            <p:childTnLst>
                              <p:par>
                                <p:cTn id="198" presetID="22" presetClass="entr" presetSubtype="4" fill="hold" grpId="0" nodeType="afterEffect">
                                  <p:stCondLst>
                                    <p:cond delay="0"/>
                                  </p:stCondLst>
                                  <p:childTnLst>
                                    <p:set>
                                      <p:cBhvr>
                                        <p:cTn id="199" dur="1" fill="hold">
                                          <p:stCondLst>
                                            <p:cond delay="0"/>
                                          </p:stCondLst>
                                        </p:cTn>
                                        <p:tgtEl>
                                          <p:spTgt spid="158"/>
                                        </p:tgtEl>
                                        <p:attrNameLst>
                                          <p:attrName>style.visibility</p:attrName>
                                        </p:attrNameLst>
                                      </p:cBhvr>
                                      <p:to>
                                        <p:strVal val="visible"/>
                                      </p:to>
                                    </p:set>
                                    <p:animEffect transition="in" filter="wipe(down)">
                                      <p:cBhvr>
                                        <p:cTn id="200"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2" grpId="0"/>
      <p:bldP spid="113" grpId="0"/>
      <p:bldP spid="114" grpId="0"/>
      <p:bldP spid="115" grpId="0"/>
      <p:bldP spid="116" grpId="0"/>
      <p:bldP spid="117" grpId="0"/>
      <p:bldP spid="118" grpId="0"/>
      <p:bldP spid="119" grpId="0"/>
      <p:bldP spid="120" grpId="0"/>
      <p:bldP spid="121" grpId="0"/>
      <p:bldP spid="122" grpId="0"/>
      <p:bldP spid="133" grpId="0"/>
      <p:bldP spid="134" grpId="0"/>
      <p:bldP spid="135" grpId="0" animBg="1"/>
      <p:bldP spid="136" grpId="0" animBg="1"/>
      <p:bldP spid="137" grpId="0" animBg="1"/>
      <p:bldP spid="138" grpId="0" animBg="1"/>
      <p:bldP spid="139" grpId="0" animBg="1"/>
      <p:bldP spid="140" grpId="0" animBg="1"/>
      <p:bldP spid="141" grpId="0" animBg="1"/>
      <p:bldP spid="142" grpId="0" animBg="1"/>
      <p:bldP spid="143" grpId="0"/>
      <p:bldP spid="144" grpId="0"/>
      <p:bldP spid="145" grpId="0"/>
      <p:bldP spid="146" grpId="0"/>
      <p:bldP spid="147" grpId="0"/>
      <p:bldP spid="148" grpId="0"/>
      <p:bldP spid="149" grpId="0"/>
      <p:bldP spid="150" grpId="0"/>
      <p:bldP spid="151" grpId="0"/>
      <p:bldP spid="152" grpId="0"/>
      <p:bldP spid="153" grpId="0"/>
      <p:bldP spid="154" grpId="0"/>
      <p:bldP spid="155" grpId="0"/>
      <p:bldP spid="156" grpId="0"/>
      <p:bldP spid="157" grpId="0" animBg="1"/>
      <p:bldP spid="158" grpId="0" animBg="1"/>
      <p:bldP spid="15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808365" y="1094973"/>
            <a:ext cx="1458162" cy="1458162"/>
            <a:chOff x="4840752" y="1682588"/>
            <a:chExt cx="1944216" cy="1944216"/>
          </a:xfrm>
        </p:grpSpPr>
        <p:sp>
          <p:nvSpPr>
            <p:cNvPr id="2" name="圆角矩形 1"/>
            <p:cNvSpPr/>
            <p:nvPr/>
          </p:nvSpPr>
          <p:spPr>
            <a:xfrm rot="19460361">
              <a:off x="4840752" y="1682588"/>
              <a:ext cx="1944216" cy="1944216"/>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3" name="Freeform 15"/>
            <p:cNvSpPr>
              <a:spLocks noEditPoints="1"/>
            </p:cNvSpPr>
            <p:nvPr/>
          </p:nvSpPr>
          <p:spPr bwMode="auto">
            <a:xfrm>
              <a:off x="5272466" y="2111480"/>
              <a:ext cx="1080788" cy="1086432"/>
            </a:xfrm>
            <a:custGeom>
              <a:avLst/>
              <a:gdLst>
                <a:gd name="T0" fmla="*/ 192 w 383"/>
                <a:gd name="T1" fmla="*/ 64 h 385"/>
                <a:gd name="T2" fmla="*/ 336 w 383"/>
                <a:gd name="T3" fmla="*/ 224 h 385"/>
                <a:gd name="T4" fmla="*/ 336 w 383"/>
                <a:gd name="T5" fmla="*/ 385 h 385"/>
                <a:gd name="T6" fmla="*/ 239 w 383"/>
                <a:gd name="T7" fmla="*/ 385 h 385"/>
                <a:gd name="T8" fmla="*/ 239 w 383"/>
                <a:gd name="T9" fmla="*/ 264 h 385"/>
                <a:gd name="T10" fmla="*/ 236 w 383"/>
                <a:gd name="T11" fmla="*/ 253 h 385"/>
                <a:gd name="T12" fmla="*/ 227 w 383"/>
                <a:gd name="T13" fmla="*/ 244 h 385"/>
                <a:gd name="T14" fmla="*/ 215 w 383"/>
                <a:gd name="T15" fmla="*/ 241 h 385"/>
                <a:gd name="T16" fmla="*/ 168 w 383"/>
                <a:gd name="T17" fmla="*/ 241 h 385"/>
                <a:gd name="T18" fmla="*/ 156 w 383"/>
                <a:gd name="T19" fmla="*/ 244 h 385"/>
                <a:gd name="T20" fmla="*/ 146 w 383"/>
                <a:gd name="T21" fmla="*/ 253 h 385"/>
                <a:gd name="T22" fmla="*/ 144 w 383"/>
                <a:gd name="T23" fmla="*/ 264 h 385"/>
                <a:gd name="T24" fmla="*/ 144 w 383"/>
                <a:gd name="T25" fmla="*/ 385 h 385"/>
                <a:gd name="T26" fmla="*/ 48 w 383"/>
                <a:gd name="T27" fmla="*/ 385 h 385"/>
                <a:gd name="T28" fmla="*/ 48 w 383"/>
                <a:gd name="T29" fmla="*/ 224 h 385"/>
                <a:gd name="T30" fmla="*/ 192 w 383"/>
                <a:gd name="T31" fmla="*/ 64 h 385"/>
                <a:gd name="T32" fmla="*/ 312 w 383"/>
                <a:gd name="T33" fmla="*/ 24 h 385"/>
                <a:gd name="T34" fmla="*/ 360 w 383"/>
                <a:gd name="T35" fmla="*/ 24 h 385"/>
                <a:gd name="T36" fmla="*/ 360 w 383"/>
                <a:gd name="T37" fmla="*/ 129 h 385"/>
                <a:gd name="T38" fmla="*/ 312 w 383"/>
                <a:gd name="T39" fmla="*/ 74 h 385"/>
                <a:gd name="T40" fmla="*/ 312 w 383"/>
                <a:gd name="T41" fmla="*/ 24 h 385"/>
                <a:gd name="T42" fmla="*/ 168 w 383"/>
                <a:gd name="T43" fmla="*/ 0 h 385"/>
                <a:gd name="T44" fmla="*/ 215 w 383"/>
                <a:gd name="T45" fmla="*/ 0 h 385"/>
                <a:gd name="T46" fmla="*/ 383 w 383"/>
                <a:gd name="T47" fmla="*/ 193 h 385"/>
                <a:gd name="T48" fmla="*/ 336 w 383"/>
                <a:gd name="T49" fmla="*/ 193 h 385"/>
                <a:gd name="T50" fmla="*/ 192 w 383"/>
                <a:gd name="T51" fmla="*/ 27 h 385"/>
                <a:gd name="T52" fmla="*/ 48 w 383"/>
                <a:gd name="T53" fmla="*/ 193 h 385"/>
                <a:gd name="T54" fmla="*/ 0 w 383"/>
                <a:gd name="T55" fmla="*/ 193 h 385"/>
                <a:gd name="T56" fmla="*/ 168 w 383"/>
                <a:gd name="T5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3" h="385">
                  <a:moveTo>
                    <a:pt x="192" y="64"/>
                  </a:moveTo>
                  <a:lnTo>
                    <a:pt x="336" y="224"/>
                  </a:lnTo>
                  <a:lnTo>
                    <a:pt x="336" y="385"/>
                  </a:lnTo>
                  <a:lnTo>
                    <a:pt x="239" y="385"/>
                  </a:lnTo>
                  <a:lnTo>
                    <a:pt x="239" y="264"/>
                  </a:lnTo>
                  <a:lnTo>
                    <a:pt x="236" y="253"/>
                  </a:lnTo>
                  <a:lnTo>
                    <a:pt x="227" y="244"/>
                  </a:lnTo>
                  <a:lnTo>
                    <a:pt x="215" y="241"/>
                  </a:lnTo>
                  <a:lnTo>
                    <a:pt x="168" y="241"/>
                  </a:lnTo>
                  <a:lnTo>
                    <a:pt x="156" y="244"/>
                  </a:lnTo>
                  <a:lnTo>
                    <a:pt x="146" y="253"/>
                  </a:lnTo>
                  <a:lnTo>
                    <a:pt x="144" y="264"/>
                  </a:lnTo>
                  <a:lnTo>
                    <a:pt x="144" y="385"/>
                  </a:lnTo>
                  <a:lnTo>
                    <a:pt x="48" y="385"/>
                  </a:lnTo>
                  <a:lnTo>
                    <a:pt x="48" y="224"/>
                  </a:lnTo>
                  <a:lnTo>
                    <a:pt x="192" y="64"/>
                  </a:lnTo>
                  <a:close/>
                  <a:moveTo>
                    <a:pt x="312" y="24"/>
                  </a:moveTo>
                  <a:lnTo>
                    <a:pt x="360" y="24"/>
                  </a:lnTo>
                  <a:lnTo>
                    <a:pt x="360" y="129"/>
                  </a:lnTo>
                  <a:lnTo>
                    <a:pt x="312" y="74"/>
                  </a:lnTo>
                  <a:lnTo>
                    <a:pt x="312" y="24"/>
                  </a:lnTo>
                  <a:close/>
                  <a:moveTo>
                    <a:pt x="168" y="0"/>
                  </a:moveTo>
                  <a:lnTo>
                    <a:pt x="215" y="0"/>
                  </a:lnTo>
                  <a:lnTo>
                    <a:pt x="383" y="193"/>
                  </a:lnTo>
                  <a:lnTo>
                    <a:pt x="336" y="193"/>
                  </a:lnTo>
                  <a:lnTo>
                    <a:pt x="192" y="27"/>
                  </a:lnTo>
                  <a:lnTo>
                    <a:pt x="48" y="193"/>
                  </a:lnTo>
                  <a:lnTo>
                    <a:pt x="0" y="193"/>
                  </a:lnTo>
                  <a:lnTo>
                    <a:pt x="168" y="0"/>
                  </a:lnTo>
                  <a:close/>
                </a:path>
              </a:pathLst>
            </a:custGeom>
            <a:solidFill>
              <a:srgbClr val="0070C0"/>
            </a:solidFill>
            <a:ln w="3175">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dirty="0"/>
            </a:p>
          </p:txBody>
        </p:sp>
      </p:grpSp>
      <p:sp>
        <p:nvSpPr>
          <p:cNvPr id="4" name="TextBox 4"/>
          <p:cNvSpPr txBox="1"/>
          <p:nvPr/>
        </p:nvSpPr>
        <p:spPr>
          <a:xfrm>
            <a:off x="818545" y="3202214"/>
            <a:ext cx="3726414" cy="369332"/>
          </a:xfrm>
          <a:prstGeom prst="rect">
            <a:avLst/>
          </a:prstGeom>
          <a:noFill/>
        </p:spPr>
        <p:txBody>
          <a:bodyPr wrap="square" rtlCol="0">
            <a:spAutoFit/>
          </a:bodyPr>
          <a:lstStyle/>
          <a:p>
            <a:pPr algn="ctr"/>
            <a:r>
              <a:rPr lang="en-US" altLang="zh-CN" b="1" dirty="0">
                <a:solidFill>
                  <a:srgbClr val="0070C0"/>
                </a:solidFill>
                <a:latin typeface="方正姚体" panose="02010601030101010101" pitchFamily="2" charset="-122"/>
                <a:ea typeface="方正姚体" panose="02010601030101010101" pitchFamily="2" charset="-122"/>
              </a:rPr>
              <a:t>04.</a:t>
            </a:r>
            <a:r>
              <a:rPr lang="zh-CN" altLang="en-US" b="1" dirty="0">
                <a:solidFill>
                  <a:srgbClr val="0070C0"/>
                </a:solidFill>
                <a:latin typeface="方正姚体" panose="02010601030101010101" pitchFamily="2" charset="-122"/>
                <a:ea typeface="方正姚体" panose="02010601030101010101" pitchFamily="2" charset="-122"/>
              </a:rPr>
              <a:t>发展前景</a:t>
            </a:r>
          </a:p>
        </p:txBody>
      </p:sp>
      <p:sp>
        <p:nvSpPr>
          <p:cNvPr id="5" name="TextBox 5"/>
          <p:cNvSpPr txBox="1"/>
          <p:nvPr/>
        </p:nvSpPr>
        <p:spPr>
          <a:xfrm>
            <a:off x="3805172" y="3023374"/>
            <a:ext cx="4171792" cy="300082"/>
          </a:xfrm>
          <a:prstGeom prst="rect">
            <a:avLst/>
          </a:prstGeom>
          <a:noFill/>
        </p:spPr>
        <p:txBody>
          <a:bodyPr wrap="square" rtlCol="0">
            <a:spAutoFit/>
          </a:bodyPr>
          <a:lstStyle/>
          <a:p>
            <a:pPr marL="128588" lvl="1" indent="-128588">
              <a:buFont typeface="Wingdings" pitchFamily="2" charset="2"/>
              <a:buChar char="l"/>
            </a:pPr>
            <a:r>
              <a:rPr lang="zh-CN" altLang="en-US" sz="1350" dirty="0">
                <a:solidFill>
                  <a:schemeClr val="bg2">
                    <a:lumMod val="50000"/>
                  </a:schemeClr>
                </a:solidFill>
                <a:latin typeface="方正姚体" panose="02010601030101010101" pitchFamily="2" charset="-122"/>
                <a:ea typeface="方正姚体" panose="02010601030101010101" pitchFamily="2" charset="-122"/>
              </a:rPr>
              <a:t>产品开发计划</a:t>
            </a:r>
          </a:p>
        </p:txBody>
      </p:sp>
      <p:sp>
        <p:nvSpPr>
          <p:cNvPr id="7" name="文本框 9"/>
          <p:cNvSpPr txBox="1"/>
          <p:nvPr/>
        </p:nvSpPr>
        <p:spPr>
          <a:xfrm>
            <a:off x="5239408" y="3057999"/>
            <a:ext cx="1505955" cy="207749"/>
          </a:xfrm>
          <a:prstGeom prst="rect">
            <a:avLst/>
          </a:prstGeom>
          <a:noFill/>
        </p:spPr>
        <p:txBody>
          <a:bodyPr wrap="square" lIns="0" tIns="0" rIns="0" bIns="0" rtlCol="0">
            <a:spAutoFit/>
          </a:bodyPr>
          <a:lstStyle/>
          <a:p>
            <a:pPr marL="128588" lvl="1" indent="-128588">
              <a:buFont typeface="Wingdings" pitchFamily="2" charset="2"/>
              <a:buChar char="l"/>
            </a:pPr>
            <a:r>
              <a:rPr lang="zh-CN" altLang="en-US" sz="1350" dirty="0">
                <a:solidFill>
                  <a:schemeClr val="bg2">
                    <a:lumMod val="50000"/>
                  </a:schemeClr>
                </a:solidFill>
                <a:latin typeface="方正姚体" panose="02010601030101010101" pitchFamily="2" charset="-122"/>
                <a:ea typeface="方正姚体" panose="02010601030101010101" pitchFamily="2" charset="-122"/>
              </a:rPr>
              <a:t>市场开拓计划</a:t>
            </a:r>
          </a:p>
        </p:txBody>
      </p:sp>
      <p:sp>
        <p:nvSpPr>
          <p:cNvPr id="10" name="文本框 9"/>
          <p:cNvSpPr txBox="1"/>
          <p:nvPr/>
        </p:nvSpPr>
        <p:spPr>
          <a:xfrm>
            <a:off x="3858161" y="3680014"/>
            <a:ext cx="1505955" cy="207749"/>
          </a:xfrm>
          <a:prstGeom prst="rect">
            <a:avLst/>
          </a:prstGeom>
          <a:noFill/>
        </p:spPr>
        <p:txBody>
          <a:bodyPr wrap="square" lIns="0" tIns="0" rIns="0" bIns="0" rtlCol="0">
            <a:spAutoFit/>
          </a:bodyPr>
          <a:lstStyle/>
          <a:p>
            <a:pPr marL="128588" lvl="1" indent="-128588">
              <a:buFont typeface="Wingdings" pitchFamily="2" charset="2"/>
              <a:buChar char="l"/>
            </a:pPr>
            <a:r>
              <a:rPr lang="zh-CN" altLang="en-US" sz="1350" dirty="0">
                <a:solidFill>
                  <a:schemeClr val="bg2">
                    <a:lumMod val="50000"/>
                  </a:schemeClr>
                </a:solidFill>
                <a:latin typeface="方正姚体" panose="02010601030101010101" pitchFamily="2" charset="-122"/>
                <a:ea typeface="方正姚体" panose="02010601030101010101" pitchFamily="2" charset="-122"/>
              </a:rPr>
              <a:t>销售网络布局</a:t>
            </a:r>
          </a:p>
        </p:txBody>
      </p:sp>
      <p:sp>
        <p:nvSpPr>
          <p:cNvPr id="11" name="文本框 9"/>
          <p:cNvSpPr txBox="1"/>
          <p:nvPr/>
        </p:nvSpPr>
        <p:spPr>
          <a:xfrm>
            <a:off x="5302259" y="3686999"/>
            <a:ext cx="1505955" cy="207749"/>
          </a:xfrm>
          <a:prstGeom prst="rect">
            <a:avLst/>
          </a:prstGeom>
          <a:noFill/>
        </p:spPr>
        <p:txBody>
          <a:bodyPr wrap="square" lIns="0" tIns="0" rIns="0" bIns="0" rtlCol="0">
            <a:spAutoFit/>
          </a:bodyPr>
          <a:lstStyle/>
          <a:p>
            <a:pPr marL="128588" lvl="1" indent="-128588">
              <a:buFont typeface="Wingdings" pitchFamily="2" charset="2"/>
              <a:buChar char="l"/>
            </a:pPr>
            <a:r>
              <a:rPr lang="zh-CN" altLang="en-US" sz="1350" dirty="0">
                <a:solidFill>
                  <a:schemeClr val="bg2">
                    <a:lumMod val="50000"/>
                  </a:schemeClr>
                </a:solidFill>
                <a:latin typeface="方正姚体" panose="02010601030101010101" pitchFamily="2" charset="-122"/>
                <a:ea typeface="方正姚体" panose="02010601030101010101" pitchFamily="2" charset="-122"/>
              </a:rPr>
              <a:t>短期盈利计划</a:t>
            </a:r>
          </a:p>
        </p:txBody>
      </p:sp>
      <p:cxnSp>
        <p:nvCxnSpPr>
          <p:cNvPr id="15" name="直接连接符 14"/>
          <p:cNvCxnSpPr/>
          <p:nvPr/>
        </p:nvCxnSpPr>
        <p:spPr>
          <a:xfrm flipV="1">
            <a:off x="3643597" y="2845417"/>
            <a:ext cx="0" cy="13012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10022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0-#ppt_w/2"/>
                                          </p:val>
                                        </p:tav>
                                        <p:tav tm="100000">
                                          <p:val>
                                            <p:strVal val="#ppt_x"/>
                                          </p:val>
                                        </p:tav>
                                      </p:tavLst>
                                    </p:anim>
                                    <p:anim calcmode="lin" valueType="num">
                                      <p:cBhvr additive="base">
                                        <p:cTn id="31" dur="500" fill="hold"/>
                                        <p:tgtEl>
                                          <p:spTgt spid="11"/>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0-#ppt_w/2"/>
                                          </p:val>
                                        </p:tav>
                                        <p:tav tm="100000">
                                          <p:val>
                                            <p:strVal val="#ppt_x"/>
                                          </p:val>
                                        </p:tav>
                                      </p:tavLst>
                                    </p:anim>
                                    <p:anim calcmode="lin" valueType="num">
                                      <p:cBhvr additive="base">
                                        <p:cTn id="3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2" name="直接连接符 211"/>
          <p:cNvCxnSpPr/>
          <p:nvPr/>
        </p:nvCxnSpPr>
        <p:spPr>
          <a:xfrm>
            <a:off x="5914156" y="3531252"/>
            <a:ext cx="2406966"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08" name="直接连接符 207"/>
          <p:cNvCxnSpPr/>
          <p:nvPr/>
        </p:nvCxnSpPr>
        <p:spPr>
          <a:xfrm>
            <a:off x="5871716" y="2047350"/>
            <a:ext cx="2406966"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377876" y="244443"/>
            <a:ext cx="1505955" cy="861774"/>
          </a:xfrm>
          <a:prstGeom prst="rect">
            <a:avLst/>
          </a:prstGeom>
          <a:noFill/>
        </p:spPr>
        <p:txBody>
          <a:bodyPr wrap="square" lIns="0" tIns="0" rIns="0" bIns="0" rtlCol="0">
            <a:spAutoFit/>
          </a:bodyPr>
          <a:lstStyle/>
          <a:p>
            <a:pPr marL="0" lvl="1" algn="r"/>
            <a:r>
              <a:rPr lang="zh-CN" altLang="en-US" sz="2800" b="1" dirty="0">
                <a:solidFill>
                  <a:schemeClr val="bg2">
                    <a:lumMod val="50000"/>
                  </a:schemeClr>
                </a:solidFill>
                <a:latin typeface="方正姚体" panose="02010601030101010101" pitchFamily="2" charset="-122"/>
                <a:ea typeface="方正姚体" panose="02010601030101010101" pitchFamily="2" charset="-122"/>
              </a:rPr>
              <a:t>产品开发计划</a:t>
            </a:r>
          </a:p>
        </p:txBody>
      </p:sp>
      <p:sp>
        <p:nvSpPr>
          <p:cNvPr id="3" name="文本框 2"/>
          <p:cNvSpPr txBox="1"/>
          <p:nvPr/>
        </p:nvSpPr>
        <p:spPr>
          <a:xfrm>
            <a:off x="1972760" y="353655"/>
            <a:ext cx="2843153" cy="184666"/>
          </a:xfrm>
          <a:prstGeom prst="rect">
            <a:avLst/>
          </a:prstGeom>
          <a:noFill/>
        </p:spPr>
        <p:txBody>
          <a:bodyPr wrap="square" lIns="0" tIns="0" rIns="0" bIns="0" rtlCol="0">
            <a:spAutoFit/>
          </a:bodyPr>
          <a:lstStyle/>
          <a:p>
            <a:pPr marL="0" lvl="1"/>
            <a:r>
              <a:rPr lang="en-US" altLang="zh-CN" sz="1200" dirty="0">
                <a:solidFill>
                  <a:srgbClr val="0070C0"/>
                </a:solidFill>
                <a:latin typeface="微软雅黑" pitchFamily="34" charset="-122"/>
                <a:ea typeface="微软雅黑" pitchFamily="34" charset="-122"/>
              </a:rPr>
              <a:t>PRODUCT DEVELOPMENT PLAN</a:t>
            </a:r>
            <a:endParaRPr lang="zh-CN" altLang="en-US" sz="1200" dirty="0">
              <a:solidFill>
                <a:srgbClr val="0070C0"/>
              </a:solidFill>
              <a:latin typeface="微软雅黑" pitchFamily="34" charset="-122"/>
              <a:ea typeface="微软雅黑" pitchFamily="34" charset="-122"/>
            </a:endParaRPr>
          </a:p>
        </p:txBody>
      </p:sp>
      <p:grpSp>
        <p:nvGrpSpPr>
          <p:cNvPr id="146" name="组合 145"/>
          <p:cNvGrpSpPr/>
          <p:nvPr/>
        </p:nvGrpSpPr>
        <p:grpSpPr>
          <a:xfrm>
            <a:off x="2982294" y="1312368"/>
            <a:ext cx="1350150" cy="1246938"/>
            <a:chOff x="2195736" y="1628800"/>
            <a:chExt cx="1800200" cy="1662584"/>
          </a:xfrm>
        </p:grpSpPr>
        <p:sp>
          <p:nvSpPr>
            <p:cNvPr id="147" name="椭圆 1"/>
            <p:cNvSpPr/>
            <p:nvPr/>
          </p:nvSpPr>
          <p:spPr>
            <a:xfrm>
              <a:off x="2195736" y="1628800"/>
              <a:ext cx="1800200" cy="1512168"/>
            </a:xfrm>
            <a:custGeom>
              <a:avLst/>
              <a:gdLst/>
              <a:ahLst/>
              <a:cxnLst/>
              <a:rect l="l" t="t" r="r" b="b"/>
              <a:pathLst>
                <a:path w="1800200" h="1512168">
                  <a:moveTo>
                    <a:pt x="900100" y="0"/>
                  </a:moveTo>
                  <a:cubicBezTo>
                    <a:pt x="1397212" y="0"/>
                    <a:pt x="1800200" y="402988"/>
                    <a:pt x="1800200" y="900100"/>
                  </a:cubicBezTo>
                  <a:cubicBezTo>
                    <a:pt x="1800200" y="1137298"/>
                    <a:pt x="1708450" y="1353067"/>
                    <a:pt x="1556698" y="1512168"/>
                  </a:cubicBezTo>
                  <a:lnTo>
                    <a:pt x="243502" y="1512168"/>
                  </a:lnTo>
                  <a:cubicBezTo>
                    <a:pt x="91750" y="1353067"/>
                    <a:pt x="0" y="1137298"/>
                    <a:pt x="0" y="900100"/>
                  </a:cubicBezTo>
                  <a:cubicBezTo>
                    <a:pt x="0" y="402988"/>
                    <a:pt x="402988" y="0"/>
                    <a:pt x="900100" y="0"/>
                  </a:cubicBezTo>
                  <a:close/>
                </a:path>
              </a:pathLst>
            </a:cu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姚体" panose="02010601030101010101" pitchFamily="2" charset="-122"/>
                <a:ea typeface="方正姚体" panose="02010601030101010101" pitchFamily="2" charset="-122"/>
              </a:endParaRPr>
            </a:p>
          </p:txBody>
        </p:sp>
        <p:sp>
          <p:nvSpPr>
            <p:cNvPr id="148" name="椭圆 4"/>
            <p:cNvSpPr/>
            <p:nvPr/>
          </p:nvSpPr>
          <p:spPr>
            <a:xfrm>
              <a:off x="2343944" y="1777008"/>
              <a:ext cx="1503784" cy="1223146"/>
            </a:xfrm>
            <a:custGeom>
              <a:avLst/>
              <a:gdLst/>
              <a:ahLst/>
              <a:cxnLst/>
              <a:rect l="l" t="t" r="r" b="b"/>
              <a:pathLst>
                <a:path w="1503784" h="1223146">
                  <a:moveTo>
                    <a:pt x="751892" y="0"/>
                  </a:moveTo>
                  <a:cubicBezTo>
                    <a:pt x="1167150" y="0"/>
                    <a:pt x="1503784" y="336634"/>
                    <a:pt x="1503784" y="751892"/>
                  </a:cubicBezTo>
                  <a:cubicBezTo>
                    <a:pt x="1503784" y="931311"/>
                    <a:pt x="1440941" y="1096052"/>
                    <a:pt x="1333406" y="1223146"/>
                  </a:cubicBezTo>
                  <a:lnTo>
                    <a:pt x="170378" y="1223146"/>
                  </a:lnTo>
                  <a:cubicBezTo>
                    <a:pt x="62843" y="1096052"/>
                    <a:pt x="0" y="931311"/>
                    <a:pt x="0" y="751892"/>
                  </a:cubicBezTo>
                  <a:cubicBezTo>
                    <a:pt x="0" y="336634"/>
                    <a:pt x="336634" y="0"/>
                    <a:pt x="751892" y="0"/>
                  </a:cubicBezTo>
                  <a:close/>
                </a:path>
              </a:pathLst>
            </a:cu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149" name="矩形 8"/>
            <p:cNvSpPr/>
            <p:nvPr/>
          </p:nvSpPr>
          <p:spPr>
            <a:xfrm>
              <a:off x="2621530" y="2636912"/>
              <a:ext cx="948613" cy="654472"/>
            </a:xfrm>
            <a:custGeom>
              <a:avLst/>
              <a:gdLst/>
              <a:ahLst/>
              <a:cxnLst/>
              <a:rect l="l" t="t" r="r" b="b"/>
              <a:pathLst>
                <a:path w="948613" h="654472">
                  <a:moveTo>
                    <a:pt x="474307" y="0"/>
                  </a:moveTo>
                  <a:lnTo>
                    <a:pt x="948613" y="327236"/>
                  </a:lnTo>
                  <a:lnTo>
                    <a:pt x="948613" y="654472"/>
                  </a:lnTo>
                  <a:lnTo>
                    <a:pt x="0" y="654472"/>
                  </a:lnTo>
                  <a:lnTo>
                    <a:pt x="0" y="327236"/>
                  </a:lnTo>
                  <a:close/>
                </a:path>
              </a:pathLst>
            </a:cu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150" name="TextBox 9"/>
            <p:cNvSpPr txBox="1"/>
            <p:nvPr/>
          </p:nvSpPr>
          <p:spPr>
            <a:xfrm>
              <a:off x="2796380" y="2830995"/>
              <a:ext cx="598911" cy="430887"/>
            </a:xfrm>
            <a:prstGeom prst="rect">
              <a:avLst/>
            </a:prstGeom>
            <a:noFill/>
          </p:spPr>
          <p:txBody>
            <a:bodyPr wrap="square" rtlCol="0">
              <a:spAutoFit/>
            </a:bodyPr>
            <a:lstStyle/>
            <a:p>
              <a:pPr algn="ctr"/>
              <a:r>
                <a:rPr lang="en-US" altLang="zh-CN" sz="1500" dirty="0">
                  <a:solidFill>
                    <a:srgbClr val="0070C0"/>
                  </a:solidFill>
                  <a:latin typeface="方正姚体" panose="02010601030101010101" pitchFamily="2" charset="-122"/>
                  <a:ea typeface="方正姚体" panose="02010601030101010101" pitchFamily="2" charset="-122"/>
                </a:rPr>
                <a:t>01</a:t>
              </a:r>
              <a:endParaRPr lang="zh-CN" altLang="en-US" sz="1500" dirty="0">
                <a:solidFill>
                  <a:srgbClr val="0070C0"/>
                </a:solidFill>
                <a:latin typeface="方正姚体" panose="02010601030101010101" pitchFamily="2" charset="-122"/>
                <a:ea typeface="方正姚体" panose="02010601030101010101" pitchFamily="2" charset="-122"/>
              </a:endParaRPr>
            </a:p>
          </p:txBody>
        </p:sp>
        <p:sp>
          <p:nvSpPr>
            <p:cNvPr id="151" name="TextBox 10"/>
            <p:cNvSpPr txBox="1"/>
            <p:nvPr/>
          </p:nvSpPr>
          <p:spPr>
            <a:xfrm>
              <a:off x="2708953" y="2034639"/>
              <a:ext cx="773761" cy="738664"/>
            </a:xfrm>
            <a:prstGeom prst="rect">
              <a:avLst/>
            </a:prstGeom>
            <a:noFill/>
          </p:spPr>
          <p:txBody>
            <a:bodyPr wrap="square" rtlCol="0">
              <a:spAutoFit/>
            </a:bodyPr>
            <a:lstStyle/>
            <a:p>
              <a:pPr algn="ctr"/>
              <a:r>
                <a:rPr lang="zh-CN" altLang="en-US" sz="1500" b="1" dirty="0">
                  <a:solidFill>
                    <a:srgbClr val="0070C0"/>
                  </a:solidFill>
                  <a:latin typeface="方正姚体" panose="02010601030101010101" pitchFamily="2" charset="-122"/>
                  <a:ea typeface="方正姚体" panose="02010601030101010101" pitchFamily="2" charset="-122"/>
                </a:rPr>
                <a:t>核心产品</a:t>
              </a:r>
            </a:p>
          </p:txBody>
        </p:sp>
      </p:grpSp>
      <p:cxnSp>
        <p:nvCxnSpPr>
          <p:cNvPr id="176" name="直接连接符 175"/>
          <p:cNvCxnSpPr/>
          <p:nvPr/>
        </p:nvCxnSpPr>
        <p:spPr>
          <a:xfrm flipH="1">
            <a:off x="822489" y="2013366"/>
            <a:ext cx="2171588"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77" name="TextBox 40"/>
          <p:cNvSpPr txBox="1"/>
          <p:nvPr/>
        </p:nvSpPr>
        <p:spPr>
          <a:xfrm>
            <a:off x="894674" y="2087056"/>
            <a:ext cx="1745802" cy="276999"/>
          </a:xfrm>
          <a:prstGeom prst="rect">
            <a:avLst/>
          </a:prstGeom>
          <a:noFill/>
        </p:spPr>
        <p:txBody>
          <a:bodyPr wrap="square" rtlCol="0">
            <a:spAutoFit/>
          </a:bodyPr>
          <a:lstStyle/>
          <a:p>
            <a:r>
              <a:rPr lang="zh-CN" altLang="en-US" sz="1200" b="1" dirty="0">
                <a:solidFill>
                  <a:srgbClr val="0070C0"/>
                </a:solidFill>
                <a:latin typeface="方正姚体" panose="02010601030101010101" pitchFamily="2" charset="-122"/>
                <a:ea typeface="方正姚体" panose="02010601030101010101" pitchFamily="2" charset="-122"/>
              </a:rPr>
              <a:t>单击此处添加标题</a:t>
            </a:r>
          </a:p>
        </p:txBody>
      </p:sp>
      <p:sp>
        <p:nvSpPr>
          <p:cNvPr id="178" name="TextBox 41"/>
          <p:cNvSpPr txBox="1"/>
          <p:nvPr/>
        </p:nvSpPr>
        <p:spPr>
          <a:xfrm>
            <a:off x="894674" y="2264893"/>
            <a:ext cx="2295809" cy="819455"/>
          </a:xfrm>
          <a:prstGeom prst="rect">
            <a:avLst/>
          </a:prstGeom>
          <a:noFill/>
        </p:spPr>
        <p:txBody>
          <a:bodyPr wrap="square" rtlCol="0">
            <a:spAutoFit/>
          </a:bodyPr>
          <a:lstStyle/>
          <a:p>
            <a:pPr>
              <a:lnSpc>
                <a:spcPct val="150000"/>
              </a:lnSpc>
            </a:pPr>
            <a:r>
              <a:rPr lang="zh-CN" altLang="en-US" sz="1050" dirty="0">
                <a:solidFill>
                  <a:schemeClr val="bg2">
                    <a:lumMod val="50000"/>
                  </a:schemeClr>
                </a:solidFill>
                <a:latin typeface="方正姚体" panose="02010601030101010101" pitchFamily="2" charset="-122"/>
                <a:ea typeface="方正姚体" panose="02010601030101010101" pitchFamily="2" charset="-122"/>
              </a:rPr>
              <a:t>单击此处添加文本单击此处添加文本单击此处添加文本单击此处添加文本</a:t>
            </a:r>
          </a:p>
        </p:txBody>
      </p:sp>
      <p:sp>
        <p:nvSpPr>
          <p:cNvPr id="183" name="Freeform 50"/>
          <p:cNvSpPr>
            <a:spLocks noEditPoints="1"/>
          </p:cNvSpPr>
          <p:nvPr/>
        </p:nvSpPr>
        <p:spPr bwMode="auto">
          <a:xfrm>
            <a:off x="1020269" y="1707311"/>
            <a:ext cx="228005" cy="228600"/>
          </a:xfrm>
          <a:custGeom>
            <a:avLst/>
            <a:gdLst>
              <a:gd name="T0" fmla="*/ 179 w 383"/>
              <a:gd name="T1" fmla="*/ 51 h 384"/>
              <a:gd name="T2" fmla="*/ 167 w 383"/>
              <a:gd name="T3" fmla="*/ 71 h 384"/>
              <a:gd name="T4" fmla="*/ 179 w 383"/>
              <a:gd name="T5" fmla="*/ 93 h 384"/>
              <a:gd name="T6" fmla="*/ 203 w 383"/>
              <a:gd name="T7" fmla="*/ 93 h 384"/>
              <a:gd name="T8" fmla="*/ 216 w 383"/>
              <a:gd name="T9" fmla="*/ 71 h 384"/>
              <a:gd name="T10" fmla="*/ 203 w 383"/>
              <a:gd name="T11" fmla="*/ 51 h 384"/>
              <a:gd name="T12" fmla="*/ 192 w 383"/>
              <a:gd name="T13" fmla="*/ 0 h 384"/>
              <a:gd name="T14" fmla="*/ 201 w 383"/>
              <a:gd name="T15" fmla="*/ 0 h 384"/>
              <a:gd name="T16" fmla="*/ 238 w 383"/>
              <a:gd name="T17" fmla="*/ 18 h 384"/>
              <a:gd name="T18" fmla="*/ 261 w 383"/>
              <a:gd name="T19" fmla="*/ 50 h 384"/>
              <a:gd name="T20" fmla="*/ 259 w 383"/>
              <a:gd name="T21" fmla="*/ 94 h 384"/>
              <a:gd name="T22" fmla="*/ 234 w 383"/>
              <a:gd name="T23" fmla="*/ 129 h 384"/>
              <a:gd name="T24" fmla="*/ 216 w 383"/>
              <a:gd name="T25" fmla="*/ 168 h 384"/>
              <a:gd name="T26" fmla="*/ 252 w 383"/>
              <a:gd name="T27" fmla="*/ 171 h 384"/>
              <a:gd name="T28" fmla="*/ 263 w 383"/>
              <a:gd name="T29" fmla="*/ 191 h 384"/>
              <a:gd name="T30" fmla="*/ 252 w 383"/>
              <a:gd name="T31" fmla="*/ 213 h 384"/>
              <a:gd name="T32" fmla="*/ 216 w 383"/>
              <a:gd name="T33" fmla="*/ 216 h 384"/>
              <a:gd name="T34" fmla="*/ 246 w 383"/>
              <a:gd name="T35" fmla="*/ 325 h 384"/>
              <a:gd name="T36" fmla="*/ 296 w 383"/>
              <a:gd name="T37" fmla="*/ 291 h 384"/>
              <a:gd name="T38" fmla="*/ 327 w 383"/>
              <a:gd name="T39" fmla="*/ 240 h 384"/>
              <a:gd name="T40" fmla="*/ 383 w 383"/>
              <a:gd name="T41" fmla="*/ 144 h 384"/>
              <a:gd name="T42" fmla="*/ 379 w 383"/>
              <a:gd name="T43" fmla="*/ 230 h 384"/>
              <a:gd name="T44" fmla="*/ 351 w 383"/>
              <a:gd name="T45" fmla="*/ 299 h 384"/>
              <a:gd name="T46" fmla="*/ 299 w 383"/>
              <a:gd name="T47" fmla="*/ 351 h 384"/>
              <a:gd name="T48" fmla="*/ 231 w 383"/>
              <a:gd name="T49" fmla="*/ 380 h 384"/>
              <a:gd name="T50" fmla="*/ 153 w 383"/>
              <a:gd name="T51" fmla="*/ 380 h 384"/>
              <a:gd name="T52" fmla="*/ 85 w 383"/>
              <a:gd name="T53" fmla="*/ 351 h 384"/>
              <a:gd name="T54" fmla="*/ 32 w 383"/>
              <a:gd name="T55" fmla="*/ 299 h 384"/>
              <a:gd name="T56" fmla="*/ 3 w 383"/>
              <a:gd name="T57" fmla="*/ 230 h 384"/>
              <a:gd name="T58" fmla="*/ 0 w 383"/>
              <a:gd name="T59" fmla="*/ 144 h 384"/>
              <a:gd name="T60" fmla="*/ 56 w 383"/>
              <a:gd name="T61" fmla="*/ 240 h 384"/>
              <a:gd name="T62" fmla="*/ 88 w 383"/>
              <a:gd name="T63" fmla="*/ 291 h 384"/>
              <a:gd name="T64" fmla="*/ 138 w 383"/>
              <a:gd name="T65" fmla="*/ 325 h 384"/>
              <a:gd name="T66" fmla="*/ 167 w 383"/>
              <a:gd name="T67" fmla="*/ 216 h 384"/>
              <a:gd name="T68" fmla="*/ 132 w 383"/>
              <a:gd name="T69" fmla="*/ 213 h 384"/>
              <a:gd name="T70" fmla="*/ 120 w 383"/>
              <a:gd name="T71" fmla="*/ 191 h 384"/>
              <a:gd name="T72" fmla="*/ 132 w 383"/>
              <a:gd name="T73" fmla="*/ 171 h 384"/>
              <a:gd name="T74" fmla="*/ 167 w 383"/>
              <a:gd name="T75" fmla="*/ 168 h 384"/>
              <a:gd name="T76" fmla="*/ 148 w 383"/>
              <a:gd name="T77" fmla="*/ 129 h 384"/>
              <a:gd name="T78" fmla="*/ 123 w 383"/>
              <a:gd name="T79" fmla="*/ 94 h 384"/>
              <a:gd name="T80" fmla="*/ 122 w 383"/>
              <a:gd name="T81" fmla="*/ 50 h 384"/>
              <a:gd name="T82" fmla="*/ 145 w 383"/>
              <a:gd name="T83" fmla="*/ 18 h 384"/>
              <a:gd name="T84" fmla="*/ 182 w 383"/>
              <a:gd name="T85" fmla="*/ 0 h 384"/>
              <a:gd name="T86" fmla="*/ 192 w 383"/>
              <a:gd name="T87"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3" h="384">
                <a:moveTo>
                  <a:pt x="192" y="48"/>
                </a:moveTo>
                <a:lnTo>
                  <a:pt x="179" y="51"/>
                </a:lnTo>
                <a:lnTo>
                  <a:pt x="171" y="59"/>
                </a:lnTo>
                <a:lnTo>
                  <a:pt x="167" y="71"/>
                </a:lnTo>
                <a:lnTo>
                  <a:pt x="171" y="84"/>
                </a:lnTo>
                <a:lnTo>
                  <a:pt x="179" y="93"/>
                </a:lnTo>
                <a:lnTo>
                  <a:pt x="192" y="95"/>
                </a:lnTo>
                <a:lnTo>
                  <a:pt x="203" y="93"/>
                </a:lnTo>
                <a:lnTo>
                  <a:pt x="212" y="84"/>
                </a:lnTo>
                <a:lnTo>
                  <a:pt x="216" y="71"/>
                </a:lnTo>
                <a:lnTo>
                  <a:pt x="212" y="59"/>
                </a:lnTo>
                <a:lnTo>
                  <a:pt x="203" y="51"/>
                </a:lnTo>
                <a:lnTo>
                  <a:pt x="192" y="48"/>
                </a:lnTo>
                <a:close/>
                <a:moveTo>
                  <a:pt x="192" y="0"/>
                </a:moveTo>
                <a:lnTo>
                  <a:pt x="197" y="0"/>
                </a:lnTo>
                <a:lnTo>
                  <a:pt x="201" y="0"/>
                </a:lnTo>
                <a:lnTo>
                  <a:pt x="221" y="6"/>
                </a:lnTo>
                <a:lnTo>
                  <a:pt x="238" y="18"/>
                </a:lnTo>
                <a:lnTo>
                  <a:pt x="252" y="33"/>
                </a:lnTo>
                <a:lnTo>
                  <a:pt x="261" y="50"/>
                </a:lnTo>
                <a:lnTo>
                  <a:pt x="263" y="71"/>
                </a:lnTo>
                <a:lnTo>
                  <a:pt x="259" y="94"/>
                </a:lnTo>
                <a:lnTo>
                  <a:pt x="249" y="114"/>
                </a:lnTo>
                <a:lnTo>
                  <a:pt x="234" y="129"/>
                </a:lnTo>
                <a:lnTo>
                  <a:pt x="216" y="139"/>
                </a:lnTo>
                <a:lnTo>
                  <a:pt x="216" y="168"/>
                </a:lnTo>
                <a:lnTo>
                  <a:pt x="239" y="168"/>
                </a:lnTo>
                <a:lnTo>
                  <a:pt x="252" y="171"/>
                </a:lnTo>
                <a:lnTo>
                  <a:pt x="261" y="180"/>
                </a:lnTo>
                <a:lnTo>
                  <a:pt x="263" y="191"/>
                </a:lnTo>
                <a:lnTo>
                  <a:pt x="261" y="204"/>
                </a:lnTo>
                <a:lnTo>
                  <a:pt x="252" y="213"/>
                </a:lnTo>
                <a:lnTo>
                  <a:pt x="239" y="216"/>
                </a:lnTo>
                <a:lnTo>
                  <a:pt x="216" y="216"/>
                </a:lnTo>
                <a:lnTo>
                  <a:pt x="216" y="334"/>
                </a:lnTo>
                <a:lnTo>
                  <a:pt x="246" y="325"/>
                </a:lnTo>
                <a:lnTo>
                  <a:pt x="272" y="310"/>
                </a:lnTo>
                <a:lnTo>
                  <a:pt x="296" y="291"/>
                </a:lnTo>
                <a:lnTo>
                  <a:pt x="314" y="268"/>
                </a:lnTo>
                <a:lnTo>
                  <a:pt x="327" y="240"/>
                </a:lnTo>
                <a:lnTo>
                  <a:pt x="288" y="240"/>
                </a:lnTo>
                <a:lnTo>
                  <a:pt x="383" y="144"/>
                </a:lnTo>
                <a:lnTo>
                  <a:pt x="383" y="191"/>
                </a:lnTo>
                <a:lnTo>
                  <a:pt x="379" y="230"/>
                </a:lnTo>
                <a:lnTo>
                  <a:pt x="368" y="266"/>
                </a:lnTo>
                <a:lnTo>
                  <a:pt x="351" y="299"/>
                </a:lnTo>
                <a:lnTo>
                  <a:pt x="327" y="328"/>
                </a:lnTo>
                <a:lnTo>
                  <a:pt x="299" y="351"/>
                </a:lnTo>
                <a:lnTo>
                  <a:pt x="267" y="369"/>
                </a:lnTo>
                <a:lnTo>
                  <a:pt x="231" y="380"/>
                </a:lnTo>
                <a:lnTo>
                  <a:pt x="192" y="384"/>
                </a:lnTo>
                <a:lnTo>
                  <a:pt x="153" y="380"/>
                </a:lnTo>
                <a:lnTo>
                  <a:pt x="117" y="369"/>
                </a:lnTo>
                <a:lnTo>
                  <a:pt x="85" y="351"/>
                </a:lnTo>
                <a:lnTo>
                  <a:pt x="56" y="328"/>
                </a:lnTo>
                <a:lnTo>
                  <a:pt x="32" y="299"/>
                </a:lnTo>
                <a:lnTo>
                  <a:pt x="15" y="266"/>
                </a:lnTo>
                <a:lnTo>
                  <a:pt x="3" y="230"/>
                </a:lnTo>
                <a:lnTo>
                  <a:pt x="0" y="191"/>
                </a:lnTo>
                <a:lnTo>
                  <a:pt x="0" y="144"/>
                </a:lnTo>
                <a:lnTo>
                  <a:pt x="96" y="240"/>
                </a:lnTo>
                <a:lnTo>
                  <a:pt x="56" y="240"/>
                </a:lnTo>
                <a:lnTo>
                  <a:pt x="70" y="268"/>
                </a:lnTo>
                <a:lnTo>
                  <a:pt x="88" y="291"/>
                </a:lnTo>
                <a:lnTo>
                  <a:pt x="111" y="310"/>
                </a:lnTo>
                <a:lnTo>
                  <a:pt x="138" y="325"/>
                </a:lnTo>
                <a:lnTo>
                  <a:pt x="167" y="334"/>
                </a:lnTo>
                <a:lnTo>
                  <a:pt x="167" y="216"/>
                </a:lnTo>
                <a:lnTo>
                  <a:pt x="143" y="216"/>
                </a:lnTo>
                <a:lnTo>
                  <a:pt x="132" y="213"/>
                </a:lnTo>
                <a:lnTo>
                  <a:pt x="123" y="204"/>
                </a:lnTo>
                <a:lnTo>
                  <a:pt x="120" y="191"/>
                </a:lnTo>
                <a:lnTo>
                  <a:pt x="123" y="180"/>
                </a:lnTo>
                <a:lnTo>
                  <a:pt x="132" y="171"/>
                </a:lnTo>
                <a:lnTo>
                  <a:pt x="143" y="168"/>
                </a:lnTo>
                <a:lnTo>
                  <a:pt x="167" y="168"/>
                </a:lnTo>
                <a:lnTo>
                  <a:pt x="167" y="139"/>
                </a:lnTo>
                <a:lnTo>
                  <a:pt x="148" y="129"/>
                </a:lnTo>
                <a:lnTo>
                  <a:pt x="133" y="114"/>
                </a:lnTo>
                <a:lnTo>
                  <a:pt x="123" y="94"/>
                </a:lnTo>
                <a:lnTo>
                  <a:pt x="120" y="71"/>
                </a:lnTo>
                <a:lnTo>
                  <a:pt x="122" y="50"/>
                </a:lnTo>
                <a:lnTo>
                  <a:pt x="131" y="33"/>
                </a:lnTo>
                <a:lnTo>
                  <a:pt x="145" y="18"/>
                </a:lnTo>
                <a:lnTo>
                  <a:pt x="162" y="6"/>
                </a:lnTo>
                <a:lnTo>
                  <a:pt x="182" y="0"/>
                </a:lnTo>
                <a:lnTo>
                  <a:pt x="187" y="0"/>
                </a:lnTo>
                <a:lnTo>
                  <a:pt x="192" y="0"/>
                </a:lnTo>
                <a:close/>
              </a:path>
            </a:pathLst>
          </a:custGeom>
          <a:solidFill>
            <a:srgbClr val="0070C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zh-CN" altLang="en-US" sz="1350">
              <a:latin typeface="方正姚体" panose="02010601030101010101" pitchFamily="2" charset="-122"/>
              <a:ea typeface="方正姚体" panose="02010601030101010101" pitchFamily="2" charset="-122"/>
            </a:endParaRPr>
          </a:p>
        </p:txBody>
      </p:sp>
      <p:grpSp>
        <p:nvGrpSpPr>
          <p:cNvPr id="186" name="组合 185"/>
          <p:cNvGrpSpPr/>
          <p:nvPr/>
        </p:nvGrpSpPr>
        <p:grpSpPr>
          <a:xfrm>
            <a:off x="2978877" y="2871929"/>
            <a:ext cx="1350150" cy="1246938"/>
            <a:chOff x="2195736" y="1628800"/>
            <a:chExt cx="1800200" cy="1662584"/>
          </a:xfrm>
        </p:grpSpPr>
        <p:sp>
          <p:nvSpPr>
            <p:cNvPr id="187" name="椭圆 1"/>
            <p:cNvSpPr/>
            <p:nvPr/>
          </p:nvSpPr>
          <p:spPr>
            <a:xfrm>
              <a:off x="2195736" y="1628800"/>
              <a:ext cx="1800200" cy="1512168"/>
            </a:xfrm>
            <a:custGeom>
              <a:avLst/>
              <a:gdLst/>
              <a:ahLst/>
              <a:cxnLst/>
              <a:rect l="l" t="t" r="r" b="b"/>
              <a:pathLst>
                <a:path w="1800200" h="1512168">
                  <a:moveTo>
                    <a:pt x="900100" y="0"/>
                  </a:moveTo>
                  <a:cubicBezTo>
                    <a:pt x="1397212" y="0"/>
                    <a:pt x="1800200" y="402988"/>
                    <a:pt x="1800200" y="900100"/>
                  </a:cubicBezTo>
                  <a:cubicBezTo>
                    <a:pt x="1800200" y="1137298"/>
                    <a:pt x="1708450" y="1353067"/>
                    <a:pt x="1556698" y="1512168"/>
                  </a:cubicBezTo>
                  <a:lnTo>
                    <a:pt x="243502" y="1512168"/>
                  </a:lnTo>
                  <a:cubicBezTo>
                    <a:pt x="91750" y="1353067"/>
                    <a:pt x="0" y="1137298"/>
                    <a:pt x="0" y="900100"/>
                  </a:cubicBezTo>
                  <a:cubicBezTo>
                    <a:pt x="0" y="402988"/>
                    <a:pt x="402988" y="0"/>
                    <a:pt x="900100" y="0"/>
                  </a:cubicBezTo>
                  <a:close/>
                </a:path>
              </a:pathLst>
            </a:cu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rgbClr val="0070C0"/>
                </a:solidFill>
                <a:latin typeface="方正姚体" panose="02010601030101010101" pitchFamily="2" charset="-122"/>
                <a:ea typeface="方正姚体" panose="02010601030101010101" pitchFamily="2" charset="-122"/>
              </a:endParaRPr>
            </a:p>
          </p:txBody>
        </p:sp>
        <p:sp>
          <p:nvSpPr>
            <p:cNvPr id="188" name="椭圆 4"/>
            <p:cNvSpPr/>
            <p:nvPr/>
          </p:nvSpPr>
          <p:spPr>
            <a:xfrm>
              <a:off x="2343944" y="1777008"/>
              <a:ext cx="1503784" cy="1223146"/>
            </a:xfrm>
            <a:custGeom>
              <a:avLst/>
              <a:gdLst/>
              <a:ahLst/>
              <a:cxnLst/>
              <a:rect l="l" t="t" r="r" b="b"/>
              <a:pathLst>
                <a:path w="1503784" h="1223146">
                  <a:moveTo>
                    <a:pt x="751892" y="0"/>
                  </a:moveTo>
                  <a:cubicBezTo>
                    <a:pt x="1167150" y="0"/>
                    <a:pt x="1503784" y="336634"/>
                    <a:pt x="1503784" y="751892"/>
                  </a:cubicBezTo>
                  <a:cubicBezTo>
                    <a:pt x="1503784" y="931311"/>
                    <a:pt x="1440941" y="1096052"/>
                    <a:pt x="1333406" y="1223146"/>
                  </a:cubicBezTo>
                  <a:lnTo>
                    <a:pt x="170378" y="1223146"/>
                  </a:lnTo>
                  <a:cubicBezTo>
                    <a:pt x="62843" y="1096052"/>
                    <a:pt x="0" y="931311"/>
                    <a:pt x="0" y="751892"/>
                  </a:cubicBezTo>
                  <a:cubicBezTo>
                    <a:pt x="0" y="336634"/>
                    <a:pt x="336634" y="0"/>
                    <a:pt x="751892" y="0"/>
                  </a:cubicBezTo>
                  <a:close/>
                </a:path>
              </a:pathLst>
            </a:cu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latin typeface="方正姚体" panose="02010601030101010101" pitchFamily="2" charset="-122"/>
                <a:ea typeface="方正姚体" panose="02010601030101010101" pitchFamily="2" charset="-122"/>
              </a:endParaRPr>
            </a:p>
          </p:txBody>
        </p:sp>
        <p:sp>
          <p:nvSpPr>
            <p:cNvPr id="189" name="矩形 8"/>
            <p:cNvSpPr/>
            <p:nvPr/>
          </p:nvSpPr>
          <p:spPr>
            <a:xfrm>
              <a:off x="2621530" y="2636912"/>
              <a:ext cx="948613" cy="654472"/>
            </a:xfrm>
            <a:custGeom>
              <a:avLst/>
              <a:gdLst/>
              <a:ahLst/>
              <a:cxnLst/>
              <a:rect l="l" t="t" r="r" b="b"/>
              <a:pathLst>
                <a:path w="948613" h="654472">
                  <a:moveTo>
                    <a:pt x="474307" y="0"/>
                  </a:moveTo>
                  <a:lnTo>
                    <a:pt x="948613" y="327236"/>
                  </a:lnTo>
                  <a:lnTo>
                    <a:pt x="948613" y="654472"/>
                  </a:lnTo>
                  <a:lnTo>
                    <a:pt x="0" y="654472"/>
                  </a:lnTo>
                  <a:lnTo>
                    <a:pt x="0" y="327236"/>
                  </a:lnTo>
                  <a:close/>
                </a:path>
              </a:pathLst>
            </a:cu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latin typeface="方正姚体" panose="02010601030101010101" pitchFamily="2" charset="-122"/>
                <a:ea typeface="方正姚体" panose="02010601030101010101" pitchFamily="2" charset="-122"/>
              </a:endParaRPr>
            </a:p>
          </p:txBody>
        </p:sp>
        <p:sp>
          <p:nvSpPr>
            <p:cNvPr id="190" name="TextBox 9"/>
            <p:cNvSpPr txBox="1"/>
            <p:nvPr/>
          </p:nvSpPr>
          <p:spPr>
            <a:xfrm>
              <a:off x="2796380" y="2830995"/>
              <a:ext cx="598911" cy="430887"/>
            </a:xfrm>
            <a:prstGeom prst="rect">
              <a:avLst/>
            </a:prstGeom>
            <a:noFill/>
          </p:spPr>
          <p:txBody>
            <a:bodyPr wrap="square" rtlCol="0">
              <a:spAutoFit/>
            </a:bodyPr>
            <a:lstStyle/>
            <a:p>
              <a:pPr algn="ctr"/>
              <a:r>
                <a:rPr lang="en-US" altLang="zh-CN" sz="1500" dirty="0">
                  <a:solidFill>
                    <a:srgbClr val="0070C0"/>
                  </a:solidFill>
                  <a:latin typeface="方正姚体" panose="02010601030101010101" pitchFamily="2" charset="-122"/>
                  <a:ea typeface="方正姚体" panose="02010601030101010101" pitchFamily="2" charset="-122"/>
                </a:rPr>
                <a:t>03</a:t>
              </a:r>
              <a:endParaRPr lang="zh-CN" altLang="en-US" sz="1500" dirty="0">
                <a:solidFill>
                  <a:srgbClr val="0070C0"/>
                </a:solidFill>
                <a:latin typeface="方正姚体" panose="02010601030101010101" pitchFamily="2" charset="-122"/>
                <a:ea typeface="方正姚体" panose="02010601030101010101" pitchFamily="2" charset="-122"/>
              </a:endParaRPr>
            </a:p>
          </p:txBody>
        </p:sp>
        <p:sp>
          <p:nvSpPr>
            <p:cNvPr id="191" name="TextBox 10"/>
            <p:cNvSpPr txBox="1"/>
            <p:nvPr/>
          </p:nvSpPr>
          <p:spPr>
            <a:xfrm>
              <a:off x="2708953" y="2034639"/>
              <a:ext cx="773761" cy="738664"/>
            </a:xfrm>
            <a:prstGeom prst="rect">
              <a:avLst/>
            </a:prstGeom>
            <a:noFill/>
          </p:spPr>
          <p:txBody>
            <a:bodyPr wrap="square" rtlCol="0">
              <a:spAutoFit/>
            </a:bodyPr>
            <a:lstStyle/>
            <a:p>
              <a:pPr algn="ctr"/>
              <a:r>
                <a:rPr lang="zh-CN" altLang="en-US" sz="1500" b="1" dirty="0">
                  <a:solidFill>
                    <a:srgbClr val="0070C0"/>
                  </a:solidFill>
                  <a:latin typeface="方正姚体" panose="02010601030101010101" pitchFamily="2" charset="-122"/>
                  <a:ea typeface="方正姚体" panose="02010601030101010101" pitchFamily="2" charset="-122"/>
                </a:rPr>
                <a:t>核心产品</a:t>
              </a:r>
            </a:p>
          </p:txBody>
        </p:sp>
      </p:grpSp>
      <p:cxnSp>
        <p:nvCxnSpPr>
          <p:cNvPr id="192" name="直接连接符 191"/>
          <p:cNvCxnSpPr/>
          <p:nvPr/>
        </p:nvCxnSpPr>
        <p:spPr>
          <a:xfrm flipH="1">
            <a:off x="819072" y="3572927"/>
            <a:ext cx="2171588"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93" name="TextBox 40"/>
          <p:cNvSpPr txBox="1"/>
          <p:nvPr/>
        </p:nvSpPr>
        <p:spPr>
          <a:xfrm>
            <a:off x="891257" y="3646618"/>
            <a:ext cx="1745802" cy="276999"/>
          </a:xfrm>
          <a:prstGeom prst="rect">
            <a:avLst/>
          </a:prstGeom>
          <a:noFill/>
        </p:spPr>
        <p:txBody>
          <a:bodyPr wrap="square" rtlCol="0">
            <a:spAutoFit/>
          </a:bodyPr>
          <a:lstStyle/>
          <a:p>
            <a:r>
              <a:rPr lang="zh-CN" altLang="en-US" sz="1200" b="1" dirty="0">
                <a:solidFill>
                  <a:srgbClr val="0070C0"/>
                </a:solidFill>
                <a:latin typeface="方正姚体" panose="02010601030101010101" pitchFamily="2" charset="-122"/>
                <a:ea typeface="方正姚体" panose="02010601030101010101" pitchFamily="2" charset="-122"/>
              </a:rPr>
              <a:t>单击此处添加标题</a:t>
            </a:r>
          </a:p>
        </p:txBody>
      </p:sp>
      <p:sp>
        <p:nvSpPr>
          <p:cNvPr id="194" name="TextBox 41"/>
          <p:cNvSpPr txBox="1"/>
          <p:nvPr/>
        </p:nvSpPr>
        <p:spPr>
          <a:xfrm>
            <a:off x="891257" y="3824454"/>
            <a:ext cx="2295809" cy="819455"/>
          </a:xfrm>
          <a:prstGeom prst="rect">
            <a:avLst/>
          </a:prstGeom>
          <a:noFill/>
        </p:spPr>
        <p:txBody>
          <a:bodyPr wrap="square" rtlCol="0">
            <a:spAutoFit/>
          </a:bodyPr>
          <a:lstStyle/>
          <a:p>
            <a:pPr>
              <a:lnSpc>
                <a:spcPct val="150000"/>
              </a:lnSpc>
            </a:pPr>
            <a:r>
              <a:rPr lang="zh-CN" altLang="en-US" sz="1050" dirty="0">
                <a:solidFill>
                  <a:schemeClr val="bg2">
                    <a:lumMod val="50000"/>
                  </a:schemeClr>
                </a:solidFill>
                <a:latin typeface="方正姚体" panose="02010601030101010101" pitchFamily="2" charset="-122"/>
                <a:ea typeface="方正姚体" panose="02010601030101010101" pitchFamily="2" charset="-122"/>
              </a:rPr>
              <a:t>单击此处添加文本单击此处添加文本单击此处添加文本单击此处添加文本</a:t>
            </a:r>
          </a:p>
        </p:txBody>
      </p:sp>
      <p:sp>
        <p:nvSpPr>
          <p:cNvPr id="195" name="Freeform 50"/>
          <p:cNvSpPr>
            <a:spLocks noEditPoints="1"/>
          </p:cNvSpPr>
          <p:nvPr/>
        </p:nvSpPr>
        <p:spPr bwMode="auto">
          <a:xfrm>
            <a:off x="1016852" y="3266873"/>
            <a:ext cx="228005" cy="228600"/>
          </a:xfrm>
          <a:custGeom>
            <a:avLst/>
            <a:gdLst>
              <a:gd name="T0" fmla="*/ 179 w 383"/>
              <a:gd name="T1" fmla="*/ 51 h 384"/>
              <a:gd name="T2" fmla="*/ 167 w 383"/>
              <a:gd name="T3" fmla="*/ 71 h 384"/>
              <a:gd name="T4" fmla="*/ 179 w 383"/>
              <a:gd name="T5" fmla="*/ 93 h 384"/>
              <a:gd name="T6" fmla="*/ 203 w 383"/>
              <a:gd name="T7" fmla="*/ 93 h 384"/>
              <a:gd name="T8" fmla="*/ 216 w 383"/>
              <a:gd name="T9" fmla="*/ 71 h 384"/>
              <a:gd name="T10" fmla="*/ 203 w 383"/>
              <a:gd name="T11" fmla="*/ 51 h 384"/>
              <a:gd name="T12" fmla="*/ 192 w 383"/>
              <a:gd name="T13" fmla="*/ 0 h 384"/>
              <a:gd name="T14" fmla="*/ 201 w 383"/>
              <a:gd name="T15" fmla="*/ 0 h 384"/>
              <a:gd name="T16" fmla="*/ 238 w 383"/>
              <a:gd name="T17" fmla="*/ 18 h 384"/>
              <a:gd name="T18" fmla="*/ 261 w 383"/>
              <a:gd name="T19" fmla="*/ 50 h 384"/>
              <a:gd name="T20" fmla="*/ 259 w 383"/>
              <a:gd name="T21" fmla="*/ 94 h 384"/>
              <a:gd name="T22" fmla="*/ 234 w 383"/>
              <a:gd name="T23" fmla="*/ 129 h 384"/>
              <a:gd name="T24" fmla="*/ 216 w 383"/>
              <a:gd name="T25" fmla="*/ 168 h 384"/>
              <a:gd name="T26" fmla="*/ 252 w 383"/>
              <a:gd name="T27" fmla="*/ 171 h 384"/>
              <a:gd name="T28" fmla="*/ 263 w 383"/>
              <a:gd name="T29" fmla="*/ 191 h 384"/>
              <a:gd name="T30" fmla="*/ 252 w 383"/>
              <a:gd name="T31" fmla="*/ 213 h 384"/>
              <a:gd name="T32" fmla="*/ 216 w 383"/>
              <a:gd name="T33" fmla="*/ 216 h 384"/>
              <a:gd name="T34" fmla="*/ 246 w 383"/>
              <a:gd name="T35" fmla="*/ 325 h 384"/>
              <a:gd name="T36" fmla="*/ 296 w 383"/>
              <a:gd name="T37" fmla="*/ 291 h 384"/>
              <a:gd name="T38" fmla="*/ 327 w 383"/>
              <a:gd name="T39" fmla="*/ 240 h 384"/>
              <a:gd name="T40" fmla="*/ 383 w 383"/>
              <a:gd name="T41" fmla="*/ 144 h 384"/>
              <a:gd name="T42" fmla="*/ 379 w 383"/>
              <a:gd name="T43" fmla="*/ 230 h 384"/>
              <a:gd name="T44" fmla="*/ 351 w 383"/>
              <a:gd name="T45" fmla="*/ 299 h 384"/>
              <a:gd name="T46" fmla="*/ 299 w 383"/>
              <a:gd name="T47" fmla="*/ 351 h 384"/>
              <a:gd name="T48" fmla="*/ 231 w 383"/>
              <a:gd name="T49" fmla="*/ 380 h 384"/>
              <a:gd name="T50" fmla="*/ 153 w 383"/>
              <a:gd name="T51" fmla="*/ 380 h 384"/>
              <a:gd name="T52" fmla="*/ 85 w 383"/>
              <a:gd name="T53" fmla="*/ 351 h 384"/>
              <a:gd name="T54" fmla="*/ 32 w 383"/>
              <a:gd name="T55" fmla="*/ 299 h 384"/>
              <a:gd name="T56" fmla="*/ 3 w 383"/>
              <a:gd name="T57" fmla="*/ 230 h 384"/>
              <a:gd name="T58" fmla="*/ 0 w 383"/>
              <a:gd name="T59" fmla="*/ 144 h 384"/>
              <a:gd name="T60" fmla="*/ 56 w 383"/>
              <a:gd name="T61" fmla="*/ 240 h 384"/>
              <a:gd name="T62" fmla="*/ 88 w 383"/>
              <a:gd name="T63" fmla="*/ 291 h 384"/>
              <a:gd name="T64" fmla="*/ 138 w 383"/>
              <a:gd name="T65" fmla="*/ 325 h 384"/>
              <a:gd name="T66" fmla="*/ 167 w 383"/>
              <a:gd name="T67" fmla="*/ 216 h 384"/>
              <a:gd name="T68" fmla="*/ 132 w 383"/>
              <a:gd name="T69" fmla="*/ 213 h 384"/>
              <a:gd name="T70" fmla="*/ 120 w 383"/>
              <a:gd name="T71" fmla="*/ 191 h 384"/>
              <a:gd name="T72" fmla="*/ 132 w 383"/>
              <a:gd name="T73" fmla="*/ 171 h 384"/>
              <a:gd name="T74" fmla="*/ 167 w 383"/>
              <a:gd name="T75" fmla="*/ 168 h 384"/>
              <a:gd name="T76" fmla="*/ 148 w 383"/>
              <a:gd name="T77" fmla="*/ 129 h 384"/>
              <a:gd name="T78" fmla="*/ 123 w 383"/>
              <a:gd name="T79" fmla="*/ 94 h 384"/>
              <a:gd name="T80" fmla="*/ 122 w 383"/>
              <a:gd name="T81" fmla="*/ 50 h 384"/>
              <a:gd name="T82" fmla="*/ 145 w 383"/>
              <a:gd name="T83" fmla="*/ 18 h 384"/>
              <a:gd name="T84" fmla="*/ 182 w 383"/>
              <a:gd name="T85" fmla="*/ 0 h 384"/>
              <a:gd name="T86" fmla="*/ 192 w 383"/>
              <a:gd name="T87"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3" h="384">
                <a:moveTo>
                  <a:pt x="192" y="48"/>
                </a:moveTo>
                <a:lnTo>
                  <a:pt x="179" y="51"/>
                </a:lnTo>
                <a:lnTo>
                  <a:pt x="171" y="59"/>
                </a:lnTo>
                <a:lnTo>
                  <a:pt x="167" y="71"/>
                </a:lnTo>
                <a:lnTo>
                  <a:pt x="171" y="84"/>
                </a:lnTo>
                <a:lnTo>
                  <a:pt x="179" y="93"/>
                </a:lnTo>
                <a:lnTo>
                  <a:pt x="192" y="95"/>
                </a:lnTo>
                <a:lnTo>
                  <a:pt x="203" y="93"/>
                </a:lnTo>
                <a:lnTo>
                  <a:pt x="212" y="84"/>
                </a:lnTo>
                <a:lnTo>
                  <a:pt x="216" y="71"/>
                </a:lnTo>
                <a:lnTo>
                  <a:pt x="212" y="59"/>
                </a:lnTo>
                <a:lnTo>
                  <a:pt x="203" y="51"/>
                </a:lnTo>
                <a:lnTo>
                  <a:pt x="192" y="48"/>
                </a:lnTo>
                <a:close/>
                <a:moveTo>
                  <a:pt x="192" y="0"/>
                </a:moveTo>
                <a:lnTo>
                  <a:pt x="197" y="0"/>
                </a:lnTo>
                <a:lnTo>
                  <a:pt x="201" y="0"/>
                </a:lnTo>
                <a:lnTo>
                  <a:pt x="221" y="6"/>
                </a:lnTo>
                <a:lnTo>
                  <a:pt x="238" y="18"/>
                </a:lnTo>
                <a:lnTo>
                  <a:pt x="252" y="33"/>
                </a:lnTo>
                <a:lnTo>
                  <a:pt x="261" y="50"/>
                </a:lnTo>
                <a:lnTo>
                  <a:pt x="263" y="71"/>
                </a:lnTo>
                <a:lnTo>
                  <a:pt x="259" y="94"/>
                </a:lnTo>
                <a:lnTo>
                  <a:pt x="249" y="114"/>
                </a:lnTo>
                <a:lnTo>
                  <a:pt x="234" y="129"/>
                </a:lnTo>
                <a:lnTo>
                  <a:pt x="216" y="139"/>
                </a:lnTo>
                <a:lnTo>
                  <a:pt x="216" y="168"/>
                </a:lnTo>
                <a:lnTo>
                  <a:pt x="239" y="168"/>
                </a:lnTo>
                <a:lnTo>
                  <a:pt x="252" y="171"/>
                </a:lnTo>
                <a:lnTo>
                  <a:pt x="261" y="180"/>
                </a:lnTo>
                <a:lnTo>
                  <a:pt x="263" y="191"/>
                </a:lnTo>
                <a:lnTo>
                  <a:pt x="261" y="204"/>
                </a:lnTo>
                <a:lnTo>
                  <a:pt x="252" y="213"/>
                </a:lnTo>
                <a:lnTo>
                  <a:pt x="239" y="216"/>
                </a:lnTo>
                <a:lnTo>
                  <a:pt x="216" y="216"/>
                </a:lnTo>
                <a:lnTo>
                  <a:pt x="216" y="334"/>
                </a:lnTo>
                <a:lnTo>
                  <a:pt x="246" y="325"/>
                </a:lnTo>
                <a:lnTo>
                  <a:pt x="272" y="310"/>
                </a:lnTo>
                <a:lnTo>
                  <a:pt x="296" y="291"/>
                </a:lnTo>
                <a:lnTo>
                  <a:pt x="314" y="268"/>
                </a:lnTo>
                <a:lnTo>
                  <a:pt x="327" y="240"/>
                </a:lnTo>
                <a:lnTo>
                  <a:pt x="288" y="240"/>
                </a:lnTo>
                <a:lnTo>
                  <a:pt x="383" y="144"/>
                </a:lnTo>
                <a:lnTo>
                  <a:pt x="383" y="191"/>
                </a:lnTo>
                <a:lnTo>
                  <a:pt x="379" y="230"/>
                </a:lnTo>
                <a:lnTo>
                  <a:pt x="368" y="266"/>
                </a:lnTo>
                <a:lnTo>
                  <a:pt x="351" y="299"/>
                </a:lnTo>
                <a:lnTo>
                  <a:pt x="327" y="328"/>
                </a:lnTo>
                <a:lnTo>
                  <a:pt x="299" y="351"/>
                </a:lnTo>
                <a:lnTo>
                  <a:pt x="267" y="369"/>
                </a:lnTo>
                <a:lnTo>
                  <a:pt x="231" y="380"/>
                </a:lnTo>
                <a:lnTo>
                  <a:pt x="192" y="384"/>
                </a:lnTo>
                <a:lnTo>
                  <a:pt x="153" y="380"/>
                </a:lnTo>
                <a:lnTo>
                  <a:pt x="117" y="369"/>
                </a:lnTo>
                <a:lnTo>
                  <a:pt x="85" y="351"/>
                </a:lnTo>
                <a:lnTo>
                  <a:pt x="56" y="328"/>
                </a:lnTo>
                <a:lnTo>
                  <a:pt x="32" y="299"/>
                </a:lnTo>
                <a:lnTo>
                  <a:pt x="15" y="266"/>
                </a:lnTo>
                <a:lnTo>
                  <a:pt x="3" y="230"/>
                </a:lnTo>
                <a:lnTo>
                  <a:pt x="0" y="191"/>
                </a:lnTo>
                <a:lnTo>
                  <a:pt x="0" y="144"/>
                </a:lnTo>
                <a:lnTo>
                  <a:pt x="96" y="240"/>
                </a:lnTo>
                <a:lnTo>
                  <a:pt x="56" y="240"/>
                </a:lnTo>
                <a:lnTo>
                  <a:pt x="70" y="268"/>
                </a:lnTo>
                <a:lnTo>
                  <a:pt x="88" y="291"/>
                </a:lnTo>
                <a:lnTo>
                  <a:pt x="111" y="310"/>
                </a:lnTo>
                <a:lnTo>
                  <a:pt x="138" y="325"/>
                </a:lnTo>
                <a:lnTo>
                  <a:pt x="167" y="334"/>
                </a:lnTo>
                <a:lnTo>
                  <a:pt x="167" y="216"/>
                </a:lnTo>
                <a:lnTo>
                  <a:pt x="143" y="216"/>
                </a:lnTo>
                <a:lnTo>
                  <a:pt x="132" y="213"/>
                </a:lnTo>
                <a:lnTo>
                  <a:pt x="123" y="204"/>
                </a:lnTo>
                <a:lnTo>
                  <a:pt x="120" y="191"/>
                </a:lnTo>
                <a:lnTo>
                  <a:pt x="123" y="180"/>
                </a:lnTo>
                <a:lnTo>
                  <a:pt x="132" y="171"/>
                </a:lnTo>
                <a:lnTo>
                  <a:pt x="143" y="168"/>
                </a:lnTo>
                <a:lnTo>
                  <a:pt x="167" y="168"/>
                </a:lnTo>
                <a:lnTo>
                  <a:pt x="167" y="139"/>
                </a:lnTo>
                <a:lnTo>
                  <a:pt x="148" y="129"/>
                </a:lnTo>
                <a:lnTo>
                  <a:pt x="133" y="114"/>
                </a:lnTo>
                <a:lnTo>
                  <a:pt x="123" y="94"/>
                </a:lnTo>
                <a:lnTo>
                  <a:pt x="120" y="71"/>
                </a:lnTo>
                <a:lnTo>
                  <a:pt x="122" y="50"/>
                </a:lnTo>
                <a:lnTo>
                  <a:pt x="131" y="33"/>
                </a:lnTo>
                <a:lnTo>
                  <a:pt x="145" y="18"/>
                </a:lnTo>
                <a:lnTo>
                  <a:pt x="162" y="6"/>
                </a:lnTo>
                <a:lnTo>
                  <a:pt x="182" y="0"/>
                </a:lnTo>
                <a:lnTo>
                  <a:pt x="187" y="0"/>
                </a:lnTo>
                <a:lnTo>
                  <a:pt x="192" y="0"/>
                </a:lnTo>
                <a:close/>
              </a:path>
            </a:pathLst>
          </a:custGeom>
          <a:solidFill>
            <a:srgbClr val="0070C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zh-CN" altLang="en-US" sz="1350">
              <a:latin typeface="方正姚体" panose="02010601030101010101" pitchFamily="2" charset="-122"/>
              <a:ea typeface="方正姚体" panose="02010601030101010101" pitchFamily="2" charset="-122"/>
            </a:endParaRPr>
          </a:p>
        </p:txBody>
      </p:sp>
      <p:grpSp>
        <p:nvGrpSpPr>
          <p:cNvPr id="196" name="组合 195"/>
          <p:cNvGrpSpPr/>
          <p:nvPr/>
        </p:nvGrpSpPr>
        <p:grpSpPr>
          <a:xfrm>
            <a:off x="4636139" y="1312368"/>
            <a:ext cx="1350150" cy="1246938"/>
            <a:chOff x="2195736" y="1628800"/>
            <a:chExt cx="1800200" cy="1662584"/>
          </a:xfrm>
        </p:grpSpPr>
        <p:sp>
          <p:nvSpPr>
            <p:cNvPr id="197" name="椭圆 1"/>
            <p:cNvSpPr/>
            <p:nvPr/>
          </p:nvSpPr>
          <p:spPr>
            <a:xfrm>
              <a:off x="2195736" y="1628800"/>
              <a:ext cx="1800200" cy="1512168"/>
            </a:xfrm>
            <a:custGeom>
              <a:avLst/>
              <a:gdLst/>
              <a:ahLst/>
              <a:cxnLst/>
              <a:rect l="l" t="t" r="r" b="b"/>
              <a:pathLst>
                <a:path w="1800200" h="1512168">
                  <a:moveTo>
                    <a:pt x="900100" y="0"/>
                  </a:moveTo>
                  <a:cubicBezTo>
                    <a:pt x="1397212" y="0"/>
                    <a:pt x="1800200" y="402988"/>
                    <a:pt x="1800200" y="900100"/>
                  </a:cubicBezTo>
                  <a:cubicBezTo>
                    <a:pt x="1800200" y="1137298"/>
                    <a:pt x="1708450" y="1353067"/>
                    <a:pt x="1556698" y="1512168"/>
                  </a:cubicBezTo>
                  <a:lnTo>
                    <a:pt x="243502" y="1512168"/>
                  </a:lnTo>
                  <a:cubicBezTo>
                    <a:pt x="91750" y="1353067"/>
                    <a:pt x="0" y="1137298"/>
                    <a:pt x="0" y="900100"/>
                  </a:cubicBezTo>
                  <a:cubicBezTo>
                    <a:pt x="0" y="402988"/>
                    <a:pt x="402988" y="0"/>
                    <a:pt x="900100" y="0"/>
                  </a:cubicBezTo>
                  <a:close/>
                </a:path>
              </a:pathLst>
            </a:cu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rgbClr val="0070C0"/>
                </a:solidFill>
                <a:latin typeface="方正姚体" panose="02010601030101010101" pitchFamily="2" charset="-122"/>
                <a:ea typeface="方正姚体" panose="02010601030101010101" pitchFamily="2" charset="-122"/>
              </a:endParaRPr>
            </a:p>
          </p:txBody>
        </p:sp>
        <p:sp>
          <p:nvSpPr>
            <p:cNvPr id="198" name="椭圆 4"/>
            <p:cNvSpPr/>
            <p:nvPr/>
          </p:nvSpPr>
          <p:spPr>
            <a:xfrm>
              <a:off x="2343944" y="1777008"/>
              <a:ext cx="1503784" cy="1223146"/>
            </a:xfrm>
            <a:custGeom>
              <a:avLst/>
              <a:gdLst/>
              <a:ahLst/>
              <a:cxnLst/>
              <a:rect l="l" t="t" r="r" b="b"/>
              <a:pathLst>
                <a:path w="1503784" h="1223146">
                  <a:moveTo>
                    <a:pt x="751892" y="0"/>
                  </a:moveTo>
                  <a:cubicBezTo>
                    <a:pt x="1167150" y="0"/>
                    <a:pt x="1503784" y="336634"/>
                    <a:pt x="1503784" y="751892"/>
                  </a:cubicBezTo>
                  <a:cubicBezTo>
                    <a:pt x="1503784" y="931311"/>
                    <a:pt x="1440941" y="1096052"/>
                    <a:pt x="1333406" y="1223146"/>
                  </a:cubicBezTo>
                  <a:lnTo>
                    <a:pt x="170378" y="1223146"/>
                  </a:lnTo>
                  <a:cubicBezTo>
                    <a:pt x="62843" y="1096052"/>
                    <a:pt x="0" y="931311"/>
                    <a:pt x="0" y="751892"/>
                  </a:cubicBezTo>
                  <a:cubicBezTo>
                    <a:pt x="0" y="336634"/>
                    <a:pt x="336634" y="0"/>
                    <a:pt x="751892" y="0"/>
                  </a:cubicBezTo>
                  <a:close/>
                </a:path>
              </a:pathLst>
            </a:cu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latin typeface="方正姚体" panose="02010601030101010101" pitchFamily="2" charset="-122"/>
                <a:ea typeface="方正姚体" panose="02010601030101010101" pitchFamily="2" charset="-122"/>
              </a:endParaRPr>
            </a:p>
          </p:txBody>
        </p:sp>
        <p:sp>
          <p:nvSpPr>
            <p:cNvPr id="199" name="矩形 8"/>
            <p:cNvSpPr/>
            <p:nvPr/>
          </p:nvSpPr>
          <p:spPr>
            <a:xfrm>
              <a:off x="2621530" y="2636912"/>
              <a:ext cx="948613" cy="654472"/>
            </a:xfrm>
            <a:custGeom>
              <a:avLst/>
              <a:gdLst/>
              <a:ahLst/>
              <a:cxnLst/>
              <a:rect l="l" t="t" r="r" b="b"/>
              <a:pathLst>
                <a:path w="948613" h="654472">
                  <a:moveTo>
                    <a:pt x="474307" y="0"/>
                  </a:moveTo>
                  <a:lnTo>
                    <a:pt x="948613" y="327236"/>
                  </a:lnTo>
                  <a:lnTo>
                    <a:pt x="948613" y="654472"/>
                  </a:lnTo>
                  <a:lnTo>
                    <a:pt x="0" y="654472"/>
                  </a:lnTo>
                  <a:lnTo>
                    <a:pt x="0" y="327236"/>
                  </a:lnTo>
                  <a:close/>
                </a:path>
              </a:pathLst>
            </a:cu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latin typeface="方正姚体" panose="02010601030101010101" pitchFamily="2" charset="-122"/>
                <a:ea typeface="方正姚体" panose="02010601030101010101" pitchFamily="2" charset="-122"/>
              </a:endParaRPr>
            </a:p>
          </p:txBody>
        </p:sp>
        <p:sp>
          <p:nvSpPr>
            <p:cNvPr id="200" name="TextBox 9"/>
            <p:cNvSpPr txBox="1"/>
            <p:nvPr/>
          </p:nvSpPr>
          <p:spPr>
            <a:xfrm>
              <a:off x="2796380" y="2830995"/>
              <a:ext cx="598911" cy="430887"/>
            </a:xfrm>
            <a:prstGeom prst="rect">
              <a:avLst/>
            </a:prstGeom>
            <a:noFill/>
          </p:spPr>
          <p:txBody>
            <a:bodyPr wrap="square" rtlCol="0">
              <a:spAutoFit/>
            </a:bodyPr>
            <a:lstStyle/>
            <a:p>
              <a:pPr algn="ctr"/>
              <a:r>
                <a:rPr lang="en-US" altLang="zh-CN" sz="1500" dirty="0">
                  <a:solidFill>
                    <a:srgbClr val="0070C0"/>
                  </a:solidFill>
                  <a:latin typeface="方正姚体" panose="02010601030101010101" pitchFamily="2" charset="-122"/>
                  <a:ea typeface="方正姚体" panose="02010601030101010101" pitchFamily="2" charset="-122"/>
                </a:rPr>
                <a:t>02</a:t>
              </a:r>
              <a:endParaRPr lang="zh-CN" altLang="en-US" sz="1500" dirty="0">
                <a:solidFill>
                  <a:srgbClr val="0070C0"/>
                </a:solidFill>
                <a:latin typeface="方正姚体" panose="02010601030101010101" pitchFamily="2" charset="-122"/>
                <a:ea typeface="方正姚体" panose="02010601030101010101" pitchFamily="2" charset="-122"/>
              </a:endParaRPr>
            </a:p>
          </p:txBody>
        </p:sp>
        <p:sp>
          <p:nvSpPr>
            <p:cNvPr id="201" name="TextBox 10"/>
            <p:cNvSpPr txBox="1"/>
            <p:nvPr/>
          </p:nvSpPr>
          <p:spPr>
            <a:xfrm>
              <a:off x="2708953" y="2034639"/>
              <a:ext cx="773761" cy="738664"/>
            </a:xfrm>
            <a:prstGeom prst="rect">
              <a:avLst/>
            </a:prstGeom>
            <a:noFill/>
          </p:spPr>
          <p:txBody>
            <a:bodyPr wrap="square" rtlCol="0">
              <a:spAutoFit/>
            </a:bodyPr>
            <a:lstStyle/>
            <a:p>
              <a:pPr algn="ctr"/>
              <a:r>
                <a:rPr lang="zh-CN" altLang="en-US" sz="1500" b="1" dirty="0">
                  <a:solidFill>
                    <a:srgbClr val="0070C0"/>
                  </a:solidFill>
                  <a:latin typeface="方正姚体" panose="02010601030101010101" pitchFamily="2" charset="-122"/>
                  <a:ea typeface="方正姚体" panose="02010601030101010101" pitchFamily="2" charset="-122"/>
                </a:rPr>
                <a:t>核心产品</a:t>
              </a:r>
            </a:p>
          </p:txBody>
        </p:sp>
      </p:grpSp>
      <p:grpSp>
        <p:nvGrpSpPr>
          <p:cNvPr id="202" name="组合 201"/>
          <p:cNvGrpSpPr/>
          <p:nvPr/>
        </p:nvGrpSpPr>
        <p:grpSpPr>
          <a:xfrm>
            <a:off x="4632722" y="2871929"/>
            <a:ext cx="1350150" cy="1246938"/>
            <a:chOff x="2195736" y="1628800"/>
            <a:chExt cx="1800200" cy="1662584"/>
          </a:xfrm>
        </p:grpSpPr>
        <p:sp>
          <p:nvSpPr>
            <p:cNvPr id="203" name="椭圆 1"/>
            <p:cNvSpPr/>
            <p:nvPr/>
          </p:nvSpPr>
          <p:spPr>
            <a:xfrm>
              <a:off x="2195736" y="1628800"/>
              <a:ext cx="1800200" cy="1512168"/>
            </a:xfrm>
            <a:custGeom>
              <a:avLst/>
              <a:gdLst/>
              <a:ahLst/>
              <a:cxnLst/>
              <a:rect l="l" t="t" r="r" b="b"/>
              <a:pathLst>
                <a:path w="1800200" h="1512168">
                  <a:moveTo>
                    <a:pt x="900100" y="0"/>
                  </a:moveTo>
                  <a:cubicBezTo>
                    <a:pt x="1397212" y="0"/>
                    <a:pt x="1800200" y="402988"/>
                    <a:pt x="1800200" y="900100"/>
                  </a:cubicBezTo>
                  <a:cubicBezTo>
                    <a:pt x="1800200" y="1137298"/>
                    <a:pt x="1708450" y="1353067"/>
                    <a:pt x="1556698" y="1512168"/>
                  </a:cubicBezTo>
                  <a:lnTo>
                    <a:pt x="243502" y="1512168"/>
                  </a:lnTo>
                  <a:cubicBezTo>
                    <a:pt x="91750" y="1353067"/>
                    <a:pt x="0" y="1137298"/>
                    <a:pt x="0" y="900100"/>
                  </a:cubicBezTo>
                  <a:cubicBezTo>
                    <a:pt x="0" y="402988"/>
                    <a:pt x="402988" y="0"/>
                    <a:pt x="900100" y="0"/>
                  </a:cubicBezTo>
                  <a:close/>
                </a:path>
              </a:pathLst>
            </a:cu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latin typeface="方正姚体" panose="02010601030101010101" pitchFamily="2" charset="-122"/>
                <a:ea typeface="方正姚体" panose="02010601030101010101" pitchFamily="2" charset="-122"/>
              </a:endParaRPr>
            </a:p>
          </p:txBody>
        </p:sp>
        <p:sp>
          <p:nvSpPr>
            <p:cNvPr id="204" name="椭圆 4"/>
            <p:cNvSpPr/>
            <p:nvPr/>
          </p:nvSpPr>
          <p:spPr>
            <a:xfrm>
              <a:off x="2343944" y="1777008"/>
              <a:ext cx="1503784" cy="1223146"/>
            </a:xfrm>
            <a:custGeom>
              <a:avLst/>
              <a:gdLst/>
              <a:ahLst/>
              <a:cxnLst/>
              <a:rect l="l" t="t" r="r" b="b"/>
              <a:pathLst>
                <a:path w="1503784" h="1223146">
                  <a:moveTo>
                    <a:pt x="751892" y="0"/>
                  </a:moveTo>
                  <a:cubicBezTo>
                    <a:pt x="1167150" y="0"/>
                    <a:pt x="1503784" y="336634"/>
                    <a:pt x="1503784" y="751892"/>
                  </a:cubicBezTo>
                  <a:cubicBezTo>
                    <a:pt x="1503784" y="931311"/>
                    <a:pt x="1440941" y="1096052"/>
                    <a:pt x="1333406" y="1223146"/>
                  </a:cubicBezTo>
                  <a:lnTo>
                    <a:pt x="170378" y="1223146"/>
                  </a:lnTo>
                  <a:cubicBezTo>
                    <a:pt x="62843" y="1096052"/>
                    <a:pt x="0" y="931311"/>
                    <a:pt x="0" y="751892"/>
                  </a:cubicBezTo>
                  <a:cubicBezTo>
                    <a:pt x="0" y="336634"/>
                    <a:pt x="336634" y="0"/>
                    <a:pt x="751892" y="0"/>
                  </a:cubicBezTo>
                  <a:close/>
                </a:path>
              </a:pathLst>
            </a:cu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latin typeface="方正姚体" panose="02010601030101010101" pitchFamily="2" charset="-122"/>
                <a:ea typeface="方正姚体" panose="02010601030101010101" pitchFamily="2" charset="-122"/>
              </a:endParaRPr>
            </a:p>
          </p:txBody>
        </p:sp>
        <p:sp>
          <p:nvSpPr>
            <p:cNvPr id="205" name="矩形 8"/>
            <p:cNvSpPr/>
            <p:nvPr/>
          </p:nvSpPr>
          <p:spPr>
            <a:xfrm>
              <a:off x="2621530" y="2636912"/>
              <a:ext cx="948613" cy="654472"/>
            </a:xfrm>
            <a:custGeom>
              <a:avLst/>
              <a:gdLst/>
              <a:ahLst/>
              <a:cxnLst/>
              <a:rect l="l" t="t" r="r" b="b"/>
              <a:pathLst>
                <a:path w="948613" h="654472">
                  <a:moveTo>
                    <a:pt x="474307" y="0"/>
                  </a:moveTo>
                  <a:lnTo>
                    <a:pt x="948613" y="327236"/>
                  </a:lnTo>
                  <a:lnTo>
                    <a:pt x="948613" y="654472"/>
                  </a:lnTo>
                  <a:lnTo>
                    <a:pt x="0" y="654472"/>
                  </a:lnTo>
                  <a:lnTo>
                    <a:pt x="0" y="327236"/>
                  </a:lnTo>
                  <a:close/>
                </a:path>
              </a:pathLst>
            </a:cu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latin typeface="方正姚体" panose="02010601030101010101" pitchFamily="2" charset="-122"/>
                <a:ea typeface="方正姚体" panose="02010601030101010101" pitchFamily="2" charset="-122"/>
              </a:endParaRPr>
            </a:p>
          </p:txBody>
        </p:sp>
        <p:sp>
          <p:nvSpPr>
            <p:cNvPr id="206" name="TextBox 9"/>
            <p:cNvSpPr txBox="1"/>
            <p:nvPr/>
          </p:nvSpPr>
          <p:spPr>
            <a:xfrm>
              <a:off x="2796380" y="2830995"/>
              <a:ext cx="598911" cy="430887"/>
            </a:xfrm>
            <a:prstGeom prst="rect">
              <a:avLst/>
            </a:prstGeom>
            <a:noFill/>
          </p:spPr>
          <p:txBody>
            <a:bodyPr wrap="square" rtlCol="0">
              <a:spAutoFit/>
            </a:bodyPr>
            <a:lstStyle/>
            <a:p>
              <a:pPr algn="ctr"/>
              <a:r>
                <a:rPr lang="en-US" altLang="zh-CN" sz="1500" dirty="0">
                  <a:solidFill>
                    <a:srgbClr val="0070C0"/>
                  </a:solidFill>
                  <a:latin typeface="方正姚体" panose="02010601030101010101" pitchFamily="2" charset="-122"/>
                  <a:ea typeface="方正姚体" panose="02010601030101010101" pitchFamily="2" charset="-122"/>
                </a:rPr>
                <a:t>04</a:t>
              </a:r>
              <a:endParaRPr lang="zh-CN" altLang="en-US" sz="1500" dirty="0">
                <a:solidFill>
                  <a:srgbClr val="0070C0"/>
                </a:solidFill>
                <a:latin typeface="方正姚体" panose="02010601030101010101" pitchFamily="2" charset="-122"/>
                <a:ea typeface="方正姚体" panose="02010601030101010101" pitchFamily="2" charset="-122"/>
              </a:endParaRPr>
            </a:p>
          </p:txBody>
        </p:sp>
        <p:sp>
          <p:nvSpPr>
            <p:cNvPr id="207" name="TextBox 10"/>
            <p:cNvSpPr txBox="1"/>
            <p:nvPr/>
          </p:nvSpPr>
          <p:spPr>
            <a:xfrm>
              <a:off x="2708953" y="2034639"/>
              <a:ext cx="773761" cy="738664"/>
            </a:xfrm>
            <a:prstGeom prst="rect">
              <a:avLst/>
            </a:prstGeom>
            <a:noFill/>
          </p:spPr>
          <p:txBody>
            <a:bodyPr wrap="square" rtlCol="0">
              <a:spAutoFit/>
            </a:bodyPr>
            <a:lstStyle/>
            <a:p>
              <a:pPr algn="ctr"/>
              <a:r>
                <a:rPr lang="zh-CN" altLang="en-US" sz="1500" b="1" dirty="0">
                  <a:solidFill>
                    <a:srgbClr val="0070C0"/>
                  </a:solidFill>
                  <a:latin typeface="方正姚体" panose="02010601030101010101" pitchFamily="2" charset="-122"/>
                  <a:ea typeface="方正姚体" panose="02010601030101010101" pitchFamily="2" charset="-122"/>
                </a:rPr>
                <a:t>核心产品</a:t>
              </a:r>
            </a:p>
          </p:txBody>
        </p:sp>
      </p:grpSp>
      <p:sp>
        <p:nvSpPr>
          <p:cNvPr id="209" name="TextBox 40"/>
          <p:cNvSpPr txBox="1"/>
          <p:nvPr/>
        </p:nvSpPr>
        <p:spPr>
          <a:xfrm>
            <a:off x="6529604" y="2089026"/>
            <a:ext cx="1745802" cy="276999"/>
          </a:xfrm>
          <a:prstGeom prst="rect">
            <a:avLst/>
          </a:prstGeom>
          <a:noFill/>
        </p:spPr>
        <p:txBody>
          <a:bodyPr wrap="square" rtlCol="0">
            <a:spAutoFit/>
          </a:bodyPr>
          <a:lstStyle/>
          <a:p>
            <a:pPr algn="r"/>
            <a:r>
              <a:rPr lang="zh-CN" altLang="en-US" sz="1200" b="1" dirty="0">
                <a:solidFill>
                  <a:srgbClr val="0070C0"/>
                </a:solidFill>
                <a:latin typeface="方正姚体" panose="02010601030101010101" pitchFamily="2" charset="-122"/>
                <a:ea typeface="方正姚体" panose="02010601030101010101" pitchFamily="2" charset="-122"/>
              </a:rPr>
              <a:t>单击此处添加标题</a:t>
            </a:r>
          </a:p>
        </p:txBody>
      </p:sp>
      <p:sp>
        <p:nvSpPr>
          <p:cNvPr id="210" name="TextBox 41"/>
          <p:cNvSpPr txBox="1"/>
          <p:nvPr/>
        </p:nvSpPr>
        <p:spPr>
          <a:xfrm>
            <a:off x="6006271" y="2266863"/>
            <a:ext cx="2295809" cy="819455"/>
          </a:xfrm>
          <a:prstGeom prst="rect">
            <a:avLst/>
          </a:prstGeom>
          <a:noFill/>
        </p:spPr>
        <p:txBody>
          <a:bodyPr wrap="square" rtlCol="0">
            <a:spAutoFit/>
          </a:bodyPr>
          <a:lstStyle/>
          <a:p>
            <a:pPr algn="r">
              <a:lnSpc>
                <a:spcPct val="150000"/>
              </a:lnSpc>
            </a:pPr>
            <a:r>
              <a:rPr lang="zh-CN" altLang="en-US" sz="1050" dirty="0">
                <a:solidFill>
                  <a:schemeClr val="bg2">
                    <a:lumMod val="50000"/>
                  </a:schemeClr>
                </a:solidFill>
                <a:latin typeface="方正姚体" panose="02010601030101010101" pitchFamily="2" charset="-122"/>
                <a:ea typeface="方正姚体" panose="02010601030101010101" pitchFamily="2" charset="-122"/>
              </a:rPr>
              <a:t>单击此处添加文本单击此处添加文本单击此处添加文本单击此处添加文本</a:t>
            </a:r>
          </a:p>
        </p:txBody>
      </p:sp>
      <p:sp>
        <p:nvSpPr>
          <p:cNvPr id="211" name="Freeform 50"/>
          <p:cNvSpPr>
            <a:spLocks noEditPoints="1"/>
          </p:cNvSpPr>
          <p:nvPr/>
        </p:nvSpPr>
        <p:spPr bwMode="auto">
          <a:xfrm>
            <a:off x="7952227" y="1737089"/>
            <a:ext cx="228005" cy="228600"/>
          </a:xfrm>
          <a:custGeom>
            <a:avLst/>
            <a:gdLst>
              <a:gd name="T0" fmla="*/ 179 w 383"/>
              <a:gd name="T1" fmla="*/ 51 h 384"/>
              <a:gd name="T2" fmla="*/ 167 w 383"/>
              <a:gd name="T3" fmla="*/ 71 h 384"/>
              <a:gd name="T4" fmla="*/ 179 w 383"/>
              <a:gd name="T5" fmla="*/ 93 h 384"/>
              <a:gd name="T6" fmla="*/ 203 w 383"/>
              <a:gd name="T7" fmla="*/ 93 h 384"/>
              <a:gd name="T8" fmla="*/ 216 w 383"/>
              <a:gd name="T9" fmla="*/ 71 h 384"/>
              <a:gd name="T10" fmla="*/ 203 w 383"/>
              <a:gd name="T11" fmla="*/ 51 h 384"/>
              <a:gd name="T12" fmla="*/ 192 w 383"/>
              <a:gd name="T13" fmla="*/ 0 h 384"/>
              <a:gd name="T14" fmla="*/ 201 w 383"/>
              <a:gd name="T15" fmla="*/ 0 h 384"/>
              <a:gd name="T16" fmla="*/ 238 w 383"/>
              <a:gd name="T17" fmla="*/ 18 h 384"/>
              <a:gd name="T18" fmla="*/ 261 w 383"/>
              <a:gd name="T19" fmla="*/ 50 h 384"/>
              <a:gd name="T20" fmla="*/ 259 w 383"/>
              <a:gd name="T21" fmla="*/ 94 h 384"/>
              <a:gd name="T22" fmla="*/ 234 w 383"/>
              <a:gd name="T23" fmla="*/ 129 h 384"/>
              <a:gd name="T24" fmla="*/ 216 w 383"/>
              <a:gd name="T25" fmla="*/ 168 h 384"/>
              <a:gd name="T26" fmla="*/ 252 w 383"/>
              <a:gd name="T27" fmla="*/ 171 h 384"/>
              <a:gd name="T28" fmla="*/ 263 w 383"/>
              <a:gd name="T29" fmla="*/ 191 h 384"/>
              <a:gd name="T30" fmla="*/ 252 w 383"/>
              <a:gd name="T31" fmla="*/ 213 h 384"/>
              <a:gd name="T32" fmla="*/ 216 w 383"/>
              <a:gd name="T33" fmla="*/ 216 h 384"/>
              <a:gd name="T34" fmla="*/ 246 w 383"/>
              <a:gd name="T35" fmla="*/ 325 h 384"/>
              <a:gd name="T36" fmla="*/ 296 w 383"/>
              <a:gd name="T37" fmla="*/ 291 h 384"/>
              <a:gd name="T38" fmla="*/ 327 w 383"/>
              <a:gd name="T39" fmla="*/ 240 h 384"/>
              <a:gd name="T40" fmla="*/ 383 w 383"/>
              <a:gd name="T41" fmla="*/ 144 h 384"/>
              <a:gd name="T42" fmla="*/ 379 w 383"/>
              <a:gd name="T43" fmla="*/ 230 h 384"/>
              <a:gd name="T44" fmla="*/ 351 w 383"/>
              <a:gd name="T45" fmla="*/ 299 h 384"/>
              <a:gd name="T46" fmla="*/ 299 w 383"/>
              <a:gd name="T47" fmla="*/ 351 h 384"/>
              <a:gd name="T48" fmla="*/ 231 w 383"/>
              <a:gd name="T49" fmla="*/ 380 h 384"/>
              <a:gd name="T50" fmla="*/ 153 w 383"/>
              <a:gd name="T51" fmla="*/ 380 h 384"/>
              <a:gd name="T52" fmla="*/ 85 w 383"/>
              <a:gd name="T53" fmla="*/ 351 h 384"/>
              <a:gd name="T54" fmla="*/ 32 w 383"/>
              <a:gd name="T55" fmla="*/ 299 h 384"/>
              <a:gd name="T56" fmla="*/ 3 w 383"/>
              <a:gd name="T57" fmla="*/ 230 h 384"/>
              <a:gd name="T58" fmla="*/ 0 w 383"/>
              <a:gd name="T59" fmla="*/ 144 h 384"/>
              <a:gd name="T60" fmla="*/ 56 w 383"/>
              <a:gd name="T61" fmla="*/ 240 h 384"/>
              <a:gd name="T62" fmla="*/ 88 w 383"/>
              <a:gd name="T63" fmla="*/ 291 h 384"/>
              <a:gd name="T64" fmla="*/ 138 w 383"/>
              <a:gd name="T65" fmla="*/ 325 h 384"/>
              <a:gd name="T66" fmla="*/ 167 w 383"/>
              <a:gd name="T67" fmla="*/ 216 h 384"/>
              <a:gd name="T68" fmla="*/ 132 w 383"/>
              <a:gd name="T69" fmla="*/ 213 h 384"/>
              <a:gd name="T70" fmla="*/ 120 w 383"/>
              <a:gd name="T71" fmla="*/ 191 h 384"/>
              <a:gd name="T72" fmla="*/ 132 w 383"/>
              <a:gd name="T73" fmla="*/ 171 h 384"/>
              <a:gd name="T74" fmla="*/ 167 w 383"/>
              <a:gd name="T75" fmla="*/ 168 h 384"/>
              <a:gd name="T76" fmla="*/ 148 w 383"/>
              <a:gd name="T77" fmla="*/ 129 h 384"/>
              <a:gd name="T78" fmla="*/ 123 w 383"/>
              <a:gd name="T79" fmla="*/ 94 h 384"/>
              <a:gd name="T80" fmla="*/ 122 w 383"/>
              <a:gd name="T81" fmla="*/ 50 h 384"/>
              <a:gd name="T82" fmla="*/ 145 w 383"/>
              <a:gd name="T83" fmla="*/ 18 h 384"/>
              <a:gd name="T84" fmla="*/ 182 w 383"/>
              <a:gd name="T85" fmla="*/ 0 h 384"/>
              <a:gd name="T86" fmla="*/ 192 w 383"/>
              <a:gd name="T87"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3" h="384">
                <a:moveTo>
                  <a:pt x="192" y="48"/>
                </a:moveTo>
                <a:lnTo>
                  <a:pt x="179" y="51"/>
                </a:lnTo>
                <a:lnTo>
                  <a:pt x="171" y="59"/>
                </a:lnTo>
                <a:lnTo>
                  <a:pt x="167" y="71"/>
                </a:lnTo>
                <a:lnTo>
                  <a:pt x="171" y="84"/>
                </a:lnTo>
                <a:lnTo>
                  <a:pt x="179" y="93"/>
                </a:lnTo>
                <a:lnTo>
                  <a:pt x="192" y="95"/>
                </a:lnTo>
                <a:lnTo>
                  <a:pt x="203" y="93"/>
                </a:lnTo>
                <a:lnTo>
                  <a:pt x="212" y="84"/>
                </a:lnTo>
                <a:lnTo>
                  <a:pt x="216" y="71"/>
                </a:lnTo>
                <a:lnTo>
                  <a:pt x="212" y="59"/>
                </a:lnTo>
                <a:lnTo>
                  <a:pt x="203" y="51"/>
                </a:lnTo>
                <a:lnTo>
                  <a:pt x="192" y="48"/>
                </a:lnTo>
                <a:close/>
                <a:moveTo>
                  <a:pt x="192" y="0"/>
                </a:moveTo>
                <a:lnTo>
                  <a:pt x="197" y="0"/>
                </a:lnTo>
                <a:lnTo>
                  <a:pt x="201" y="0"/>
                </a:lnTo>
                <a:lnTo>
                  <a:pt x="221" y="6"/>
                </a:lnTo>
                <a:lnTo>
                  <a:pt x="238" y="18"/>
                </a:lnTo>
                <a:lnTo>
                  <a:pt x="252" y="33"/>
                </a:lnTo>
                <a:lnTo>
                  <a:pt x="261" y="50"/>
                </a:lnTo>
                <a:lnTo>
                  <a:pt x="263" y="71"/>
                </a:lnTo>
                <a:lnTo>
                  <a:pt x="259" y="94"/>
                </a:lnTo>
                <a:lnTo>
                  <a:pt x="249" y="114"/>
                </a:lnTo>
                <a:lnTo>
                  <a:pt x="234" y="129"/>
                </a:lnTo>
                <a:lnTo>
                  <a:pt x="216" y="139"/>
                </a:lnTo>
                <a:lnTo>
                  <a:pt x="216" y="168"/>
                </a:lnTo>
                <a:lnTo>
                  <a:pt x="239" y="168"/>
                </a:lnTo>
                <a:lnTo>
                  <a:pt x="252" y="171"/>
                </a:lnTo>
                <a:lnTo>
                  <a:pt x="261" y="180"/>
                </a:lnTo>
                <a:lnTo>
                  <a:pt x="263" y="191"/>
                </a:lnTo>
                <a:lnTo>
                  <a:pt x="261" y="204"/>
                </a:lnTo>
                <a:lnTo>
                  <a:pt x="252" y="213"/>
                </a:lnTo>
                <a:lnTo>
                  <a:pt x="239" y="216"/>
                </a:lnTo>
                <a:lnTo>
                  <a:pt x="216" y="216"/>
                </a:lnTo>
                <a:lnTo>
                  <a:pt x="216" y="334"/>
                </a:lnTo>
                <a:lnTo>
                  <a:pt x="246" y="325"/>
                </a:lnTo>
                <a:lnTo>
                  <a:pt x="272" y="310"/>
                </a:lnTo>
                <a:lnTo>
                  <a:pt x="296" y="291"/>
                </a:lnTo>
                <a:lnTo>
                  <a:pt x="314" y="268"/>
                </a:lnTo>
                <a:lnTo>
                  <a:pt x="327" y="240"/>
                </a:lnTo>
                <a:lnTo>
                  <a:pt x="288" y="240"/>
                </a:lnTo>
                <a:lnTo>
                  <a:pt x="383" y="144"/>
                </a:lnTo>
                <a:lnTo>
                  <a:pt x="383" y="191"/>
                </a:lnTo>
                <a:lnTo>
                  <a:pt x="379" y="230"/>
                </a:lnTo>
                <a:lnTo>
                  <a:pt x="368" y="266"/>
                </a:lnTo>
                <a:lnTo>
                  <a:pt x="351" y="299"/>
                </a:lnTo>
                <a:lnTo>
                  <a:pt x="327" y="328"/>
                </a:lnTo>
                <a:lnTo>
                  <a:pt x="299" y="351"/>
                </a:lnTo>
                <a:lnTo>
                  <a:pt x="267" y="369"/>
                </a:lnTo>
                <a:lnTo>
                  <a:pt x="231" y="380"/>
                </a:lnTo>
                <a:lnTo>
                  <a:pt x="192" y="384"/>
                </a:lnTo>
                <a:lnTo>
                  <a:pt x="153" y="380"/>
                </a:lnTo>
                <a:lnTo>
                  <a:pt x="117" y="369"/>
                </a:lnTo>
                <a:lnTo>
                  <a:pt x="85" y="351"/>
                </a:lnTo>
                <a:lnTo>
                  <a:pt x="56" y="328"/>
                </a:lnTo>
                <a:lnTo>
                  <a:pt x="32" y="299"/>
                </a:lnTo>
                <a:lnTo>
                  <a:pt x="15" y="266"/>
                </a:lnTo>
                <a:lnTo>
                  <a:pt x="3" y="230"/>
                </a:lnTo>
                <a:lnTo>
                  <a:pt x="0" y="191"/>
                </a:lnTo>
                <a:lnTo>
                  <a:pt x="0" y="144"/>
                </a:lnTo>
                <a:lnTo>
                  <a:pt x="96" y="240"/>
                </a:lnTo>
                <a:lnTo>
                  <a:pt x="56" y="240"/>
                </a:lnTo>
                <a:lnTo>
                  <a:pt x="70" y="268"/>
                </a:lnTo>
                <a:lnTo>
                  <a:pt x="88" y="291"/>
                </a:lnTo>
                <a:lnTo>
                  <a:pt x="111" y="310"/>
                </a:lnTo>
                <a:lnTo>
                  <a:pt x="138" y="325"/>
                </a:lnTo>
                <a:lnTo>
                  <a:pt x="167" y="334"/>
                </a:lnTo>
                <a:lnTo>
                  <a:pt x="167" y="216"/>
                </a:lnTo>
                <a:lnTo>
                  <a:pt x="143" y="216"/>
                </a:lnTo>
                <a:lnTo>
                  <a:pt x="132" y="213"/>
                </a:lnTo>
                <a:lnTo>
                  <a:pt x="123" y="204"/>
                </a:lnTo>
                <a:lnTo>
                  <a:pt x="120" y="191"/>
                </a:lnTo>
                <a:lnTo>
                  <a:pt x="123" y="180"/>
                </a:lnTo>
                <a:lnTo>
                  <a:pt x="132" y="171"/>
                </a:lnTo>
                <a:lnTo>
                  <a:pt x="143" y="168"/>
                </a:lnTo>
                <a:lnTo>
                  <a:pt x="167" y="168"/>
                </a:lnTo>
                <a:lnTo>
                  <a:pt x="167" y="139"/>
                </a:lnTo>
                <a:lnTo>
                  <a:pt x="148" y="129"/>
                </a:lnTo>
                <a:lnTo>
                  <a:pt x="133" y="114"/>
                </a:lnTo>
                <a:lnTo>
                  <a:pt x="123" y="94"/>
                </a:lnTo>
                <a:lnTo>
                  <a:pt x="120" y="71"/>
                </a:lnTo>
                <a:lnTo>
                  <a:pt x="122" y="50"/>
                </a:lnTo>
                <a:lnTo>
                  <a:pt x="131" y="33"/>
                </a:lnTo>
                <a:lnTo>
                  <a:pt x="145" y="18"/>
                </a:lnTo>
                <a:lnTo>
                  <a:pt x="162" y="6"/>
                </a:lnTo>
                <a:lnTo>
                  <a:pt x="182" y="0"/>
                </a:lnTo>
                <a:lnTo>
                  <a:pt x="187" y="0"/>
                </a:lnTo>
                <a:lnTo>
                  <a:pt x="192" y="0"/>
                </a:lnTo>
                <a:close/>
              </a:path>
            </a:pathLst>
          </a:custGeom>
          <a:solidFill>
            <a:srgbClr val="0070C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zh-CN" altLang="en-US" sz="1350">
              <a:latin typeface="方正姚体" panose="02010601030101010101" pitchFamily="2" charset="-122"/>
              <a:ea typeface="方正姚体" panose="02010601030101010101" pitchFamily="2" charset="-122"/>
            </a:endParaRPr>
          </a:p>
        </p:txBody>
      </p:sp>
      <p:sp>
        <p:nvSpPr>
          <p:cNvPr id="213" name="TextBox 40"/>
          <p:cNvSpPr txBox="1"/>
          <p:nvPr/>
        </p:nvSpPr>
        <p:spPr>
          <a:xfrm>
            <a:off x="6572044" y="3572928"/>
            <a:ext cx="1745802" cy="276999"/>
          </a:xfrm>
          <a:prstGeom prst="rect">
            <a:avLst/>
          </a:prstGeom>
          <a:noFill/>
        </p:spPr>
        <p:txBody>
          <a:bodyPr wrap="square" rtlCol="0">
            <a:spAutoFit/>
          </a:bodyPr>
          <a:lstStyle/>
          <a:p>
            <a:pPr algn="r"/>
            <a:r>
              <a:rPr lang="zh-CN" altLang="en-US" sz="1200" b="1" dirty="0">
                <a:solidFill>
                  <a:srgbClr val="0070C0"/>
                </a:solidFill>
                <a:latin typeface="方正姚体" panose="02010601030101010101" pitchFamily="2" charset="-122"/>
                <a:ea typeface="方正姚体" panose="02010601030101010101" pitchFamily="2" charset="-122"/>
              </a:rPr>
              <a:t>单击此处添加标题</a:t>
            </a:r>
          </a:p>
        </p:txBody>
      </p:sp>
      <p:sp>
        <p:nvSpPr>
          <p:cNvPr id="214" name="TextBox 41"/>
          <p:cNvSpPr txBox="1"/>
          <p:nvPr/>
        </p:nvSpPr>
        <p:spPr>
          <a:xfrm>
            <a:off x="6048711" y="3750765"/>
            <a:ext cx="2295809" cy="819455"/>
          </a:xfrm>
          <a:prstGeom prst="rect">
            <a:avLst/>
          </a:prstGeom>
          <a:noFill/>
        </p:spPr>
        <p:txBody>
          <a:bodyPr wrap="square" rtlCol="0">
            <a:spAutoFit/>
          </a:bodyPr>
          <a:lstStyle/>
          <a:p>
            <a:pPr algn="r">
              <a:lnSpc>
                <a:spcPct val="150000"/>
              </a:lnSpc>
            </a:pPr>
            <a:r>
              <a:rPr lang="zh-CN" altLang="en-US" sz="1050" dirty="0">
                <a:solidFill>
                  <a:schemeClr val="bg2">
                    <a:lumMod val="50000"/>
                  </a:schemeClr>
                </a:solidFill>
                <a:latin typeface="方正姚体" panose="02010601030101010101" pitchFamily="2" charset="-122"/>
                <a:ea typeface="方正姚体" panose="02010601030101010101" pitchFamily="2" charset="-122"/>
              </a:rPr>
              <a:t>单击此处添加文本单击此处添加文本单击此处添加文本单击此处添加文本</a:t>
            </a:r>
          </a:p>
        </p:txBody>
      </p:sp>
      <p:sp>
        <p:nvSpPr>
          <p:cNvPr id="215" name="Freeform 50"/>
          <p:cNvSpPr>
            <a:spLocks noEditPoints="1"/>
          </p:cNvSpPr>
          <p:nvPr/>
        </p:nvSpPr>
        <p:spPr bwMode="auto">
          <a:xfrm>
            <a:off x="7994668" y="3220991"/>
            <a:ext cx="228005" cy="228600"/>
          </a:xfrm>
          <a:custGeom>
            <a:avLst/>
            <a:gdLst>
              <a:gd name="T0" fmla="*/ 179 w 383"/>
              <a:gd name="T1" fmla="*/ 51 h 384"/>
              <a:gd name="T2" fmla="*/ 167 w 383"/>
              <a:gd name="T3" fmla="*/ 71 h 384"/>
              <a:gd name="T4" fmla="*/ 179 w 383"/>
              <a:gd name="T5" fmla="*/ 93 h 384"/>
              <a:gd name="T6" fmla="*/ 203 w 383"/>
              <a:gd name="T7" fmla="*/ 93 h 384"/>
              <a:gd name="T8" fmla="*/ 216 w 383"/>
              <a:gd name="T9" fmla="*/ 71 h 384"/>
              <a:gd name="T10" fmla="*/ 203 w 383"/>
              <a:gd name="T11" fmla="*/ 51 h 384"/>
              <a:gd name="T12" fmla="*/ 192 w 383"/>
              <a:gd name="T13" fmla="*/ 0 h 384"/>
              <a:gd name="T14" fmla="*/ 201 w 383"/>
              <a:gd name="T15" fmla="*/ 0 h 384"/>
              <a:gd name="T16" fmla="*/ 238 w 383"/>
              <a:gd name="T17" fmla="*/ 18 h 384"/>
              <a:gd name="T18" fmla="*/ 261 w 383"/>
              <a:gd name="T19" fmla="*/ 50 h 384"/>
              <a:gd name="T20" fmla="*/ 259 w 383"/>
              <a:gd name="T21" fmla="*/ 94 h 384"/>
              <a:gd name="T22" fmla="*/ 234 w 383"/>
              <a:gd name="T23" fmla="*/ 129 h 384"/>
              <a:gd name="T24" fmla="*/ 216 w 383"/>
              <a:gd name="T25" fmla="*/ 168 h 384"/>
              <a:gd name="T26" fmla="*/ 252 w 383"/>
              <a:gd name="T27" fmla="*/ 171 h 384"/>
              <a:gd name="T28" fmla="*/ 263 w 383"/>
              <a:gd name="T29" fmla="*/ 191 h 384"/>
              <a:gd name="T30" fmla="*/ 252 w 383"/>
              <a:gd name="T31" fmla="*/ 213 h 384"/>
              <a:gd name="T32" fmla="*/ 216 w 383"/>
              <a:gd name="T33" fmla="*/ 216 h 384"/>
              <a:gd name="T34" fmla="*/ 246 w 383"/>
              <a:gd name="T35" fmla="*/ 325 h 384"/>
              <a:gd name="T36" fmla="*/ 296 w 383"/>
              <a:gd name="T37" fmla="*/ 291 h 384"/>
              <a:gd name="T38" fmla="*/ 327 w 383"/>
              <a:gd name="T39" fmla="*/ 240 h 384"/>
              <a:gd name="T40" fmla="*/ 383 w 383"/>
              <a:gd name="T41" fmla="*/ 144 h 384"/>
              <a:gd name="T42" fmla="*/ 379 w 383"/>
              <a:gd name="T43" fmla="*/ 230 h 384"/>
              <a:gd name="T44" fmla="*/ 351 w 383"/>
              <a:gd name="T45" fmla="*/ 299 h 384"/>
              <a:gd name="T46" fmla="*/ 299 w 383"/>
              <a:gd name="T47" fmla="*/ 351 h 384"/>
              <a:gd name="T48" fmla="*/ 231 w 383"/>
              <a:gd name="T49" fmla="*/ 380 h 384"/>
              <a:gd name="T50" fmla="*/ 153 w 383"/>
              <a:gd name="T51" fmla="*/ 380 h 384"/>
              <a:gd name="T52" fmla="*/ 85 w 383"/>
              <a:gd name="T53" fmla="*/ 351 h 384"/>
              <a:gd name="T54" fmla="*/ 32 w 383"/>
              <a:gd name="T55" fmla="*/ 299 h 384"/>
              <a:gd name="T56" fmla="*/ 3 w 383"/>
              <a:gd name="T57" fmla="*/ 230 h 384"/>
              <a:gd name="T58" fmla="*/ 0 w 383"/>
              <a:gd name="T59" fmla="*/ 144 h 384"/>
              <a:gd name="T60" fmla="*/ 56 w 383"/>
              <a:gd name="T61" fmla="*/ 240 h 384"/>
              <a:gd name="T62" fmla="*/ 88 w 383"/>
              <a:gd name="T63" fmla="*/ 291 h 384"/>
              <a:gd name="T64" fmla="*/ 138 w 383"/>
              <a:gd name="T65" fmla="*/ 325 h 384"/>
              <a:gd name="T66" fmla="*/ 167 w 383"/>
              <a:gd name="T67" fmla="*/ 216 h 384"/>
              <a:gd name="T68" fmla="*/ 132 w 383"/>
              <a:gd name="T69" fmla="*/ 213 h 384"/>
              <a:gd name="T70" fmla="*/ 120 w 383"/>
              <a:gd name="T71" fmla="*/ 191 h 384"/>
              <a:gd name="T72" fmla="*/ 132 w 383"/>
              <a:gd name="T73" fmla="*/ 171 h 384"/>
              <a:gd name="T74" fmla="*/ 167 w 383"/>
              <a:gd name="T75" fmla="*/ 168 h 384"/>
              <a:gd name="T76" fmla="*/ 148 w 383"/>
              <a:gd name="T77" fmla="*/ 129 h 384"/>
              <a:gd name="T78" fmla="*/ 123 w 383"/>
              <a:gd name="T79" fmla="*/ 94 h 384"/>
              <a:gd name="T80" fmla="*/ 122 w 383"/>
              <a:gd name="T81" fmla="*/ 50 h 384"/>
              <a:gd name="T82" fmla="*/ 145 w 383"/>
              <a:gd name="T83" fmla="*/ 18 h 384"/>
              <a:gd name="T84" fmla="*/ 182 w 383"/>
              <a:gd name="T85" fmla="*/ 0 h 384"/>
              <a:gd name="T86" fmla="*/ 192 w 383"/>
              <a:gd name="T87"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3" h="384">
                <a:moveTo>
                  <a:pt x="192" y="48"/>
                </a:moveTo>
                <a:lnTo>
                  <a:pt x="179" y="51"/>
                </a:lnTo>
                <a:lnTo>
                  <a:pt x="171" y="59"/>
                </a:lnTo>
                <a:lnTo>
                  <a:pt x="167" y="71"/>
                </a:lnTo>
                <a:lnTo>
                  <a:pt x="171" y="84"/>
                </a:lnTo>
                <a:lnTo>
                  <a:pt x="179" y="93"/>
                </a:lnTo>
                <a:lnTo>
                  <a:pt x="192" y="95"/>
                </a:lnTo>
                <a:lnTo>
                  <a:pt x="203" y="93"/>
                </a:lnTo>
                <a:lnTo>
                  <a:pt x="212" y="84"/>
                </a:lnTo>
                <a:lnTo>
                  <a:pt x="216" y="71"/>
                </a:lnTo>
                <a:lnTo>
                  <a:pt x="212" y="59"/>
                </a:lnTo>
                <a:lnTo>
                  <a:pt x="203" y="51"/>
                </a:lnTo>
                <a:lnTo>
                  <a:pt x="192" y="48"/>
                </a:lnTo>
                <a:close/>
                <a:moveTo>
                  <a:pt x="192" y="0"/>
                </a:moveTo>
                <a:lnTo>
                  <a:pt x="197" y="0"/>
                </a:lnTo>
                <a:lnTo>
                  <a:pt x="201" y="0"/>
                </a:lnTo>
                <a:lnTo>
                  <a:pt x="221" y="6"/>
                </a:lnTo>
                <a:lnTo>
                  <a:pt x="238" y="18"/>
                </a:lnTo>
                <a:lnTo>
                  <a:pt x="252" y="33"/>
                </a:lnTo>
                <a:lnTo>
                  <a:pt x="261" y="50"/>
                </a:lnTo>
                <a:lnTo>
                  <a:pt x="263" y="71"/>
                </a:lnTo>
                <a:lnTo>
                  <a:pt x="259" y="94"/>
                </a:lnTo>
                <a:lnTo>
                  <a:pt x="249" y="114"/>
                </a:lnTo>
                <a:lnTo>
                  <a:pt x="234" y="129"/>
                </a:lnTo>
                <a:lnTo>
                  <a:pt x="216" y="139"/>
                </a:lnTo>
                <a:lnTo>
                  <a:pt x="216" y="168"/>
                </a:lnTo>
                <a:lnTo>
                  <a:pt x="239" y="168"/>
                </a:lnTo>
                <a:lnTo>
                  <a:pt x="252" y="171"/>
                </a:lnTo>
                <a:lnTo>
                  <a:pt x="261" y="180"/>
                </a:lnTo>
                <a:lnTo>
                  <a:pt x="263" y="191"/>
                </a:lnTo>
                <a:lnTo>
                  <a:pt x="261" y="204"/>
                </a:lnTo>
                <a:lnTo>
                  <a:pt x="252" y="213"/>
                </a:lnTo>
                <a:lnTo>
                  <a:pt x="239" y="216"/>
                </a:lnTo>
                <a:lnTo>
                  <a:pt x="216" y="216"/>
                </a:lnTo>
                <a:lnTo>
                  <a:pt x="216" y="334"/>
                </a:lnTo>
                <a:lnTo>
                  <a:pt x="246" y="325"/>
                </a:lnTo>
                <a:lnTo>
                  <a:pt x="272" y="310"/>
                </a:lnTo>
                <a:lnTo>
                  <a:pt x="296" y="291"/>
                </a:lnTo>
                <a:lnTo>
                  <a:pt x="314" y="268"/>
                </a:lnTo>
                <a:lnTo>
                  <a:pt x="327" y="240"/>
                </a:lnTo>
                <a:lnTo>
                  <a:pt x="288" y="240"/>
                </a:lnTo>
                <a:lnTo>
                  <a:pt x="383" y="144"/>
                </a:lnTo>
                <a:lnTo>
                  <a:pt x="383" y="191"/>
                </a:lnTo>
                <a:lnTo>
                  <a:pt x="379" y="230"/>
                </a:lnTo>
                <a:lnTo>
                  <a:pt x="368" y="266"/>
                </a:lnTo>
                <a:lnTo>
                  <a:pt x="351" y="299"/>
                </a:lnTo>
                <a:lnTo>
                  <a:pt x="327" y="328"/>
                </a:lnTo>
                <a:lnTo>
                  <a:pt x="299" y="351"/>
                </a:lnTo>
                <a:lnTo>
                  <a:pt x="267" y="369"/>
                </a:lnTo>
                <a:lnTo>
                  <a:pt x="231" y="380"/>
                </a:lnTo>
                <a:lnTo>
                  <a:pt x="192" y="384"/>
                </a:lnTo>
                <a:lnTo>
                  <a:pt x="153" y="380"/>
                </a:lnTo>
                <a:lnTo>
                  <a:pt x="117" y="369"/>
                </a:lnTo>
                <a:lnTo>
                  <a:pt x="85" y="351"/>
                </a:lnTo>
                <a:lnTo>
                  <a:pt x="56" y="328"/>
                </a:lnTo>
                <a:lnTo>
                  <a:pt x="32" y="299"/>
                </a:lnTo>
                <a:lnTo>
                  <a:pt x="15" y="266"/>
                </a:lnTo>
                <a:lnTo>
                  <a:pt x="3" y="230"/>
                </a:lnTo>
                <a:lnTo>
                  <a:pt x="0" y="191"/>
                </a:lnTo>
                <a:lnTo>
                  <a:pt x="0" y="144"/>
                </a:lnTo>
                <a:lnTo>
                  <a:pt x="96" y="240"/>
                </a:lnTo>
                <a:lnTo>
                  <a:pt x="56" y="240"/>
                </a:lnTo>
                <a:lnTo>
                  <a:pt x="70" y="268"/>
                </a:lnTo>
                <a:lnTo>
                  <a:pt x="88" y="291"/>
                </a:lnTo>
                <a:lnTo>
                  <a:pt x="111" y="310"/>
                </a:lnTo>
                <a:lnTo>
                  <a:pt x="138" y="325"/>
                </a:lnTo>
                <a:lnTo>
                  <a:pt x="167" y="334"/>
                </a:lnTo>
                <a:lnTo>
                  <a:pt x="167" y="216"/>
                </a:lnTo>
                <a:lnTo>
                  <a:pt x="143" y="216"/>
                </a:lnTo>
                <a:lnTo>
                  <a:pt x="132" y="213"/>
                </a:lnTo>
                <a:lnTo>
                  <a:pt x="123" y="204"/>
                </a:lnTo>
                <a:lnTo>
                  <a:pt x="120" y="191"/>
                </a:lnTo>
                <a:lnTo>
                  <a:pt x="123" y="180"/>
                </a:lnTo>
                <a:lnTo>
                  <a:pt x="132" y="171"/>
                </a:lnTo>
                <a:lnTo>
                  <a:pt x="143" y="168"/>
                </a:lnTo>
                <a:lnTo>
                  <a:pt x="167" y="168"/>
                </a:lnTo>
                <a:lnTo>
                  <a:pt x="167" y="139"/>
                </a:lnTo>
                <a:lnTo>
                  <a:pt x="148" y="129"/>
                </a:lnTo>
                <a:lnTo>
                  <a:pt x="133" y="114"/>
                </a:lnTo>
                <a:lnTo>
                  <a:pt x="123" y="94"/>
                </a:lnTo>
                <a:lnTo>
                  <a:pt x="120" y="71"/>
                </a:lnTo>
                <a:lnTo>
                  <a:pt x="122" y="50"/>
                </a:lnTo>
                <a:lnTo>
                  <a:pt x="131" y="33"/>
                </a:lnTo>
                <a:lnTo>
                  <a:pt x="145" y="18"/>
                </a:lnTo>
                <a:lnTo>
                  <a:pt x="162" y="6"/>
                </a:lnTo>
                <a:lnTo>
                  <a:pt x="182" y="0"/>
                </a:lnTo>
                <a:lnTo>
                  <a:pt x="187" y="0"/>
                </a:lnTo>
                <a:lnTo>
                  <a:pt x="192" y="0"/>
                </a:lnTo>
                <a:close/>
              </a:path>
            </a:pathLst>
          </a:custGeom>
          <a:solidFill>
            <a:srgbClr val="0070C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zh-CN" altLang="en-US" sz="1350">
              <a:latin typeface="方正姚体" panose="02010601030101010101" pitchFamily="2" charset="-122"/>
              <a:ea typeface="方正姚体" panose="02010601030101010101" pitchFamily="2" charset="-122"/>
            </a:endParaRPr>
          </a:p>
        </p:txBody>
      </p:sp>
    </p:spTree>
    <p:extLst>
      <p:ext uri="{BB962C8B-B14F-4D97-AF65-F5344CB8AC3E}">
        <p14:creationId xmlns:p14="http://schemas.microsoft.com/office/powerpoint/2010/main" val="260828053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146"/>
                                        </p:tgtEl>
                                        <p:attrNameLst>
                                          <p:attrName>style.visibility</p:attrName>
                                        </p:attrNameLst>
                                      </p:cBhvr>
                                      <p:to>
                                        <p:strVal val="visible"/>
                                      </p:to>
                                    </p:set>
                                    <p:animEffect transition="in" filter="barn(inVertical)">
                                      <p:cBhvr>
                                        <p:cTn id="16" dur="500"/>
                                        <p:tgtEl>
                                          <p:spTgt spid="146"/>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176"/>
                                        </p:tgtEl>
                                        <p:attrNameLst>
                                          <p:attrName>style.visibility</p:attrName>
                                        </p:attrNameLst>
                                      </p:cBhvr>
                                      <p:to>
                                        <p:strVal val="visible"/>
                                      </p:to>
                                    </p:set>
                                    <p:animEffect transition="in" filter="wipe(right)">
                                      <p:cBhvr>
                                        <p:cTn id="20" dur="500"/>
                                        <p:tgtEl>
                                          <p:spTgt spid="176"/>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183"/>
                                        </p:tgtEl>
                                        <p:attrNameLst>
                                          <p:attrName>style.visibility</p:attrName>
                                        </p:attrNameLst>
                                      </p:cBhvr>
                                      <p:to>
                                        <p:strVal val="visible"/>
                                      </p:to>
                                    </p:set>
                                    <p:animEffect transition="in" filter="wipe(down)">
                                      <p:cBhvr>
                                        <p:cTn id="24" dur="500"/>
                                        <p:tgtEl>
                                          <p:spTgt spid="18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8"/>
                                        </p:tgtEl>
                                        <p:attrNameLst>
                                          <p:attrName>style.visibility</p:attrName>
                                        </p:attrNameLst>
                                      </p:cBhvr>
                                      <p:to>
                                        <p:strVal val="visible"/>
                                      </p:to>
                                    </p:set>
                                    <p:animEffect transition="in" filter="wipe(down)">
                                      <p:cBhvr>
                                        <p:cTn id="27" dur="500"/>
                                        <p:tgtEl>
                                          <p:spTgt spid="17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77"/>
                                        </p:tgtEl>
                                        <p:attrNameLst>
                                          <p:attrName>style.visibility</p:attrName>
                                        </p:attrNameLst>
                                      </p:cBhvr>
                                      <p:to>
                                        <p:strVal val="visible"/>
                                      </p:to>
                                    </p:set>
                                    <p:animEffect transition="in" filter="wipe(down)">
                                      <p:cBhvr>
                                        <p:cTn id="30" dur="500"/>
                                        <p:tgtEl>
                                          <p:spTgt spid="177"/>
                                        </p:tgtEl>
                                      </p:cBhvr>
                                    </p:animEffect>
                                  </p:childTnLst>
                                </p:cTn>
                              </p:par>
                            </p:childTnLst>
                          </p:cTn>
                        </p:par>
                        <p:par>
                          <p:cTn id="31" fill="hold">
                            <p:stCondLst>
                              <p:cond delay="2000"/>
                            </p:stCondLst>
                            <p:childTnLst>
                              <p:par>
                                <p:cTn id="32" presetID="16" presetClass="entr" presetSubtype="21" fill="hold" nodeType="afterEffect">
                                  <p:stCondLst>
                                    <p:cond delay="0"/>
                                  </p:stCondLst>
                                  <p:childTnLst>
                                    <p:set>
                                      <p:cBhvr>
                                        <p:cTn id="33" dur="1" fill="hold">
                                          <p:stCondLst>
                                            <p:cond delay="0"/>
                                          </p:stCondLst>
                                        </p:cTn>
                                        <p:tgtEl>
                                          <p:spTgt spid="186"/>
                                        </p:tgtEl>
                                        <p:attrNameLst>
                                          <p:attrName>style.visibility</p:attrName>
                                        </p:attrNameLst>
                                      </p:cBhvr>
                                      <p:to>
                                        <p:strVal val="visible"/>
                                      </p:to>
                                    </p:set>
                                    <p:animEffect transition="in" filter="barn(inVertical)">
                                      <p:cBhvr>
                                        <p:cTn id="34" dur="500"/>
                                        <p:tgtEl>
                                          <p:spTgt spid="186"/>
                                        </p:tgtEl>
                                      </p:cBhvr>
                                    </p:animEffect>
                                  </p:childTnLst>
                                </p:cTn>
                              </p:par>
                            </p:childTnLst>
                          </p:cTn>
                        </p:par>
                        <p:par>
                          <p:cTn id="35" fill="hold">
                            <p:stCondLst>
                              <p:cond delay="2500"/>
                            </p:stCondLst>
                            <p:childTnLst>
                              <p:par>
                                <p:cTn id="36" presetID="22" presetClass="entr" presetSubtype="2" fill="hold" nodeType="afterEffect">
                                  <p:stCondLst>
                                    <p:cond delay="0"/>
                                  </p:stCondLst>
                                  <p:childTnLst>
                                    <p:set>
                                      <p:cBhvr>
                                        <p:cTn id="37" dur="1" fill="hold">
                                          <p:stCondLst>
                                            <p:cond delay="0"/>
                                          </p:stCondLst>
                                        </p:cTn>
                                        <p:tgtEl>
                                          <p:spTgt spid="192"/>
                                        </p:tgtEl>
                                        <p:attrNameLst>
                                          <p:attrName>style.visibility</p:attrName>
                                        </p:attrNameLst>
                                      </p:cBhvr>
                                      <p:to>
                                        <p:strVal val="visible"/>
                                      </p:to>
                                    </p:set>
                                    <p:animEffect transition="in" filter="wipe(right)">
                                      <p:cBhvr>
                                        <p:cTn id="38" dur="500"/>
                                        <p:tgtEl>
                                          <p:spTgt spid="19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195"/>
                                        </p:tgtEl>
                                        <p:attrNameLst>
                                          <p:attrName>style.visibility</p:attrName>
                                        </p:attrNameLst>
                                      </p:cBhvr>
                                      <p:to>
                                        <p:strVal val="visible"/>
                                      </p:to>
                                    </p:set>
                                    <p:animEffect transition="in" filter="wipe(down)">
                                      <p:cBhvr>
                                        <p:cTn id="42" dur="500"/>
                                        <p:tgtEl>
                                          <p:spTgt spid="195"/>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94"/>
                                        </p:tgtEl>
                                        <p:attrNameLst>
                                          <p:attrName>style.visibility</p:attrName>
                                        </p:attrNameLst>
                                      </p:cBhvr>
                                      <p:to>
                                        <p:strVal val="visible"/>
                                      </p:to>
                                    </p:set>
                                    <p:animEffect transition="in" filter="wipe(down)">
                                      <p:cBhvr>
                                        <p:cTn id="45" dur="500"/>
                                        <p:tgtEl>
                                          <p:spTgt spid="194"/>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93"/>
                                        </p:tgtEl>
                                        <p:attrNameLst>
                                          <p:attrName>style.visibility</p:attrName>
                                        </p:attrNameLst>
                                      </p:cBhvr>
                                      <p:to>
                                        <p:strVal val="visible"/>
                                      </p:to>
                                    </p:set>
                                    <p:animEffect transition="in" filter="wipe(down)">
                                      <p:cBhvr>
                                        <p:cTn id="48" dur="500"/>
                                        <p:tgtEl>
                                          <p:spTgt spid="193"/>
                                        </p:tgtEl>
                                      </p:cBhvr>
                                    </p:animEffect>
                                  </p:childTnLst>
                                </p:cTn>
                              </p:par>
                            </p:childTnLst>
                          </p:cTn>
                        </p:par>
                        <p:par>
                          <p:cTn id="49" fill="hold">
                            <p:stCondLst>
                              <p:cond delay="3500"/>
                            </p:stCondLst>
                            <p:childTnLst>
                              <p:par>
                                <p:cTn id="50" presetID="16" presetClass="entr" presetSubtype="21" fill="hold" nodeType="afterEffect">
                                  <p:stCondLst>
                                    <p:cond delay="0"/>
                                  </p:stCondLst>
                                  <p:childTnLst>
                                    <p:set>
                                      <p:cBhvr>
                                        <p:cTn id="51" dur="1" fill="hold">
                                          <p:stCondLst>
                                            <p:cond delay="0"/>
                                          </p:stCondLst>
                                        </p:cTn>
                                        <p:tgtEl>
                                          <p:spTgt spid="196"/>
                                        </p:tgtEl>
                                        <p:attrNameLst>
                                          <p:attrName>style.visibility</p:attrName>
                                        </p:attrNameLst>
                                      </p:cBhvr>
                                      <p:to>
                                        <p:strVal val="visible"/>
                                      </p:to>
                                    </p:set>
                                    <p:animEffect transition="in" filter="barn(inVertical)">
                                      <p:cBhvr>
                                        <p:cTn id="52" dur="500"/>
                                        <p:tgtEl>
                                          <p:spTgt spid="196"/>
                                        </p:tgtEl>
                                      </p:cBhvr>
                                    </p:animEffect>
                                  </p:childTnLst>
                                </p:cTn>
                              </p:par>
                            </p:childTnLst>
                          </p:cTn>
                        </p:par>
                        <p:par>
                          <p:cTn id="53" fill="hold">
                            <p:stCondLst>
                              <p:cond delay="4500"/>
                            </p:stCondLst>
                            <p:childTnLst>
                              <p:par>
                                <p:cTn id="54" presetID="22" presetClass="entr" presetSubtype="2" fill="hold" nodeType="afterEffect">
                                  <p:stCondLst>
                                    <p:cond delay="0"/>
                                  </p:stCondLst>
                                  <p:childTnLst>
                                    <p:set>
                                      <p:cBhvr>
                                        <p:cTn id="55" dur="1" fill="hold">
                                          <p:stCondLst>
                                            <p:cond delay="0"/>
                                          </p:stCondLst>
                                        </p:cTn>
                                        <p:tgtEl>
                                          <p:spTgt spid="208"/>
                                        </p:tgtEl>
                                        <p:attrNameLst>
                                          <p:attrName>style.visibility</p:attrName>
                                        </p:attrNameLst>
                                      </p:cBhvr>
                                      <p:to>
                                        <p:strVal val="visible"/>
                                      </p:to>
                                    </p:set>
                                    <p:animEffect transition="in" filter="wipe(right)">
                                      <p:cBhvr>
                                        <p:cTn id="56" dur="500"/>
                                        <p:tgtEl>
                                          <p:spTgt spid="208"/>
                                        </p:tgtEl>
                                      </p:cBhvr>
                                    </p:animEffect>
                                  </p:childTnLst>
                                </p:cTn>
                              </p:par>
                            </p:childTnLst>
                          </p:cTn>
                        </p:par>
                        <p:par>
                          <p:cTn id="57" fill="hold">
                            <p:stCondLst>
                              <p:cond delay="5000"/>
                            </p:stCondLst>
                            <p:childTnLst>
                              <p:par>
                                <p:cTn id="58" presetID="22" presetClass="entr" presetSubtype="4" fill="hold" grpId="0" nodeType="afterEffect">
                                  <p:stCondLst>
                                    <p:cond delay="0"/>
                                  </p:stCondLst>
                                  <p:childTnLst>
                                    <p:set>
                                      <p:cBhvr>
                                        <p:cTn id="59" dur="1" fill="hold">
                                          <p:stCondLst>
                                            <p:cond delay="0"/>
                                          </p:stCondLst>
                                        </p:cTn>
                                        <p:tgtEl>
                                          <p:spTgt spid="211"/>
                                        </p:tgtEl>
                                        <p:attrNameLst>
                                          <p:attrName>style.visibility</p:attrName>
                                        </p:attrNameLst>
                                      </p:cBhvr>
                                      <p:to>
                                        <p:strVal val="visible"/>
                                      </p:to>
                                    </p:set>
                                    <p:animEffect transition="in" filter="wipe(down)">
                                      <p:cBhvr>
                                        <p:cTn id="60" dur="500"/>
                                        <p:tgtEl>
                                          <p:spTgt spid="211"/>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10"/>
                                        </p:tgtEl>
                                        <p:attrNameLst>
                                          <p:attrName>style.visibility</p:attrName>
                                        </p:attrNameLst>
                                      </p:cBhvr>
                                      <p:to>
                                        <p:strVal val="visible"/>
                                      </p:to>
                                    </p:set>
                                    <p:animEffect transition="in" filter="wipe(down)">
                                      <p:cBhvr>
                                        <p:cTn id="63" dur="500"/>
                                        <p:tgtEl>
                                          <p:spTgt spid="210"/>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09"/>
                                        </p:tgtEl>
                                        <p:attrNameLst>
                                          <p:attrName>style.visibility</p:attrName>
                                        </p:attrNameLst>
                                      </p:cBhvr>
                                      <p:to>
                                        <p:strVal val="visible"/>
                                      </p:to>
                                    </p:set>
                                    <p:animEffect transition="in" filter="wipe(down)">
                                      <p:cBhvr>
                                        <p:cTn id="66" dur="500"/>
                                        <p:tgtEl>
                                          <p:spTgt spid="209"/>
                                        </p:tgtEl>
                                      </p:cBhvr>
                                    </p:animEffect>
                                  </p:childTnLst>
                                </p:cTn>
                              </p:par>
                            </p:childTnLst>
                          </p:cTn>
                        </p:par>
                        <p:par>
                          <p:cTn id="67" fill="hold">
                            <p:stCondLst>
                              <p:cond delay="5500"/>
                            </p:stCondLst>
                            <p:childTnLst>
                              <p:par>
                                <p:cTn id="68" presetID="16" presetClass="entr" presetSubtype="21" fill="hold" nodeType="afterEffect">
                                  <p:stCondLst>
                                    <p:cond delay="0"/>
                                  </p:stCondLst>
                                  <p:childTnLst>
                                    <p:set>
                                      <p:cBhvr>
                                        <p:cTn id="69" dur="1" fill="hold">
                                          <p:stCondLst>
                                            <p:cond delay="0"/>
                                          </p:stCondLst>
                                        </p:cTn>
                                        <p:tgtEl>
                                          <p:spTgt spid="202"/>
                                        </p:tgtEl>
                                        <p:attrNameLst>
                                          <p:attrName>style.visibility</p:attrName>
                                        </p:attrNameLst>
                                      </p:cBhvr>
                                      <p:to>
                                        <p:strVal val="visible"/>
                                      </p:to>
                                    </p:set>
                                    <p:animEffect transition="in" filter="barn(inVertical)">
                                      <p:cBhvr>
                                        <p:cTn id="70" dur="500"/>
                                        <p:tgtEl>
                                          <p:spTgt spid="202"/>
                                        </p:tgtEl>
                                      </p:cBhvr>
                                    </p:animEffect>
                                  </p:childTnLst>
                                </p:cTn>
                              </p:par>
                            </p:childTnLst>
                          </p:cTn>
                        </p:par>
                        <p:par>
                          <p:cTn id="71" fill="hold">
                            <p:stCondLst>
                              <p:cond delay="6000"/>
                            </p:stCondLst>
                            <p:childTnLst>
                              <p:par>
                                <p:cTn id="72" presetID="22" presetClass="entr" presetSubtype="2" fill="hold" nodeType="afterEffect">
                                  <p:stCondLst>
                                    <p:cond delay="0"/>
                                  </p:stCondLst>
                                  <p:childTnLst>
                                    <p:set>
                                      <p:cBhvr>
                                        <p:cTn id="73" dur="1" fill="hold">
                                          <p:stCondLst>
                                            <p:cond delay="0"/>
                                          </p:stCondLst>
                                        </p:cTn>
                                        <p:tgtEl>
                                          <p:spTgt spid="212"/>
                                        </p:tgtEl>
                                        <p:attrNameLst>
                                          <p:attrName>style.visibility</p:attrName>
                                        </p:attrNameLst>
                                      </p:cBhvr>
                                      <p:to>
                                        <p:strVal val="visible"/>
                                      </p:to>
                                    </p:set>
                                    <p:animEffect transition="in" filter="wipe(right)">
                                      <p:cBhvr>
                                        <p:cTn id="74" dur="500"/>
                                        <p:tgtEl>
                                          <p:spTgt spid="212"/>
                                        </p:tgtEl>
                                      </p:cBhvr>
                                    </p:animEffect>
                                  </p:childTnLst>
                                </p:cTn>
                              </p:par>
                            </p:childTnLst>
                          </p:cTn>
                        </p:par>
                        <p:par>
                          <p:cTn id="75" fill="hold">
                            <p:stCondLst>
                              <p:cond delay="6500"/>
                            </p:stCondLst>
                            <p:childTnLst>
                              <p:par>
                                <p:cTn id="76" presetID="22" presetClass="entr" presetSubtype="4" fill="hold" grpId="0" nodeType="afterEffect">
                                  <p:stCondLst>
                                    <p:cond delay="0"/>
                                  </p:stCondLst>
                                  <p:childTnLst>
                                    <p:set>
                                      <p:cBhvr>
                                        <p:cTn id="77" dur="1" fill="hold">
                                          <p:stCondLst>
                                            <p:cond delay="0"/>
                                          </p:stCondLst>
                                        </p:cTn>
                                        <p:tgtEl>
                                          <p:spTgt spid="215"/>
                                        </p:tgtEl>
                                        <p:attrNameLst>
                                          <p:attrName>style.visibility</p:attrName>
                                        </p:attrNameLst>
                                      </p:cBhvr>
                                      <p:to>
                                        <p:strVal val="visible"/>
                                      </p:to>
                                    </p:set>
                                    <p:animEffect transition="in" filter="wipe(down)">
                                      <p:cBhvr>
                                        <p:cTn id="78" dur="500"/>
                                        <p:tgtEl>
                                          <p:spTgt spid="215"/>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214"/>
                                        </p:tgtEl>
                                        <p:attrNameLst>
                                          <p:attrName>style.visibility</p:attrName>
                                        </p:attrNameLst>
                                      </p:cBhvr>
                                      <p:to>
                                        <p:strVal val="visible"/>
                                      </p:to>
                                    </p:set>
                                    <p:animEffect transition="in" filter="wipe(down)">
                                      <p:cBhvr>
                                        <p:cTn id="81" dur="500"/>
                                        <p:tgtEl>
                                          <p:spTgt spid="214"/>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213"/>
                                        </p:tgtEl>
                                        <p:attrNameLst>
                                          <p:attrName>style.visibility</p:attrName>
                                        </p:attrNameLst>
                                      </p:cBhvr>
                                      <p:to>
                                        <p:strVal val="visible"/>
                                      </p:to>
                                    </p:set>
                                    <p:animEffect transition="in" filter="wipe(down)">
                                      <p:cBhvr>
                                        <p:cTn id="84"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77" grpId="0"/>
      <p:bldP spid="178" grpId="0"/>
      <p:bldP spid="183" grpId="0" animBg="1"/>
      <p:bldP spid="193" grpId="0"/>
      <p:bldP spid="194" grpId="0"/>
      <p:bldP spid="195" grpId="0" animBg="1"/>
      <p:bldP spid="209" grpId="0"/>
      <p:bldP spid="210" grpId="0"/>
      <p:bldP spid="211" grpId="0" animBg="1"/>
      <p:bldP spid="213" grpId="0"/>
      <p:bldP spid="214" grpId="0"/>
      <p:bldP spid="2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24999" y="245204"/>
            <a:ext cx="1505955" cy="861774"/>
          </a:xfrm>
          <a:prstGeom prst="rect">
            <a:avLst/>
          </a:prstGeom>
          <a:noFill/>
        </p:spPr>
        <p:txBody>
          <a:bodyPr wrap="square" lIns="0" tIns="0" rIns="0" bIns="0" rtlCol="0">
            <a:spAutoFit/>
          </a:bodyPr>
          <a:lstStyle/>
          <a:p>
            <a:pPr marL="0" lvl="1" algn="r"/>
            <a:r>
              <a:rPr lang="zh-CN" altLang="en-US" sz="2800" b="1" dirty="0">
                <a:solidFill>
                  <a:schemeClr val="bg2">
                    <a:lumMod val="50000"/>
                  </a:schemeClr>
                </a:solidFill>
                <a:latin typeface="方正姚体" panose="02010601030101010101" pitchFamily="2" charset="-122"/>
                <a:ea typeface="方正姚体" panose="02010601030101010101" pitchFamily="2" charset="-122"/>
              </a:rPr>
              <a:t>市场开拓计划</a:t>
            </a:r>
          </a:p>
        </p:txBody>
      </p:sp>
      <p:sp>
        <p:nvSpPr>
          <p:cNvPr id="3" name="文本框 2"/>
          <p:cNvSpPr txBox="1"/>
          <p:nvPr/>
        </p:nvSpPr>
        <p:spPr>
          <a:xfrm>
            <a:off x="1972760" y="353655"/>
            <a:ext cx="2843153" cy="184666"/>
          </a:xfrm>
          <a:prstGeom prst="rect">
            <a:avLst/>
          </a:prstGeom>
          <a:noFill/>
        </p:spPr>
        <p:txBody>
          <a:bodyPr wrap="square" lIns="0" tIns="0" rIns="0" bIns="0" rtlCol="0">
            <a:spAutoFit/>
          </a:bodyPr>
          <a:lstStyle/>
          <a:p>
            <a:pPr marL="0" lvl="1"/>
            <a:r>
              <a:rPr lang="en-US" altLang="zh-CN" sz="1200" dirty="0">
                <a:solidFill>
                  <a:srgbClr val="0070C0"/>
                </a:solidFill>
                <a:latin typeface="微软雅黑" pitchFamily="34" charset="-122"/>
                <a:ea typeface="微软雅黑" pitchFamily="34" charset="-122"/>
              </a:rPr>
              <a:t>MARKET DEVELOPMENT PLAN</a:t>
            </a:r>
            <a:endParaRPr lang="zh-CN" altLang="en-US" sz="1200" dirty="0">
              <a:solidFill>
                <a:srgbClr val="0070C0"/>
              </a:solidFill>
              <a:latin typeface="微软雅黑" pitchFamily="34" charset="-122"/>
              <a:ea typeface="微软雅黑" pitchFamily="34" charset="-122"/>
            </a:endParaRPr>
          </a:p>
        </p:txBody>
      </p:sp>
      <p:grpSp>
        <p:nvGrpSpPr>
          <p:cNvPr id="43" name="组合 42"/>
          <p:cNvGrpSpPr/>
          <p:nvPr/>
        </p:nvGrpSpPr>
        <p:grpSpPr>
          <a:xfrm>
            <a:off x="552942" y="1244344"/>
            <a:ext cx="1889633" cy="3454919"/>
            <a:chOff x="817937" y="1659125"/>
            <a:chExt cx="2519511" cy="4606558"/>
          </a:xfrm>
        </p:grpSpPr>
        <p:sp>
          <p:nvSpPr>
            <p:cNvPr id="4" name="圆角矩形 2"/>
            <p:cNvSpPr/>
            <p:nvPr/>
          </p:nvSpPr>
          <p:spPr>
            <a:xfrm>
              <a:off x="817937" y="2883732"/>
              <a:ext cx="2519511" cy="1800200"/>
            </a:xfrm>
            <a:custGeom>
              <a:avLst/>
              <a:gdLst/>
              <a:ahLst/>
              <a:cxnLst/>
              <a:rect l="l" t="t" r="r" b="b"/>
              <a:pathLst>
                <a:path w="2519511" h="1800200">
                  <a:moveTo>
                    <a:pt x="67291" y="0"/>
                  </a:moveTo>
                  <a:lnTo>
                    <a:pt x="831899" y="0"/>
                  </a:lnTo>
                  <a:cubicBezTo>
                    <a:pt x="831899" y="236298"/>
                    <a:pt x="1023457" y="427856"/>
                    <a:pt x="1259755" y="427856"/>
                  </a:cubicBezTo>
                  <a:cubicBezTo>
                    <a:pt x="1496053" y="427856"/>
                    <a:pt x="1687611" y="236298"/>
                    <a:pt x="1687611" y="0"/>
                  </a:cubicBezTo>
                  <a:lnTo>
                    <a:pt x="2452220" y="0"/>
                  </a:lnTo>
                  <a:cubicBezTo>
                    <a:pt x="2489384" y="0"/>
                    <a:pt x="2519511" y="30127"/>
                    <a:pt x="2519511" y="67291"/>
                  </a:cubicBezTo>
                  <a:lnTo>
                    <a:pt x="2519511" y="1732909"/>
                  </a:lnTo>
                  <a:cubicBezTo>
                    <a:pt x="2519511" y="1770073"/>
                    <a:pt x="2489384" y="1800200"/>
                    <a:pt x="2452220" y="1800200"/>
                  </a:cubicBezTo>
                  <a:lnTo>
                    <a:pt x="67291" y="1800200"/>
                  </a:lnTo>
                  <a:cubicBezTo>
                    <a:pt x="30127" y="1800200"/>
                    <a:pt x="0" y="1770073"/>
                    <a:pt x="0" y="1732909"/>
                  </a:cubicBezTo>
                  <a:lnTo>
                    <a:pt x="0" y="67291"/>
                  </a:lnTo>
                  <a:cubicBezTo>
                    <a:pt x="0" y="30127"/>
                    <a:pt x="30127" y="0"/>
                    <a:pt x="67291" y="0"/>
                  </a:cubicBez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5" name="圆角矩形 33"/>
            <p:cNvSpPr/>
            <p:nvPr/>
          </p:nvSpPr>
          <p:spPr>
            <a:xfrm>
              <a:off x="894137" y="2959932"/>
              <a:ext cx="2367111" cy="1647800"/>
            </a:xfrm>
            <a:custGeom>
              <a:avLst/>
              <a:gdLst/>
              <a:ahLst/>
              <a:cxnLst/>
              <a:rect l="l" t="t" r="r" b="b"/>
              <a:pathLst>
                <a:path w="2367111" h="1647800">
                  <a:moveTo>
                    <a:pt x="61595" y="0"/>
                  </a:moveTo>
                  <a:lnTo>
                    <a:pt x="687181" y="0"/>
                  </a:lnTo>
                  <a:cubicBezTo>
                    <a:pt x="722120" y="242374"/>
                    <a:pt x="931177" y="427856"/>
                    <a:pt x="1183555" y="427856"/>
                  </a:cubicBezTo>
                  <a:cubicBezTo>
                    <a:pt x="1435933" y="427856"/>
                    <a:pt x="1644990" y="242374"/>
                    <a:pt x="1679929" y="0"/>
                  </a:cubicBezTo>
                  <a:lnTo>
                    <a:pt x="2305516" y="0"/>
                  </a:lnTo>
                  <a:cubicBezTo>
                    <a:pt x="2339534" y="0"/>
                    <a:pt x="2367111" y="27577"/>
                    <a:pt x="2367111" y="61595"/>
                  </a:cubicBezTo>
                  <a:lnTo>
                    <a:pt x="2367111" y="1586205"/>
                  </a:lnTo>
                  <a:cubicBezTo>
                    <a:pt x="2367111" y="1620223"/>
                    <a:pt x="2339534" y="1647800"/>
                    <a:pt x="2305516" y="1647800"/>
                  </a:cubicBezTo>
                  <a:lnTo>
                    <a:pt x="61595" y="1647800"/>
                  </a:lnTo>
                  <a:cubicBezTo>
                    <a:pt x="27577" y="1647800"/>
                    <a:pt x="0" y="1620223"/>
                    <a:pt x="0" y="1586205"/>
                  </a:cubicBezTo>
                  <a:lnTo>
                    <a:pt x="0" y="61595"/>
                  </a:lnTo>
                  <a:cubicBezTo>
                    <a:pt x="0" y="27577"/>
                    <a:pt x="27577" y="0"/>
                    <a:pt x="61595" y="0"/>
                  </a:cubicBezTo>
                  <a:close/>
                </a:path>
              </a:pathLst>
            </a:cu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6" name="圆角矩形 34"/>
            <p:cNvSpPr/>
            <p:nvPr/>
          </p:nvSpPr>
          <p:spPr>
            <a:xfrm>
              <a:off x="1485915" y="1659125"/>
              <a:ext cx="1183555" cy="1008583"/>
            </a:xfrm>
            <a:custGeom>
              <a:avLst/>
              <a:gdLst/>
              <a:ahLst/>
              <a:cxnLst/>
              <a:rect l="l" t="t" r="r" b="b"/>
              <a:pathLst>
                <a:path w="1183555" h="1008583">
                  <a:moveTo>
                    <a:pt x="37701" y="0"/>
                  </a:moveTo>
                  <a:lnTo>
                    <a:pt x="1145854" y="0"/>
                  </a:lnTo>
                  <a:cubicBezTo>
                    <a:pt x="1166676" y="0"/>
                    <a:pt x="1183555" y="16879"/>
                    <a:pt x="1183555" y="37701"/>
                  </a:cubicBezTo>
                  <a:lnTo>
                    <a:pt x="1183555" y="970882"/>
                  </a:lnTo>
                  <a:cubicBezTo>
                    <a:pt x="1183555" y="991704"/>
                    <a:pt x="1166676" y="1008583"/>
                    <a:pt x="1145854" y="1008583"/>
                  </a:cubicBezTo>
                  <a:lnTo>
                    <a:pt x="959151" y="1008583"/>
                  </a:lnTo>
                  <a:cubicBezTo>
                    <a:pt x="886260" y="881458"/>
                    <a:pt x="748910" y="796751"/>
                    <a:pt x="591777" y="796751"/>
                  </a:cubicBezTo>
                  <a:cubicBezTo>
                    <a:pt x="434644" y="796751"/>
                    <a:pt x="297295" y="881458"/>
                    <a:pt x="224403" y="1008583"/>
                  </a:cubicBezTo>
                  <a:lnTo>
                    <a:pt x="37701" y="1008583"/>
                  </a:lnTo>
                  <a:cubicBezTo>
                    <a:pt x="16879" y="1008583"/>
                    <a:pt x="0" y="991704"/>
                    <a:pt x="0" y="970882"/>
                  </a:cubicBezTo>
                  <a:lnTo>
                    <a:pt x="0" y="37701"/>
                  </a:lnTo>
                  <a:cubicBezTo>
                    <a:pt x="0" y="16879"/>
                    <a:pt x="16879" y="0"/>
                    <a:pt x="37701" y="0"/>
                  </a:cubicBez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7" name="圆角矩形 35"/>
            <p:cNvSpPr/>
            <p:nvPr/>
          </p:nvSpPr>
          <p:spPr>
            <a:xfrm>
              <a:off x="1562115" y="1735325"/>
              <a:ext cx="1031155" cy="856183"/>
            </a:xfrm>
            <a:custGeom>
              <a:avLst/>
              <a:gdLst/>
              <a:ahLst/>
              <a:cxnLst/>
              <a:rect l="l" t="t" r="r" b="b"/>
              <a:pathLst>
                <a:path w="1031155" h="856183">
                  <a:moveTo>
                    <a:pt x="32004" y="0"/>
                  </a:moveTo>
                  <a:lnTo>
                    <a:pt x="999151" y="0"/>
                  </a:lnTo>
                  <a:cubicBezTo>
                    <a:pt x="1016826" y="0"/>
                    <a:pt x="1031155" y="14329"/>
                    <a:pt x="1031155" y="32004"/>
                  </a:cubicBezTo>
                  <a:lnTo>
                    <a:pt x="1031155" y="824179"/>
                  </a:lnTo>
                  <a:cubicBezTo>
                    <a:pt x="1031155" y="841854"/>
                    <a:pt x="1016826" y="856183"/>
                    <a:pt x="999151" y="856183"/>
                  </a:cubicBezTo>
                  <a:lnTo>
                    <a:pt x="924966" y="856183"/>
                  </a:lnTo>
                  <a:cubicBezTo>
                    <a:pt x="834442" y="727684"/>
                    <a:pt x="684741" y="644351"/>
                    <a:pt x="515577" y="644351"/>
                  </a:cubicBezTo>
                  <a:cubicBezTo>
                    <a:pt x="346413" y="644351"/>
                    <a:pt x="196712" y="727684"/>
                    <a:pt x="106188" y="856183"/>
                  </a:cubicBezTo>
                  <a:lnTo>
                    <a:pt x="32004" y="856183"/>
                  </a:lnTo>
                  <a:cubicBezTo>
                    <a:pt x="14329" y="856183"/>
                    <a:pt x="0" y="841854"/>
                    <a:pt x="0" y="824179"/>
                  </a:cubicBezTo>
                  <a:lnTo>
                    <a:pt x="0" y="32004"/>
                  </a:lnTo>
                  <a:cubicBezTo>
                    <a:pt x="0" y="14329"/>
                    <a:pt x="14329" y="0"/>
                    <a:pt x="32004" y="0"/>
                  </a:cubicBezTo>
                  <a:close/>
                </a:path>
              </a:pathLst>
            </a:cu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8" name="椭圆 7"/>
            <p:cNvSpPr/>
            <p:nvPr/>
          </p:nvSpPr>
          <p:spPr>
            <a:xfrm>
              <a:off x="1827523" y="2633563"/>
              <a:ext cx="500337" cy="500337"/>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9" name="椭圆 8"/>
            <p:cNvSpPr/>
            <p:nvPr/>
          </p:nvSpPr>
          <p:spPr>
            <a:xfrm>
              <a:off x="1933675" y="2739715"/>
              <a:ext cx="288032" cy="288032"/>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10" name="TextBox 44"/>
            <p:cNvSpPr txBox="1"/>
            <p:nvPr/>
          </p:nvSpPr>
          <p:spPr>
            <a:xfrm>
              <a:off x="1639880" y="1843500"/>
              <a:ext cx="875619" cy="430887"/>
            </a:xfrm>
            <a:prstGeom prst="rect">
              <a:avLst/>
            </a:prstGeom>
            <a:noFill/>
          </p:spPr>
          <p:txBody>
            <a:bodyPr wrap="square" rtlCol="0">
              <a:spAutoFit/>
            </a:bodyPr>
            <a:lstStyle/>
            <a:p>
              <a:pPr algn="ctr"/>
              <a:r>
                <a:rPr lang="en-US" altLang="zh-CN" sz="1500" b="1" dirty="0">
                  <a:solidFill>
                    <a:schemeClr val="bg1"/>
                  </a:solidFill>
                  <a:latin typeface="方正姚体" panose="02010601030101010101" pitchFamily="2" charset="-122"/>
                  <a:ea typeface="方正姚体" panose="02010601030101010101" pitchFamily="2" charset="-122"/>
                </a:rPr>
                <a:t>2015</a:t>
              </a:r>
              <a:endParaRPr lang="zh-CN" altLang="en-US" sz="1500" b="1" dirty="0">
                <a:solidFill>
                  <a:schemeClr val="bg1"/>
                </a:solidFill>
                <a:latin typeface="方正姚体" panose="02010601030101010101" pitchFamily="2" charset="-122"/>
                <a:ea typeface="方正姚体" panose="02010601030101010101" pitchFamily="2" charset="-122"/>
              </a:endParaRPr>
            </a:p>
          </p:txBody>
        </p:sp>
        <p:sp>
          <p:nvSpPr>
            <p:cNvPr id="11" name="TextBox 45"/>
            <p:cNvSpPr txBox="1"/>
            <p:nvPr/>
          </p:nvSpPr>
          <p:spPr>
            <a:xfrm>
              <a:off x="1047316" y="3501430"/>
              <a:ext cx="2060752" cy="369332"/>
            </a:xfrm>
            <a:prstGeom prst="rect">
              <a:avLst/>
            </a:prstGeom>
            <a:noFill/>
          </p:spPr>
          <p:txBody>
            <a:bodyPr wrap="square" rtlCol="0">
              <a:spAutoFit/>
            </a:bodyPr>
            <a:lstStyle/>
            <a:p>
              <a:pPr algn="ctr"/>
              <a:r>
                <a:rPr lang="zh-CN" altLang="en-US" sz="1200" b="1" dirty="0">
                  <a:solidFill>
                    <a:srgbClr val="0070C0"/>
                  </a:solidFill>
                  <a:latin typeface="方正姚体" panose="02010601030101010101" pitchFamily="2" charset="-122"/>
                  <a:ea typeface="方正姚体" panose="02010601030101010101" pitchFamily="2" charset="-122"/>
                </a:rPr>
                <a:t>本地市场</a:t>
              </a:r>
            </a:p>
          </p:txBody>
        </p:sp>
        <p:sp>
          <p:nvSpPr>
            <p:cNvPr id="12" name="TextBox 46"/>
            <p:cNvSpPr txBox="1"/>
            <p:nvPr/>
          </p:nvSpPr>
          <p:spPr>
            <a:xfrm>
              <a:off x="939354" y="3783831"/>
              <a:ext cx="2276668" cy="723275"/>
            </a:xfrm>
            <a:prstGeom prst="rect">
              <a:avLst/>
            </a:prstGeom>
            <a:noFill/>
          </p:spPr>
          <p:txBody>
            <a:bodyPr wrap="square" rtlCol="0">
              <a:spAutoFit/>
            </a:bodyPr>
            <a:lstStyle/>
            <a:p>
              <a:pPr algn="ctr">
                <a:lnSpc>
                  <a:spcPct val="150000"/>
                </a:lnSpc>
              </a:pPr>
              <a:r>
                <a:rPr lang="zh-CN" altLang="en-US" sz="900" dirty="0">
                  <a:solidFill>
                    <a:schemeClr val="bg2">
                      <a:lumMod val="50000"/>
                    </a:schemeClr>
                  </a:solidFill>
                  <a:latin typeface="方正姚体" panose="02010601030101010101" pitchFamily="2" charset="-122"/>
                  <a:ea typeface="方正姚体" panose="02010601030101010101" pitchFamily="2" charset="-122"/>
                </a:rPr>
                <a:t>单击此处添加文本单击此处</a:t>
              </a:r>
              <a:endParaRPr lang="en-US" altLang="zh-CN" sz="900" dirty="0">
                <a:solidFill>
                  <a:schemeClr val="bg2">
                    <a:lumMod val="50000"/>
                  </a:schemeClr>
                </a:solidFill>
                <a:latin typeface="方正姚体" panose="02010601030101010101" pitchFamily="2" charset="-122"/>
                <a:ea typeface="方正姚体" panose="02010601030101010101" pitchFamily="2" charset="-122"/>
              </a:endParaRPr>
            </a:p>
            <a:p>
              <a:pPr algn="ctr">
                <a:lnSpc>
                  <a:spcPct val="150000"/>
                </a:lnSpc>
              </a:pPr>
              <a:r>
                <a:rPr lang="zh-CN" altLang="en-US" sz="900" dirty="0">
                  <a:solidFill>
                    <a:schemeClr val="bg2">
                      <a:lumMod val="50000"/>
                    </a:schemeClr>
                  </a:solidFill>
                  <a:latin typeface="方正姚体" panose="02010601030101010101" pitchFamily="2" charset="-122"/>
                  <a:ea typeface="方正姚体" panose="02010601030101010101" pitchFamily="2" charset="-122"/>
                </a:rPr>
                <a:t>添加文本单击</a:t>
              </a:r>
              <a:r>
                <a:rPr lang="zh-CN" altLang="en-US" sz="1050" dirty="0">
                  <a:solidFill>
                    <a:schemeClr val="bg2">
                      <a:lumMod val="50000"/>
                    </a:schemeClr>
                  </a:solidFill>
                  <a:latin typeface="方正姚体" panose="02010601030101010101" pitchFamily="2" charset="-122"/>
                  <a:ea typeface="方正姚体" panose="02010601030101010101" pitchFamily="2" charset="-122"/>
                </a:rPr>
                <a:t>此处</a:t>
              </a:r>
              <a:r>
                <a:rPr lang="zh-CN" altLang="en-US" sz="900" dirty="0">
                  <a:solidFill>
                    <a:schemeClr val="bg2">
                      <a:lumMod val="50000"/>
                    </a:schemeClr>
                  </a:solidFill>
                  <a:latin typeface="方正姚体" panose="02010601030101010101" pitchFamily="2" charset="-122"/>
                  <a:ea typeface="方正姚体" panose="02010601030101010101" pitchFamily="2" charset="-122"/>
                </a:rPr>
                <a:t>添加文本</a:t>
              </a:r>
            </a:p>
          </p:txBody>
        </p:sp>
        <p:sp>
          <p:nvSpPr>
            <p:cNvPr id="13" name="椭圆 12"/>
            <p:cNvSpPr/>
            <p:nvPr/>
          </p:nvSpPr>
          <p:spPr>
            <a:xfrm>
              <a:off x="1639883" y="5332004"/>
              <a:ext cx="875616" cy="875616"/>
            </a:xfrm>
            <a:prstGeom prst="ellipse">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cxnSp>
          <p:nvCxnSpPr>
            <p:cNvPr id="14" name="直接连接符 13"/>
            <p:cNvCxnSpPr>
              <a:stCxn id="13" idx="0"/>
            </p:cNvCxnSpPr>
            <p:nvPr/>
          </p:nvCxnSpPr>
          <p:spPr>
            <a:xfrm flipV="1">
              <a:off x="2077691" y="4683932"/>
              <a:ext cx="1" cy="648072"/>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5" name="图表 14"/>
            <p:cNvGraphicFramePr/>
            <p:nvPr>
              <p:extLst>
                <p:ext uri="{D42A27DB-BD31-4B8C-83A1-F6EECF244321}">
                  <p14:modId xmlns:p14="http://schemas.microsoft.com/office/powerpoint/2010/main" val="755533204"/>
                </p:ext>
              </p:extLst>
            </p:nvPr>
          </p:nvGraphicFramePr>
          <p:xfrm>
            <a:off x="1333885" y="5273941"/>
            <a:ext cx="1487613" cy="991742"/>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44" name="组合 43"/>
          <p:cNvGrpSpPr/>
          <p:nvPr/>
        </p:nvGrpSpPr>
        <p:grpSpPr>
          <a:xfrm>
            <a:off x="2557459" y="1244344"/>
            <a:ext cx="1889633" cy="3454919"/>
            <a:chOff x="817937" y="1659125"/>
            <a:chExt cx="2519511" cy="4606558"/>
          </a:xfrm>
        </p:grpSpPr>
        <p:sp>
          <p:nvSpPr>
            <p:cNvPr id="45" name="圆角矩形 2"/>
            <p:cNvSpPr/>
            <p:nvPr/>
          </p:nvSpPr>
          <p:spPr>
            <a:xfrm>
              <a:off x="817937" y="2883732"/>
              <a:ext cx="2519511" cy="1800200"/>
            </a:xfrm>
            <a:custGeom>
              <a:avLst/>
              <a:gdLst/>
              <a:ahLst/>
              <a:cxnLst/>
              <a:rect l="l" t="t" r="r" b="b"/>
              <a:pathLst>
                <a:path w="2519511" h="1800200">
                  <a:moveTo>
                    <a:pt x="67291" y="0"/>
                  </a:moveTo>
                  <a:lnTo>
                    <a:pt x="831899" y="0"/>
                  </a:lnTo>
                  <a:cubicBezTo>
                    <a:pt x="831899" y="236298"/>
                    <a:pt x="1023457" y="427856"/>
                    <a:pt x="1259755" y="427856"/>
                  </a:cubicBezTo>
                  <a:cubicBezTo>
                    <a:pt x="1496053" y="427856"/>
                    <a:pt x="1687611" y="236298"/>
                    <a:pt x="1687611" y="0"/>
                  </a:cubicBezTo>
                  <a:lnTo>
                    <a:pt x="2452220" y="0"/>
                  </a:lnTo>
                  <a:cubicBezTo>
                    <a:pt x="2489384" y="0"/>
                    <a:pt x="2519511" y="30127"/>
                    <a:pt x="2519511" y="67291"/>
                  </a:cubicBezTo>
                  <a:lnTo>
                    <a:pt x="2519511" y="1732909"/>
                  </a:lnTo>
                  <a:cubicBezTo>
                    <a:pt x="2519511" y="1770073"/>
                    <a:pt x="2489384" y="1800200"/>
                    <a:pt x="2452220" y="1800200"/>
                  </a:cubicBezTo>
                  <a:lnTo>
                    <a:pt x="67291" y="1800200"/>
                  </a:lnTo>
                  <a:cubicBezTo>
                    <a:pt x="30127" y="1800200"/>
                    <a:pt x="0" y="1770073"/>
                    <a:pt x="0" y="1732909"/>
                  </a:cubicBezTo>
                  <a:lnTo>
                    <a:pt x="0" y="67291"/>
                  </a:lnTo>
                  <a:cubicBezTo>
                    <a:pt x="0" y="30127"/>
                    <a:pt x="30127" y="0"/>
                    <a:pt x="67291" y="0"/>
                  </a:cubicBez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46" name="圆角矩形 33"/>
            <p:cNvSpPr/>
            <p:nvPr/>
          </p:nvSpPr>
          <p:spPr>
            <a:xfrm>
              <a:off x="894137" y="2959932"/>
              <a:ext cx="2367111" cy="1647800"/>
            </a:xfrm>
            <a:custGeom>
              <a:avLst/>
              <a:gdLst/>
              <a:ahLst/>
              <a:cxnLst/>
              <a:rect l="l" t="t" r="r" b="b"/>
              <a:pathLst>
                <a:path w="2367111" h="1647800">
                  <a:moveTo>
                    <a:pt x="61595" y="0"/>
                  </a:moveTo>
                  <a:lnTo>
                    <a:pt x="687181" y="0"/>
                  </a:lnTo>
                  <a:cubicBezTo>
                    <a:pt x="722120" y="242374"/>
                    <a:pt x="931177" y="427856"/>
                    <a:pt x="1183555" y="427856"/>
                  </a:cubicBezTo>
                  <a:cubicBezTo>
                    <a:pt x="1435933" y="427856"/>
                    <a:pt x="1644990" y="242374"/>
                    <a:pt x="1679929" y="0"/>
                  </a:cubicBezTo>
                  <a:lnTo>
                    <a:pt x="2305516" y="0"/>
                  </a:lnTo>
                  <a:cubicBezTo>
                    <a:pt x="2339534" y="0"/>
                    <a:pt x="2367111" y="27577"/>
                    <a:pt x="2367111" y="61595"/>
                  </a:cubicBezTo>
                  <a:lnTo>
                    <a:pt x="2367111" y="1586205"/>
                  </a:lnTo>
                  <a:cubicBezTo>
                    <a:pt x="2367111" y="1620223"/>
                    <a:pt x="2339534" y="1647800"/>
                    <a:pt x="2305516" y="1647800"/>
                  </a:cubicBezTo>
                  <a:lnTo>
                    <a:pt x="61595" y="1647800"/>
                  </a:lnTo>
                  <a:cubicBezTo>
                    <a:pt x="27577" y="1647800"/>
                    <a:pt x="0" y="1620223"/>
                    <a:pt x="0" y="1586205"/>
                  </a:cubicBezTo>
                  <a:lnTo>
                    <a:pt x="0" y="61595"/>
                  </a:lnTo>
                  <a:cubicBezTo>
                    <a:pt x="0" y="27577"/>
                    <a:pt x="27577" y="0"/>
                    <a:pt x="61595" y="0"/>
                  </a:cubicBezTo>
                  <a:close/>
                </a:path>
              </a:pathLst>
            </a:cu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47" name="圆角矩形 34"/>
            <p:cNvSpPr/>
            <p:nvPr/>
          </p:nvSpPr>
          <p:spPr>
            <a:xfrm>
              <a:off x="1485915" y="1659125"/>
              <a:ext cx="1183555" cy="1008583"/>
            </a:xfrm>
            <a:custGeom>
              <a:avLst/>
              <a:gdLst/>
              <a:ahLst/>
              <a:cxnLst/>
              <a:rect l="l" t="t" r="r" b="b"/>
              <a:pathLst>
                <a:path w="1183555" h="1008583">
                  <a:moveTo>
                    <a:pt x="37701" y="0"/>
                  </a:moveTo>
                  <a:lnTo>
                    <a:pt x="1145854" y="0"/>
                  </a:lnTo>
                  <a:cubicBezTo>
                    <a:pt x="1166676" y="0"/>
                    <a:pt x="1183555" y="16879"/>
                    <a:pt x="1183555" y="37701"/>
                  </a:cubicBezTo>
                  <a:lnTo>
                    <a:pt x="1183555" y="970882"/>
                  </a:lnTo>
                  <a:cubicBezTo>
                    <a:pt x="1183555" y="991704"/>
                    <a:pt x="1166676" y="1008583"/>
                    <a:pt x="1145854" y="1008583"/>
                  </a:cubicBezTo>
                  <a:lnTo>
                    <a:pt x="959151" y="1008583"/>
                  </a:lnTo>
                  <a:cubicBezTo>
                    <a:pt x="886260" y="881458"/>
                    <a:pt x="748910" y="796751"/>
                    <a:pt x="591777" y="796751"/>
                  </a:cubicBezTo>
                  <a:cubicBezTo>
                    <a:pt x="434644" y="796751"/>
                    <a:pt x="297295" y="881458"/>
                    <a:pt x="224403" y="1008583"/>
                  </a:cubicBezTo>
                  <a:lnTo>
                    <a:pt x="37701" y="1008583"/>
                  </a:lnTo>
                  <a:cubicBezTo>
                    <a:pt x="16879" y="1008583"/>
                    <a:pt x="0" y="991704"/>
                    <a:pt x="0" y="970882"/>
                  </a:cubicBezTo>
                  <a:lnTo>
                    <a:pt x="0" y="37701"/>
                  </a:lnTo>
                  <a:cubicBezTo>
                    <a:pt x="0" y="16879"/>
                    <a:pt x="16879" y="0"/>
                    <a:pt x="37701" y="0"/>
                  </a:cubicBez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48" name="圆角矩形 35"/>
            <p:cNvSpPr/>
            <p:nvPr/>
          </p:nvSpPr>
          <p:spPr>
            <a:xfrm>
              <a:off x="1562115" y="1735325"/>
              <a:ext cx="1031155" cy="856183"/>
            </a:xfrm>
            <a:custGeom>
              <a:avLst/>
              <a:gdLst/>
              <a:ahLst/>
              <a:cxnLst/>
              <a:rect l="l" t="t" r="r" b="b"/>
              <a:pathLst>
                <a:path w="1031155" h="856183">
                  <a:moveTo>
                    <a:pt x="32004" y="0"/>
                  </a:moveTo>
                  <a:lnTo>
                    <a:pt x="999151" y="0"/>
                  </a:lnTo>
                  <a:cubicBezTo>
                    <a:pt x="1016826" y="0"/>
                    <a:pt x="1031155" y="14329"/>
                    <a:pt x="1031155" y="32004"/>
                  </a:cubicBezTo>
                  <a:lnTo>
                    <a:pt x="1031155" y="824179"/>
                  </a:lnTo>
                  <a:cubicBezTo>
                    <a:pt x="1031155" y="841854"/>
                    <a:pt x="1016826" y="856183"/>
                    <a:pt x="999151" y="856183"/>
                  </a:cubicBezTo>
                  <a:lnTo>
                    <a:pt x="924966" y="856183"/>
                  </a:lnTo>
                  <a:cubicBezTo>
                    <a:pt x="834442" y="727684"/>
                    <a:pt x="684741" y="644351"/>
                    <a:pt x="515577" y="644351"/>
                  </a:cubicBezTo>
                  <a:cubicBezTo>
                    <a:pt x="346413" y="644351"/>
                    <a:pt x="196712" y="727684"/>
                    <a:pt x="106188" y="856183"/>
                  </a:cubicBezTo>
                  <a:lnTo>
                    <a:pt x="32004" y="856183"/>
                  </a:lnTo>
                  <a:cubicBezTo>
                    <a:pt x="14329" y="856183"/>
                    <a:pt x="0" y="841854"/>
                    <a:pt x="0" y="824179"/>
                  </a:cubicBezTo>
                  <a:lnTo>
                    <a:pt x="0" y="32004"/>
                  </a:lnTo>
                  <a:cubicBezTo>
                    <a:pt x="0" y="14329"/>
                    <a:pt x="14329" y="0"/>
                    <a:pt x="32004" y="0"/>
                  </a:cubicBezTo>
                  <a:close/>
                </a:path>
              </a:pathLst>
            </a:cu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49" name="椭圆 48"/>
            <p:cNvSpPr/>
            <p:nvPr/>
          </p:nvSpPr>
          <p:spPr>
            <a:xfrm>
              <a:off x="1827523" y="2633563"/>
              <a:ext cx="500337" cy="500337"/>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50" name="椭圆 49"/>
            <p:cNvSpPr/>
            <p:nvPr/>
          </p:nvSpPr>
          <p:spPr>
            <a:xfrm>
              <a:off x="1933675" y="2739715"/>
              <a:ext cx="288032" cy="288032"/>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51" name="TextBox 44"/>
            <p:cNvSpPr txBox="1"/>
            <p:nvPr/>
          </p:nvSpPr>
          <p:spPr>
            <a:xfrm>
              <a:off x="1639880" y="1843500"/>
              <a:ext cx="875619" cy="430887"/>
            </a:xfrm>
            <a:prstGeom prst="rect">
              <a:avLst/>
            </a:prstGeom>
            <a:noFill/>
          </p:spPr>
          <p:txBody>
            <a:bodyPr wrap="square" rtlCol="0">
              <a:spAutoFit/>
            </a:bodyPr>
            <a:lstStyle/>
            <a:p>
              <a:pPr algn="ctr"/>
              <a:r>
                <a:rPr lang="en-US" altLang="zh-CN" sz="1500" b="1" dirty="0">
                  <a:solidFill>
                    <a:schemeClr val="bg1"/>
                  </a:solidFill>
                  <a:latin typeface="方正姚体" panose="02010601030101010101" pitchFamily="2" charset="-122"/>
                  <a:ea typeface="方正姚体" panose="02010601030101010101" pitchFamily="2" charset="-122"/>
                </a:rPr>
                <a:t>2016</a:t>
              </a:r>
              <a:endParaRPr lang="zh-CN" altLang="en-US" sz="1500" b="1" dirty="0">
                <a:solidFill>
                  <a:schemeClr val="bg1"/>
                </a:solidFill>
                <a:latin typeface="方正姚体" panose="02010601030101010101" pitchFamily="2" charset="-122"/>
                <a:ea typeface="方正姚体" panose="02010601030101010101" pitchFamily="2" charset="-122"/>
              </a:endParaRPr>
            </a:p>
          </p:txBody>
        </p:sp>
        <p:sp>
          <p:nvSpPr>
            <p:cNvPr id="52" name="TextBox 45"/>
            <p:cNvSpPr txBox="1"/>
            <p:nvPr/>
          </p:nvSpPr>
          <p:spPr>
            <a:xfrm>
              <a:off x="1047316" y="3501430"/>
              <a:ext cx="2060752" cy="369332"/>
            </a:xfrm>
            <a:prstGeom prst="rect">
              <a:avLst/>
            </a:prstGeom>
            <a:noFill/>
          </p:spPr>
          <p:txBody>
            <a:bodyPr wrap="square" rtlCol="0">
              <a:spAutoFit/>
            </a:bodyPr>
            <a:lstStyle/>
            <a:p>
              <a:pPr algn="ctr"/>
              <a:r>
                <a:rPr lang="zh-CN" altLang="en-US" sz="1200" b="1" dirty="0">
                  <a:solidFill>
                    <a:srgbClr val="0070C0"/>
                  </a:solidFill>
                  <a:latin typeface="方正姚体" panose="02010601030101010101" pitchFamily="2" charset="-122"/>
                  <a:ea typeface="方正姚体" panose="02010601030101010101" pitchFamily="2" charset="-122"/>
                </a:rPr>
                <a:t>周边市场</a:t>
              </a:r>
            </a:p>
          </p:txBody>
        </p:sp>
        <p:sp>
          <p:nvSpPr>
            <p:cNvPr id="53" name="TextBox 46"/>
            <p:cNvSpPr txBox="1"/>
            <p:nvPr/>
          </p:nvSpPr>
          <p:spPr>
            <a:xfrm>
              <a:off x="939354" y="3783831"/>
              <a:ext cx="2276668" cy="723275"/>
            </a:xfrm>
            <a:prstGeom prst="rect">
              <a:avLst/>
            </a:prstGeom>
            <a:noFill/>
          </p:spPr>
          <p:txBody>
            <a:bodyPr wrap="square" rtlCol="0">
              <a:spAutoFit/>
            </a:bodyPr>
            <a:lstStyle/>
            <a:p>
              <a:pPr algn="ctr">
                <a:lnSpc>
                  <a:spcPct val="150000"/>
                </a:lnSpc>
              </a:pPr>
              <a:r>
                <a:rPr lang="zh-CN" altLang="en-US" sz="900" dirty="0">
                  <a:solidFill>
                    <a:schemeClr val="bg2">
                      <a:lumMod val="50000"/>
                    </a:schemeClr>
                  </a:solidFill>
                  <a:latin typeface="方正姚体" panose="02010601030101010101" pitchFamily="2" charset="-122"/>
                  <a:ea typeface="方正姚体" panose="02010601030101010101" pitchFamily="2" charset="-122"/>
                </a:rPr>
                <a:t>单击此处添加文本单击此处</a:t>
              </a:r>
              <a:endParaRPr lang="en-US" altLang="zh-CN" sz="900" dirty="0">
                <a:solidFill>
                  <a:schemeClr val="bg2">
                    <a:lumMod val="50000"/>
                  </a:schemeClr>
                </a:solidFill>
                <a:latin typeface="方正姚体" panose="02010601030101010101" pitchFamily="2" charset="-122"/>
                <a:ea typeface="方正姚体" panose="02010601030101010101" pitchFamily="2" charset="-122"/>
              </a:endParaRPr>
            </a:p>
            <a:p>
              <a:pPr algn="ctr">
                <a:lnSpc>
                  <a:spcPct val="150000"/>
                </a:lnSpc>
              </a:pPr>
              <a:r>
                <a:rPr lang="zh-CN" altLang="en-US" sz="900" dirty="0">
                  <a:solidFill>
                    <a:schemeClr val="bg2">
                      <a:lumMod val="50000"/>
                    </a:schemeClr>
                  </a:solidFill>
                  <a:latin typeface="方正姚体" panose="02010601030101010101" pitchFamily="2" charset="-122"/>
                  <a:ea typeface="方正姚体" panose="02010601030101010101" pitchFamily="2" charset="-122"/>
                </a:rPr>
                <a:t>添加文本单击</a:t>
              </a:r>
              <a:r>
                <a:rPr lang="zh-CN" altLang="en-US" sz="1050" dirty="0">
                  <a:solidFill>
                    <a:schemeClr val="bg2">
                      <a:lumMod val="50000"/>
                    </a:schemeClr>
                  </a:solidFill>
                  <a:latin typeface="方正姚体" panose="02010601030101010101" pitchFamily="2" charset="-122"/>
                  <a:ea typeface="方正姚体" panose="02010601030101010101" pitchFamily="2" charset="-122"/>
                </a:rPr>
                <a:t>此处</a:t>
              </a:r>
              <a:r>
                <a:rPr lang="zh-CN" altLang="en-US" sz="900" dirty="0">
                  <a:solidFill>
                    <a:schemeClr val="bg2">
                      <a:lumMod val="50000"/>
                    </a:schemeClr>
                  </a:solidFill>
                  <a:latin typeface="方正姚体" panose="02010601030101010101" pitchFamily="2" charset="-122"/>
                  <a:ea typeface="方正姚体" panose="02010601030101010101" pitchFamily="2" charset="-122"/>
                </a:rPr>
                <a:t>添加文本</a:t>
              </a:r>
            </a:p>
          </p:txBody>
        </p:sp>
        <p:sp>
          <p:nvSpPr>
            <p:cNvPr id="54" name="椭圆 53"/>
            <p:cNvSpPr/>
            <p:nvPr/>
          </p:nvSpPr>
          <p:spPr>
            <a:xfrm>
              <a:off x="1639883" y="5332004"/>
              <a:ext cx="875616" cy="875616"/>
            </a:xfrm>
            <a:prstGeom prst="ellipse">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cxnSp>
          <p:nvCxnSpPr>
            <p:cNvPr id="55" name="直接连接符 54"/>
            <p:cNvCxnSpPr>
              <a:stCxn id="54" idx="0"/>
            </p:cNvCxnSpPr>
            <p:nvPr/>
          </p:nvCxnSpPr>
          <p:spPr>
            <a:xfrm flipV="1">
              <a:off x="2077691" y="4683932"/>
              <a:ext cx="1" cy="648072"/>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56" name="图表 55"/>
            <p:cNvGraphicFramePr/>
            <p:nvPr>
              <p:extLst>
                <p:ext uri="{D42A27DB-BD31-4B8C-83A1-F6EECF244321}">
                  <p14:modId xmlns:p14="http://schemas.microsoft.com/office/powerpoint/2010/main" val="3576590026"/>
                </p:ext>
              </p:extLst>
            </p:nvPr>
          </p:nvGraphicFramePr>
          <p:xfrm>
            <a:off x="1333885" y="5273941"/>
            <a:ext cx="1487613" cy="991742"/>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57" name="组合 56"/>
          <p:cNvGrpSpPr/>
          <p:nvPr/>
        </p:nvGrpSpPr>
        <p:grpSpPr>
          <a:xfrm>
            <a:off x="4555102" y="1244344"/>
            <a:ext cx="1889633" cy="3454919"/>
            <a:chOff x="817937" y="1659125"/>
            <a:chExt cx="2519511" cy="4606558"/>
          </a:xfrm>
        </p:grpSpPr>
        <p:sp>
          <p:nvSpPr>
            <p:cNvPr id="58" name="圆角矩形 2"/>
            <p:cNvSpPr/>
            <p:nvPr/>
          </p:nvSpPr>
          <p:spPr>
            <a:xfrm>
              <a:off x="817937" y="2883732"/>
              <a:ext cx="2519511" cy="1800200"/>
            </a:xfrm>
            <a:custGeom>
              <a:avLst/>
              <a:gdLst/>
              <a:ahLst/>
              <a:cxnLst/>
              <a:rect l="l" t="t" r="r" b="b"/>
              <a:pathLst>
                <a:path w="2519511" h="1800200">
                  <a:moveTo>
                    <a:pt x="67291" y="0"/>
                  </a:moveTo>
                  <a:lnTo>
                    <a:pt x="831899" y="0"/>
                  </a:lnTo>
                  <a:cubicBezTo>
                    <a:pt x="831899" y="236298"/>
                    <a:pt x="1023457" y="427856"/>
                    <a:pt x="1259755" y="427856"/>
                  </a:cubicBezTo>
                  <a:cubicBezTo>
                    <a:pt x="1496053" y="427856"/>
                    <a:pt x="1687611" y="236298"/>
                    <a:pt x="1687611" y="0"/>
                  </a:cubicBezTo>
                  <a:lnTo>
                    <a:pt x="2452220" y="0"/>
                  </a:lnTo>
                  <a:cubicBezTo>
                    <a:pt x="2489384" y="0"/>
                    <a:pt x="2519511" y="30127"/>
                    <a:pt x="2519511" y="67291"/>
                  </a:cubicBezTo>
                  <a:lnTo>
                    <a:pt x="2519511" y="1732909"/>
                  </a:lnTo>
                  <a:cubicBezTo>
                    <a:pt x="2519511" y="1770073"/>
                    <a:pt x="2489384" y="1800200"/>
                    <a:pt x="2452220" y="1800200"/>
                  </a:cubicBezTo>
                  <a:lnTo>
                    <a:pt x="67291" y="1800200"/>
                  </a:lnTo>
                  <a:cubicBezTo>
                    <a:pt x="30127" y="1800200"/>
                    <a:pt x="0" y="1770073"/>
                    <a:pt x="0" y="1732909"/>
                  </a:cubicBezTo>
                  <a:lnTo>
                    <a:pt x="0" y="67291"/>
                  </a:lnTo>
                  <a:cubicBezTo>
                    <a:pt x="0" y="30127"/>
                    <a:pt x="30127" y="0"/>
                    <a:pt x="67291" y="0"/>
                  </a:cubicBez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59" name="圆角矩形 33"/>
            <p:cNvSpPr/>
            <p:nvPr/>
          </p:nvSpPr>
          <p:spPr>
            <a:xfrm>
              <a:off x="894137" y="2959932"/>
              <a:ext cx="2367111" cy="1647800"/>
            </a:xfrm>
            <a:custGeom>
              <a:avLst/>
              <a:gdLst/>
              <a:ahLst/>
              <a:cxnLst/>
              <a:rect l="l" t="t" r="r" b="b"/>
              <a:pathLst>
                <a:path w="2367111" h="1647800">
                  <a:moveTo>
                    <a:pt x="61595" y="0"/>
                  </a:moveTo>
                  <a:lnTo>
                    <a:pt x="687181" y="0"/>
                  </a:lnTo>
                  <a:cubicBezTo>
                    <a:pt x="722120" y="242374"/>
                    <a:pt x="931177" y="427856"/>
                    <a:pt x="1183555" y="427856"/>
                  </a:cubicBezTo>
                  <a:cubicBezTo>
                    <a:pt x="1435933" y="427856"/>
                    <a:pt x="1644990" y="242374"/>
                    <a:pt x="1679929" y="0"/>
                  </a:cubicBezTo>
                  <a:lnTo>
                    <a:pt x="2305516" y="0"/>
                  </a:lnTo>
                  <a:cubicBezTo>
                    <a:pt x="2339534" y="0"/>
                    <a:pt x="2367111" y="27577"/>
                    <a:pt x="2367111" y="61595"/>
                  </a:cubicBezTo>
                  <a:lnTo>
                    <a:pt x="2367111" y="1586205"/>
                  </a:lnTo>
                  <a:cubicBezTo>
                    <a:pt x="2367111" y="1620223"/>
                    <a:pt x="2339534" y="1647800"/>
                    <a:pt x="2305516" y="1647800"/>
                  </a:cubicBezTo>
                  <a:lnTo>
                    <a:pt x="61595" y="1647800"/>
                  </a:lnTo>
                  <a:cubicBezTo>
                    <a:pt x="27577" y="1647800"/>
                    <a:pt x="0" y="1620223"/>
                    <a:pt x="0" y="1586205"/>
                  </a:cubicBezTo>
                  <a:lnTo>
                    <a:pt x="0" y="61595"/>
                  </a:lnTo>
                  <a:cubicBezTo>
                    <a:pt x="0" y="27577"/>
                    <a:pt x="27577" y="0"/>
                    <a:pt x="61595" y="0"/>
                  </a:cubicBezTo>
                  <a:close/>
                </a:path>
              </a:pathLst>
            </a:cu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60" name="圆角矩形 34"/>
            <p:cNvSpPr/>
            <p:nvPr/>
          </p:nvSpPr>
          <p:spPr>
            <a:xfrm>
              <a:off x="1485915" y="1659125"/>
              <a:ext cx="1183555" cy="1008583"/>
            </a:xfrm>
            <a:custGeom>
              <a:avLst/>
              <a:gdLst/>
              <a:ahLst/>
              <a:cxnLst/>
              <a:rect l="l" t="t" r="r" b="b"/>
              <a:pathLst>
                <a:path w="1183555" h="1008583">
                  <a:moveTo>
                    <a:pt x="37701" y="0"/>
                  </a:moveTo>
                  <a:lnTo>
                    <a:pt x="1145854" y="0"/>
                  </a:lnTo>
                  <a:cubicBezTo>
                    <a:pt x="1166676" y="0"/>
                    <a:pt x="1183555" y="16879"/>
                    <a:pt x="1183555" y="37701"/>
                  </a:cubicBezTo>
                  <a:lnTo>
                    <a:pt x="1183555" y="970882"/>
                  </a:lnTo>
                  <a:cubicBezTo>
                    <a:pt x="1183555" y="991704"/>
                    <a:pt x="1166676" y="1008583"/>
                    <a:pt x="1145854" y="1008583"/>
                  </a:cubicBezTo>
                  <a:lnTo>
                    <a:pt x="959151" y="1008583"/>
                  </a:lnTo>
                  <a:cubicBezTo>
                    <a:pt x="886260" y="881458"/>
                    <a:pt x="748910" y="796751"/>
                    <a:pt x="591777" y="796751"/>
                  </a:cubicBezTo>
                  <a:cubicBezTo>
                    <a:pt x="434644" y="796751"/>
                    <a:pt x="297295" y="881458"/>
                    <a:pt x="224403" y="1008583"/>
                  </a:cubicBezTo>
                  <a:lnTo>
                    <a:pt x="37701" y="1008583"/>
                  </a:lnTo>
                  <a:cubicBezTo>
                    <a:pt x="16879" y="1008583"/>
                    <a:pt x="0" y="991704"/>
                    <a:pt x="0" y="970882"/>
                  </a:cubicBezTo>
                  <a:lnTo>
                    <a:pt x="0" y="37701"/>
                  </a:lnTo>
                  <a:cubicBezTo>
                    <a:pt x="0" y="16879"/>
                    <a:pt x="16879" y="0"/>
                    <a:pt x="37701" y="0"/>
                  </a:cubicBez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61" name="圆角矩形 35"/>
            <p:cNvSpPr/>
            <p:nvPr/>
          </p:nvSpPr>
          <p:spPr>
            <a:xfrm>
              <a:off x="1562115" y="1735325"/>
              <a:ext cx="1031155" cy="856183"/>
            </a:xfrm>
            <a:custGeom>
              <a:avLst/>
              <a:gdLst/>
              <a:ahLst/>
              <a:cxnLst/>
              <a:rect l="l" t="t" r="r" b="b"/>
              <a:pathLst>
                <a:path w="1031155" h="856183">
                  <a:moveTo>
                    <a:pt x="32004" y="0"/>
                  </a:moveTo>
                  <a:lnTo>
                    <a:pt x="999151" y="0"/>
                  </a:lnTo>
                  <a:cubicBezTo>
                    <a:pt x="1016826" y="0"/>
                    <a:pt x="1031155" y="14329"/>
                    <a:pt x="1031155" y="32004"/>
                  </a:cubicBezTo>
                  <a:lnTo>
                    <a:pt x="1031155" y="824179"/>
                  </a:lnTo>
                  <a:cubicBezTo>
                    <a:pt x="1031155" y="841854"/>
                    <a:pt x="1016826" y="856183"/>
                    <a:pt x="999151" y="856183"/>
                  </a:cubicBezTo>
                  <a:lnTo>
                    <a:pt x="924966" y="856183"/>
                  </a:lnTo>
                  <a:cubicBezTo>
                    <a:pt x="834442" y="727684"/>
                    <a:pt x="684741" y="644351"/>
                    <a:pt x="515577" y="644351"/>
                  </a:cubicBezTo>
                  <a:cubicBezTo>
                    <a:pt x="346413" y="644351"/>
                    <a:pt x="196712" y="727684"/>
                    <a:pt x="106188" y="856183"/>
                  </a:cubicBezTo>
                  <a:lnTo>
                    <a:pt x="32004" y="856183"/>
                  </a:lnTo>
                  <a:cubicBezTo>
                    <a:pt x="14329" y="856183"/>
                    <a:pt x="0" y="841854"/>
                    <a:pt x="0" y="824179"/>
                  </a:cubicBezTo>
                  <a:lnTo>
                    <a:pt x="0" y="32004"/>
                  </a:lnTo>
                  <a:cubicBezTo>
                    <a:pt x="0" y="14329"/>
                    <a:pt x="14329" y="0"/>
                    <a:pt x="32004" y="0"/>
                  </a:cubicBezTo>
                  <a:close/>
                </a:path>
              </a:pathLst>
            </a:cu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62" name="椭圆 61"/>
            <p:cNvSpPr/>
            <p:nvPr/>
          </p:nvSpPr>
          <p:spPr>
            <a:xfrm>
              <a:off x="1827523" y="2633563"/>
              <a:ext cx="500337" cy="500337"/>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63" name="椭圆 62"/>
            <p:cNvSpPr/>
            <p:nvPr/>
          </p:nvSpPr>
          <p:spPr>
            <a:xfrm>
              <a:off x="1933675" y="2739715"/>
              <a:ext cx="288032" cy="288032"/>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64" name="TextBox 44"/>
            <p:cNvSpPr txBox="1"/>
            <p:nvPr/>
          </p:nvSpPr>
          <p:spPr>
            <a:xfrm>
              <a:off x="1639880" y="1843500"/>
              <a:ext cx="875619" cy="430887"/>
            </a:xfrm>
            <a:prstGeom prst="rect">
              <a:avLst/>
            </a:prstGeom>
            <a:noFill/>
          </p:spPr>
          <p:txBody>
            <a:bodyPr wrap="square" rtlCol="0">
              <a:spAutoFit/>
            </a:bodyPr>
            <a:lstStyle/>
            <a:p>
              <a:pPr algn="ctr"/>
              <a:r>
                <a:rPr lang="en-US" altLang="zh-CN" sz="1500" b="1" dirty="0">
                  <a:solidFill>
                    <a:schemeClr val="bg1"/>
                  </a:solidFill>
                  <a:latin typeface="方正姚体" panose="02010601030101010101" pitchFamily="2" charset="-122"/>
                  <a:ea typeface="方正姚体" panose="02010601030101010101" pitchFamily="2" charset="-122"/>
                </a:rPr>
                <a:t>2017</a:t>
              </a:r>
              <a:endParaRPr lang="zh-CN" altLang="en-US" sz="1500" b="1" dirty="0">
                <a:solidFill>
                  <a:schemeClr val="bg1"/>
                </a:solidFill>
                <a:latin typeface="方正姚体" panose="02010601030101010101" pitchFamily="2" charset="-122"/>
                <a:ea typeface="方正姚体" panose="02010601030101010101" pitchFamily="2" charset="-122"/>
              </a:endParaRPr>
            </a:p>
          </p:txBody>
        </p:sp>
        <p:sp>
          <p:nvSpPr>
            <p:cNvPr id="65" name="TextBox 45"/>
            <p:cNvSpPr txBox="1"/>
            <p:nvPr/>
          </p:nvSpPr>
          <p:spPr>
            <a:xfrm>
              <a:off x="1047316" y="3501430"/>
              <a:ext cx="2060752" cy="369332"/>
            </a:xfrm>
            <a:prstGeom prst="rect">
              <a:avLst/>
            </a:prstGeom>
            <a:noFill/>
          </p:spPr>
          <p:txBody>
            <a:bodyPr wrap="square" rtlCol="0">
              <a:spAutoFit/>
            </a:bodyPr>
            <a:lstStyle/>
            <a:p>
              <a:pPr algn="ctr"/>
              <a:r>
                <a:rPr lang="zh-CN" altLang="en-US" sz="1200" b="1" dirty="0">
                  <a:solidFill>
                    <a:srgbClr val="0070C0"/>
                  </a:solidFill>
                  <a:latin typeface="方正姚体" panose="02010601030101010101" pitchFamily="2" charset="-122"/>
                  <a:ea typeface="方正姚体" panose="02010601030101010101" pitchFamily="2" charset="-122"/>
                </a:rPr>
                <a:t>细分市场</a:t>
              </a:r>
            </a:p>
          </p:txBody>
        </p:sp>
        <p:sp>
          <p:nvSpPr>
            <p:cNvPr id="66" name="TextBox 46"/>
            <p:cNvSpPr txBox="1"/>
            <p:nvPr/>
          </p:nvSpPr>
          <p:spPr>
            <a:xfrm>
              <a:off x="939354" y="3783831"/>
              <a:ext cx="2276668" cy="723275"/>
            </a:xfrm>
            <a:prstGeom prst="rect">
              <a:avLst/>
            </a:prstGeom>
            <a:noFill/>
          </p:spPr>
          <p:txBody>
            <a:bodyPr wrap="square" rtlCol="0">
              <a:spAutoFit/>
            </a:bodyPr>
            <a:lstStyle/>
            <a:p>
              <a:pPr algn="ctr">
                <a:lnSpc>
                  <a:spcPct val="150000"/>
                </a:lnSpc>
              </a:pPr>
              <a:r>
                <a:rPr lang="zh-CN" altLang="en-US" sz="900" dirty="0">
                  <a:solidFill>
                    <a:schemeClr val="bg2">
                      <a:lumMod val="50000"/>
                    </a:schemeClr>
                  </a:solidFill>
                  <a:latin typeface="方正姚体" panose="02010601030101010101" pitchFamily="2" charset="-122"/>
                  <a:ea typeface="方正姚体" panose="02010601030101010101" pitchFamily="2" charset="-122"/>
                </a:rPr>
                <a:t>单击此处添加文本单击此处</a:t>
              </a:r>
              <a:endParaRPr lang="en-US" altLang="zh-CN" sz="900" dirty="0">
                <a:solidFill>
                  <a:schemeClr val="bg2">
                    <a:lumMod val="50000"/>
                  </a:schemeClr>
                </a:solidFill>
                <a:latin typeface="方正姚体" panose="02010601030101010101" pitchFamily="2" charset="-122"/>
                <a:ea typeface="方正姚体" panose="02010601030101010101" pitchFamily="2" charset="-122"/>
              </a:endParaRPr>
            </a:p>
            <a:p>
              <a:pPr algn="ctr">
                <a:lnSpc>
                  <a:spcPct val="150000"/>
                </a:lnSpc>
              </a:pPr>
              <a:r>
                <a:rPr lang="zh-CN" altLang="en-US" sz="900" dirty="0">
                  <a:solidFill>
                    <a:schemeClr val="bg2">
                      <a:lumMod val="50000"/>
                    </a:schemeClr>
                  </a:solidFill>
                  <a:latin typeface="方正姚体" panose="02010601030101010101" pitchFamily="2" charset="-122"/>
                  <a:ea typeface="方正姚体" panose="02010601030101010101" pitchFamily="2" charset="-122"/>
                </a:rPr>
                <a:t>添加文本单击</a:t>
              </a:r>
              <a:r>
                <a:rPr lang="zh-CN" altLang="en-US" sz="1050" dirty="0">
                  <a:solidFill>
                    <a:schemeClr val="bg2">
                      <a:lumMod val="50000"/>
                    </a:schemeClr>
                  </a:solidFill>
                  <a:latin typeface="方正姚体" panose="02010601030101010101" pitchFamily="2" charset="-122"/>
                  <a:ea typeface="方正姚体" panose="02010601030101010101" pitchFamily="2" charset="-122"/>
                </a:rPr>
                <a:t>此处</a:t>
              </a:r>
              <a:r>
                <a:rPr lang="zh-CN" altLang="en-US" sz="900" dirty="0">
                  <a:solidFill>
                    <a:schemeClr val="bg2">
                      <a:lumMod val="50000"/>
                    </a:schemeClr>
                  </a:solidFill>
                  <a:latin typeface="方正姚体" panose="02010601030101010101" pitchFamily="2" charset="-122"/>
                  <a:ea typeface="方正姚体" panose="02010601030101010101" pitchFamily="2" charset="-122"/>
                </a:rPr>
                <a:t>添加文本</a:t>
              </a:r>
            </a:p>
          </p:txBody>
        </p:sp>
        <p:sp>
          <p:nvSpPr>
            <p:cNvPr id="67" name="椭圆 66"/>
            <p:cNvSpPr/>
            <p:nvPr/>
          </p:nvSpPr>
          <p:spPr>
            <a:xfrm>
              <a:off x="1639883" y="5332004"/>
              <a:ext cx="875616" cy="875616"/>
            </a:xfrm>
            <a:prstGeom prst="ellipse">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cxnSp>
          <p:nvCxnSpPr>
            <p:cNvPr id="68" name="直接连接符 67"/>
            <p:cNvCxnSpPr>
              <a:stCxn id="67" idx="0"/>
            </p:cNvCxnSpPr>
            <p:nvPr/>
          </p:nvCxnSpPr>
          <p:spPr>
            <a:xfrm flipV="1">
              <a:off x="2077691" y="4683932"/>
              <a:ext cx="1" cy="648072"/>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69" name="图表 68"/>
            <p:cNvGraphicFramePr/>
            <p:nvPr>
              <p:extLst>
                <p:ext uri="{D42A27DB-BD31-4B8C-83A1-F6EECF244321}">
                  <p14:modId xmlns:p14="http://schemas.microsoft.com/office/powerpoint/2010/main" val="2233008780"/>
                </p:ext>
              </p:extLst>
            </p:nvPr>
          </p:nvGraphicFramePr>
          <p:xfrm>
            <a:off x="1333885" y="5273941"/>
            <a:ext cx="1487613" cy="991742"/>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70" name="组合 69"/>
          <p:cNvGrpSpPr/>
          <p:nvPr/>
        </p:nvGrpSpPr>
        <p:grpSpPr>
          <a:xfrm>
            <a:off x="6559620" y="1244344"/>
            <a:ext cx="1889633" cy="3454919"/>
            <a:chOff x="817937" y="1659125"/>
            <a:chExt cx="2519511" cy="4606558"/>
          </a:xfrm>
        </p:grpSpPr>
        <p:sp>
          <p:nvSpPr>
            <p:cNvPr id="71" name="圆角矩形 2"/>
            <p:cNvSpPr/>
            <p:nvPr/>
          </p:nvSpPr>
          <p:spPr>
            <a:xfrm>
              <a:off x="817937" y="2883732"/>
              <a:ext cx="2519511" cy="1800200"/>
            </a:xfrm>
            <a:custGeom>
              <a:avLst/>
              <a:gdLst/>
              <a:ahLst/>
              <a:cxnLst/>
              <a:rect l="l" t="t" r="r" b="b"/>
              <a:pathLst>
                <a:path w="2519511" h="1800200">
                  <a:moveTo>
                    <a:pt x="67291" y="0"/>
                  </a:moveTo>
                  <a:lnTo>
                    <a:pt x="831899" y="0"/>
                  </a:lnTo>
                  <a:cubicBezTo>
                    <a:pt x="831899" y="236298"/>
                    <a:pt x="1023457" y="427856"/>
                    <a:pt x="1259755" y="427856"/>
                  </a:cubicBezTo>
                  <a:cubicBezTo>
                    <a:pt x="1496053" y="427856"/>
                    <a:pt x="1687611" y="236298"/>
                    <a:pt x="1687611" y="0"/>
                  </a:cubicBezTo>
                  <a:lnTo>
                    <a:pt x="2452220" y="0"/>
                  </a:lnTo>
                  <a:cubicBezTo>
                    <a:pt x="2489384" y="0"/>
                    <a:pt x="2519511" y="30127"/>
                    <a:pt x="2519511" y="67291"/>
                  </a:cubicBezTo>
                  <a:lnTo>
                    <a:pt x="2519511" y="1732909"/>
                  </a:lnTo>
                  <a:cubicBezTo>
                    <a:pt x="2519511" y="1770073"/>
                    <a:pt x="2489384" y="1800200"/>
                    <a:pt x="2452220" y="1800200"/>
                  </a:cubicBezTo>
                  <a:lnTo>
                    <a:pt x="67291" y="1800200"/>
                  </a:lnTo>
                  <a:cubicBezTo>
                    <a:pt x="30127" y="1800200"/>
                    <a:pt x="0" y="1770073"/>
                    <a:pt x="0" y="1732909"/>
                  </a:cubicBezTo>
                  <a:lnTo>
                    <a:pt x="0" y="67291"/>
                  </a:lnTo>
                  <a:cubicBezTo>
                    <a:pt x="0" y="30127"/>
                    <a:pt x="30127" y="0"/>
                    <a:pt x="67291" y="0"/>
                  </a:cubicBez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72" name="圆角矩形 33"/>
            <p:cNvSpPr/>
            <p:nvPr/>
          </p:nvSpPr>
          <p:spPr>
            <a:xfrm>
              <a:off x="894137" y="2959932"/>
              <a:ext cx="2367111" cy="1647800"/>
            </a:xfrm>
            <a:custGeom>
              <a:avLst/>
              <a:gdLst/>
              <a:ahLst/>
              <a:cxnLst/>
              <a:rect l="l" t="t" r="r" b="b"/>
              <a:pathLst>
                <a:path w="2367111" h="1647800">
                  <a:moveTo>
                    <a:pt x="61595" y="0"/>
                  </a:moveTo>
                  <a:lnTo>
                    <a:pt x="687181" y="0"/>
                  </a:lnTo>
                  <a:cubicBezTo>
                    <a:pt x="722120" y="242374"/>
                    <a:pt x="931177" y="427856"/>
                    <a:pt x="1183555" y="427856"/>
                  </a:cubicBezTo>
                  <a:cubicBezTo>
                    <a:pt x="1435933" y="427856"/>
                    <a:pt x="1644990" y="242374"/>
                    <a:pt x="1679929" y="0"/>
                  </a:cubicBezTo>
                  <a:lnTo>
                    <a:pt x="2305516" y="0"/>
                  </a:lnTo>
                  <a:cubicBezTo>
                    <a:pt x="2339534" y="0"/>
                    <a:pt x="2367111" y="27577"/>
                    <a:pt x="2367111" y="61595"/>
                  </a:cubicBezTo>
                  <a:lnTo>
                    <a:pt x="2367111" y="1586205"/>
                  </a:lnTo>
                  <a:cubicBezTo>
                    <a:pt x="2367111" y="1620223"/>
                    <a:pt x="2339534" y="1647800"/>
                    <a:pt x="2305516" y="1647800"/>
                  </a:cubicBezTo>
                  <a:lnTo>
                    <a:pt x="61595" y="1647800"/>
                  </a:lnTo>
                  <a:cubicBezTo>
                    <a:pt x="27577" y="1647800"/>
                    <a:pt x="0" y="1620223"/>
                    <a:pt x="0" y="1586205"/>
                  </a:cubicBezTo>
                  <a:lnTo>
                    <a:pt x="0" y="61595"/>
                  </a:lnTo>
                  <a:cubicBezTo>
                    <a:pt x="0" y="27577"/>
                    <a:pt x="27577" y="0"/>
                    <a:pt x="61595" y="0"/>
                  </a:cubicBezTo>
                  <a:close/>
                </a:path>
              </a:pathLst>
            </a:cu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73" name="圆角矩形 34"/>
            <p:cNvSpPr/>
            <p:nvPr/>
          </p:nvSpPr>
          <p:spPr>
            <a:xfrm>
              <a:off x="1485915" y="1659125"/>
              <a:ext cx="1183555" cy="1008583"/>
            </a:xfrm>
            <a:custGeom>
              <a:avLst/>
              <a:gdLst/>
              <a:ahLst/>
              <a:cxnLst/>
              <a:rect l="l" t="t" r="r" b="b"/>
              <a:pathLst>
                <a:path w="1183555" h="1008583">
                  <a:moveTo>
                    <a:pt x="37701" y="0"/>
                  </a:moveTo>
                  <a:lnTo>
                    <a:pt x="1145854" y="0"/>
                  </a:lnTo>
                  <a:cubicBezTo>
                    <a:pt x="1166676" y="0"/>
                    <a:pt x="1183555" y="16879"/>
                    <a:pt x="1183555" y="37701"/>
                  </a:cubicBezTo>
                  <a:lnTo>
                    <a:pt x="1183555" y="970882"/>
                  </a:lnTo>
                  <a:cubicBezTo>
                    <a:pt x="1183555" y="991704"/>
                    <a:pt x="1166676" y="1008583"/>
                    <a:pt x="1145854" y="1008583"/>
                  </a:cubicBezTo>
                  <a:lnTo>
                    <a:pt x="959151" y="1008583"/>
                  </a:lnTo>
                  <a:cubicBezTo>
                    <a:pt x="886260" y="881458"/>
                    <a:pt x="748910" y="796751"/>
                    <a:pt x="591777" y="796751"/>
                  </a:cubicBezTo>
                  <a:cubicBezTo>
                    <a:pt x="434644" y="796751"/>
                    <a:pt x="297295" y="881458"/>
                    <a:pt x="224403" y="1008583"/>
                  </a:cubicBezTo>
                  <a:lnTo>
                    <a:pt x="37701" y="1008583"/>
                  </a:lnTo>
                  <a:cubicBezTo>
                    <a:pt x="16879" y="1008583"/>
                    <a:pt x="0" y="991704"/>
                    <a:pt x="0" y="970882"/>
                  </a:cubicBezTo>
                  <a:lnTo>
                    <a:pt x="0" y="37701"/>
                  </a:lnTo>
                  <a:cubicBezTo>
                    <a:pt x="0" y="16879"/>
                    <a:pt x="16879" y="0"/>
                    <a:pt x="37701" y="0"/>
                  </a:cubicBez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74" name="圆角矩形 35"/>
            <p:cNvSpPr/>
            <p:nvPr/>
          </p:nvSpPr>
          <p:spPr>
            <a:xfrm>
              <a:off x="1562115" y="1735325"/>
              <a:ext cx="1031155" cy="856183"/>
            </a:xfrm>
            <a:custGeom>
              <a:avLst/>
              <a:gdLst/>
              <a:ahLst/>
              <a:cxnLst/>
              <a:rect l="l" t="t" r="r" b="b"/>
              <a:pathLst>
                <a:path w="1031155" h="856183">
                  <a:moveTo>
                    <a:pt x="32004" y="0"/>
                  </a:moveTo>
                  <a:lnTo>
                    <a:pt x="999151" y="0"/>
                  </a:lnTo>
                  <a:cubicBezTo>
                    <a:pt x="1016826" y="0"/>
                    <a:pt x="1031155" y="14329"/>
                    <a:pt x="1031155" y="32004"/>
                  </a:cubicBezTo>
                  <a:lnTo>
                    <a:pt x="1031155" y="824179"/>
                  </a:lnTo>
                  <a:cubicBezTo>
                    <a:pt x="1031155" y="841854"/>
                    <a:pt x="1016826" y="856183"/>
                    <a:pt x="999151" y="856183"/>
                  </a:cubicBezTo>
                  <a:lnTo>
                    <a:pt x="924966" y="856183"/>
                  </a:lnTo>
                  <a:cubicBezTo>
                    <a:pt x="834442" y="727684"/>
                    <a:pt x="684741" y="644351"/>
                    <a:pt x="515577" y="644351"/>
                  </a:cubicBezTo>
                  <a:cubicBezTo>
                    <a:pt x="346413" y="644351"/>
                    <a:pt x="196712" y="727684"/>
                    <a:pt x="106188" y="856183"/>
                  </a:cubicBezTo>
                  <a:lnTo>
                    <a:pt x="32004" y="856183"/>
                  </a:lnTo>
                  <a:cubicBezTo>
                    <a:pt x="14329" y="856183"/>
                    <a:pt x="0" y="841854"/>
                    <a:pt x="0" y="824179"/>
                  </a:cubicBezTo>
                  <a:lnTo>
                    <a:pt x="0" y="32004"/>
                  </a:lnTo>
                  <a:cubicBezTo>
                    <a:pt x="0" y="14329"/>
                    <a:pt x="14329" y="0"/>
                    <a:pt x="32004" y="0"/>
                  </a:cubicBezTo>
                  <a:close/>
                </a:path>
              </a:pathLst>
            </a:cu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75" name="椭圆 74"/>
            <p:cNvSpPr/>
            <p:nvPr/>
          </p:nvSpPr>
          <p:spPr>
            <a:xfrm>
              <a:off x="1827523" y="2633563"/>
              <a:ext cx="500337" cy="500337"/>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76" name="椭圆 75"/>
            <p:cNvSpPr/>
            <p:nvPr/>
          </p:nvSpPr>
          <p:spPr>
            <a:xfrm>
              <a:off x="1933675" y="2739715"/>
              <a:ext cx="288032" cy="288032"/>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77" name="TextBox 44"/>
            <p:cNvSpPr txBox="1"/>
            <p:nvPr/>
          </p:nvSpPr>
          <p:spPr>
            <a:xfrm>
              <a:off x="1639880" y="1843500"/>
              <a:ext cx="875619" cy="430887"/>
            </a:xfrm>
            <a:prstGeom prst="rect">
              <a:avLst/>
            </a:prstGeom>
            <a:noFill/>
          </p:spPr>
          <p:txBody>
            <a:bodyPr wrap="square" rtlCol="0">
              <a:spAutoFit/>
            </a:bodyPr>
            <a:lstStyle/>
            <a:p>
              <a:pPr algn="ctr"/>
              <a:r>
                <a:rPr lang="en-US" altLang="zh-CN" sz="1500" b="1" dirty="0">
                  <a:solidFill>
                    <a:schemeClr val="bg1"/>
                  </a:solidFill>
                  <a:latin typeface="方正姚体" panose="02010601030101010101" pitchFamily="2" charset="-122"/>
                  <a:ea typeface="方正姚体" panose="02010601030101010101" pitchFamily="2" charset="-122"/>
                </a:rPr>
                <a:t>2018</a:t>
              </a:r>
              <a:endParaRPr lang="zh-CN" altLang="en-US" sz="1500" b="1" dirty="0">
                <a:solidFill>
                  <a:schemeClr val="bg1"/>
                </a:solidFill>
                <a:latin typeface="方正姚体" panose="02010601030101010101" pitchFamily="2" charset="-122"/>
                <a:ea typeface="方正姚体" panose="02010601030101010101" pitchFamily="2" charset="-122"/>
              </a:endParaRPr>
            </a:p>
          </p:txBody>
        </p:sp>
        <p:sp>
          <p:nvSpPr>
            <p:cNvPr id="78" name="TextBox 45"/>
            <p:cNvSpPr txBox="1"/>
            <p:nvPr/>
          </p:nvSpPr>
          <p:spPr>
            <a:xfrm>
              <a:off x="1047316" y="3501430"/>
              <a:ext cx="2060752" cy="369332"/>
            </a:xfrm>
            <a:prstGeom prst="rect">
              <a:avLst/>
            </a:prstGeom>
            <a:noFill/>
          </p:spPr>
          <p:txBody>
            <a:bodyPr wrap="square" rtlCol="0">
              <a:spAutoFit/>
            </a:bodyPr>
            <a:lstStyle/>
            <a:p>
              <a:pPr algn="ctr"/>
              <a:r>
                <a:rPr lang="zh-CN" altLang="en-US" sz="1200" b="1" dirty="0">
                  <a:solidFill>
                    <a:srgbClr val="0070C0"/>
                  </a:solidFill>
                  <a:latin typeface="方正姚体" panose="02010601030101010101" pitchFamily="2" charset="-122"/>
                  <a:ea typeface="方正姚体" panose="02010601030101010101" pitchFamily="2" charset="-122"/>
                </a:rPr>
                <a:t>高端市场</a:t>
              </a:r>
            </a:p>
          </p:txBody>
        </p:sp>
        <p:sp>
          <p:nvSpPr>
            <p:cNvPr id="79" name="TextBox 46"/>
            <p:cNvSpPr txBox="1"/>
            <p:nvPr/>
          </p:nvSpPr>
          <p:spPr>
            <a:xfrm>
              <a:off x="939354" y="3783831"/>
              <a:ext cx="2276668" cy="723275"/>
            </a:xfrm>
            <a:prstGeom prst="rect">
              <a:avLst/>
            </a:prstGeom>
            <a:noFill/>
          </p:spPr>
          <p:txBody>
            <a:bodyPr wrap="square" rtlCol="0">
              <a:spAutoFit/>
            </a:bodyPr>
            <a:lstStyle/>
            <a:p>
              <a:pPr algn="ctr">
                <a:lnSpc>
                  <a:spcPct val="150000"/>
                </a:lnSpc>
              </a:pPr>
              <a:r>
                <a:rPr lang="zh-CN" altLang="en-US" sz="900" dirty="0">
                  <a:solidFill>
                    <a:schemeClr val="bg2">
                      <a:lumMod val="50000"/>
                    </a:schemeClr>
                  </a:solidFill>
                  <a:latin typeface="方正姚体" panose="02010601030101010101" pitchFamily="2" charset="-122"/>
                  <a:ea typeface="方正姚体" panose="02010601030101010101" pitchFamily="2" charset="-122"/>
                </a:rPr>
                <a:t>单击此处添加文本单击此处</a:t>
              </a:r>
              <a:endParaRPr lang="en-US" altLang="zh-CN" sz="900" dirty="0">
                <a:solidFill>
                  <a:schemeClr val="bg2">
                    <a:lumMod val="50000"/>
                  </a:schemeClr>
                </a:solidFill>
                <a:latin typeface="方正姚体" panose="02010601030101010101" pitchFamily="2" charset="-122"/>
                <a:ea typeface="方正姚体" panose="02010601030101010101" pitchFamily="2" charset="-122"/>
              </a:endParaRPr>
            </a:p>
            <a:p>
              <a:pPr algn="ctr">
                <a:lnSpc>
                  <a:spcPct val="150000"/>
                </a:lnSpc>
              </a:pPr>
              <a:r>
                <a:rPr lang="zh-CN" altLang="en-US" sz="900" dirty="0">
                  <a:solidFill>
                    <a:schemeClr val="bg2">
                      <a:lumMod val="50000"/>
                    </a:schemeClr>
                  </a:solidFill>
                  <a:latin typeface="方正姚体" panose="02010601030101010101" pitchFamily="2" charset="-122"/>
                  <a:ea typeface="方正姚体" panose="02010601030101010101" pitchFamily="2" charset="-122"/>
                </a:rPr>
                <a:t>添加文本单击</a:t>
              </a:r>
              <a:r>
                <a:rPr lang="zh-CN" altLang="en-US" sz="1050" dirty="0">
                  <a:solidFill>
                    <a:schemeClr val="bg2">
                      <a:lumMod val="50000"/>
                    </a:schemeClr>
                  </a:solidFill>
                  <a:latin typeface="方正姚体" panose="02010601030101010101" pitchFamily="2" charset="-122"/>
                  <a:ea typeface="方正姚体" panose="02010601030101010101" pitchFamily="2" charset="-122"/>
                </a:rPr>
                <a:t>此处</a:t>
              </a:r>
              <a:r>
                <a:rPr lang="zh-CN" altLang="en-US" sz="900" dirty="0">
                  <a:solidFill>
                    <a:schemeClr val="bg2">
                      <a:lumMod val="50000"/>
                    </a:schemeClr>
                  </a:solidFill>
                  <a:latin typeface="方正姚体" panose="02010601030101010101" pitchFamily="2" charset="-122"/>
                  <a:ea typeface="方正姚体" panose="02010601030101010101" pitchFamily="2" charset="-122"/>
                </a:rPr>
                <a:t>添加文本</a:t>
              </a:r>
            </a:p>
          </p:txBody>
        </p:sp>
        <p:sp>
          <p:nvSpPr>
            <p:cNvPr id="80" name="椭圆 79"/>
            <p:cNvSpPr/>
            <p:nvPr/>
          </p:nvSpPr>
          <p:spPr>
            <a:xfrm>
              <a:off x="1639883" y="5332004"/>
              <a:ext cx="875616" cy="875616"/>
            </a:xfrm>
            <a:prstGeom prst="ellipse">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cxnSp>
          <p:nvCxnSpPr>
            <p:cNvPr id="81" name="直接连接符 80"/>
            <p:cNvCxnSpPr>
              <a:stCxn id="80" idx="0"/>
            </p:cNvCxnSpPr>
            <p:nvPr/>
          </p:nvCxnSpPr>
          <p:spPr>
            <a:xfrm flipV="1">
              <a:off x="2077691" y="4683932"/>
              <a:ext cx="1" cy="648072"/>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82" name="图表 81"/>
            <p:cNvGraphicFramePr/>
            <p:nvPr>
              <p:extLst>
                <p:ext uri="{D42A27DB-BD31-4B8C-83A1-F6EECF244321}">
                  <p14:modId xmlns:p14="http://schemas.microsoft.com/office/powerpoint/2010/main" val="479780192"/>
                </p:ext>
              </p:extLst>
            </p:nvPr>
          </p:nvGraphicFramePr>
          <p:xfrm>
            <a:off x="1333885" y="5273941"/>
            <a:ext cx="1487613" cy="991742"/>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54096272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barn(inVertical)">
                                      <p:cBhvr>
                                        <p:cTn id="16" dur="500"/>
                                        <p:tgtEl>
                                          <p:spTgt spid="43"/>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barn(inVertical)">
                                      <p:cBhvr>
                                        <p:cTn id="20" dur="500"/>
                                        <p:tgtEl>
                                          <p:spTgt spid="44"/>
                                        </p:tgtEl>
                                      </p:cBhvr>
                                    </p:animEffect>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barn(inVertical)">
                                      <p:cBhvr>
                                        <p:cTn id="24" dur="500"/>
                                        <p:tgtEl>
                                          <p:spTgt spid="57"/>
                                        </p:tgtEl>
                                      </p:cBhvr>
                                    </p:animEffect>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barn(inVertical)">
                                      <p:cBhvr>
                                        <p:cTn id="28"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9943" y="223860"/>
            <a:ext cx="1505955" cy="861774"/>
          </a:xfrm>
          <a:prstGeom prst="rect">
            <a:avLst/>
          </a:prstGeom>
          <a:noFill/>
        </p:spPr>
        <p:txBody>
          <a:bodyPr wrap="square" lIns="0" tIns="0" rIns="0" bIns="0" rtlCol="0">
            <a:spAutoFit/>
          </a:bodyPr>
          <a:lstStyle/>
          <a:p>
            <a:pPr marL="0" lvl="1" algn="r"/>
            <a:r>
              <a:rPr lang="zh-CN" altLang="en-US" sz="2800" b="1" dirty="0">
                <a:solidFill>
                  <a:schemeClr val="bg2">
                    <a:lumMod val="50000"/>
                  </a:schemeClr>
                </a:solidFill>
                <a:latin typeface="方正姚体" panose="02010601030101010101" pitchFamily="2" charset="-122"/>
                <a:ea typeface="方正姚体" panose="02010601030101010101" pitchFamily="2" charset="-122"/>
              </a:rPr>
              <a:t>销售网络布局</a:t>
            </a:r>
          </a:p>
        </p:txBody>
      </p:sp>
      <p:sp>
        <p:nvSpPr>
          <p:cNvPr id="3" name="文本框 2"/>
          <p:cNvSpPr txBox="1"/>
          <p:nvPr/>
        </p:nvSpPr>
        <p:spPr>
          <a:xfrm>
            <a:off x="1972760" y="353655"/>
            <a:ext cx="2843153" cy="184666"/>
          </a:xfrm>
          <a:prstGeom prst="rect">
            <a:avLst/>
          </a:prstGeom>
          <a:noFill/>
        </p:spPr>
        <p:txBody>
          <a:bodyPr wrap="square" lIns="0" tIns="0" rIns="0" bIns="0" rtlCol="0">
            <a:spAutoFit/>
          </a:bodyPr>
          <a:lstStyle/>
          <a:p>
            <a:pPr marL="0" lvl="1"/>
            <a:r>
              <a:rPr lang="en-US" altLang="zh-CN" sz="1200" dirty="0">
                <a:solidFill>
                  <a:srgbClr val="0070C0"/>
                </a:solidFill>
                <a:latin typeface="微软雅黑" pitchFamily="34" charset="-122"/>
                <a:ea typeface="微软雅黑" pitchFamily="34" charset="-122"/>
              </a:rPr>
              <a:t>SALES NETWORK</a:t>
            </a:r>
            <a:endParaRPr lang="zh-CN" altLang="en-US" sz="1200" dirty="0">
              <a:solidFill>
                <a:srgbClr val="0070C0"/>
              </a:solidFill>
              <a:latin typeface="微软雅黑" pitchFamily="34" charset="-122"/>
              <a:ea typeface="微软雅黑" pitchFamily="34" charset="-122"/>
            </a:endParaRPr>
          </a:p>
        </p:txBody>
      </p:sp>
      <p:grpSp>
        <p:nvGrpSpPr>
          <p:cNvPr id="158" name="Group 66"/>
          <p:cNvGrpSpPr>
            <a:grpSpLocks/>
          </p:cNvGrpSpPr>
          <p:nvPr/>
        </p:nvGrpSpPr>
        <p:grpSpPr bwMode="auto">
          <a:xfrm>
            <a:off x="541602" y="1337763"/>
            <a:ext cx="3821656" cy="3215431"/>
            <a:chOff x="720" y="839"/>
            <a:chExt cx="3740" cy="3146"/>
          </a:xfrm>
          <a:solidFill>
            <a:srgbClr val="F8F8F8"/>
          </a:solidFill>
        </p:grpSpPr>
        <p:sp>
          <p:nvSpPr>
            <p:cNvPr id="159" name="Freeform 67"/>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160" name="Freeform 68"/>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161" name="Freeform 69"/>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162" name="Freeform 70"/>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163" name="Freeform 71"/>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164" name="Freeform 72"/>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165" name="Freeform 73"/>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166" name="Freeform 74"/>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solidFill>
              <a:srgbClr val="0070C0"/>
            </a:solidFill>
            <a:ln w="635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167" name="Freeform 75"/>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168" name="Freeform 76"/>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169" name="Freeform 77"/>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170" name="Freeform 78"/>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171" name="Freeform 79"/>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172" name="Freeform 80"/>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solidFill>
              <a:srgbClr val="0070C0"/>
            </a:solidFill>
            <a:ln w="635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173" name="Freeform 81"/>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174" name="Freeform 82"/>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175" name="Freeform 83"/>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176" name="Freeform 84"/>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177" name="Freeform 85"/>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178" name="Freeform 86"/>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179" name="Freeform 87"/>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180" name="Freeform 88"/>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181" name="Freeform 89"/>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182" name="Freeform 90"/>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183" name="Freeform 91"/>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184" name="Freeform 92"/>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185" name="Freeform 93"/>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186" name="Freeform 94"/>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187" name="Freeform 95"/>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188" name="Freeform 96"/>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189" name="Freeform 97"/>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190" name="Freeform 98"/>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191" name="Freeform 99"/>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192" name="Freeform 100"/>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0070C0"/>
            </a:solidFill>
            <a:ln w="635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193" name="Freeform 101"/>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194" name="Freeform 102"/>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195" name="Freeform 103"/>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196" name="Freeform 104"/>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197" name="Freeform 105"/>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198" name="Freeform 106"/>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199" name="Freeform 107"/>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200" name="Freeform 108"/>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201" name="Freeform 109"/>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202" name="Freeform 110"/>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203" name="Freeform 111"/>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204" name="Freeform 112"/>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205" name="Freeform 113"/>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206" name="Freeform 114"/>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207" name="Freeform 115"/>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208" name="Freeform 116"/>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209" name="Freeform 117"/>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210" name="Freeform 118"/>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211" name="Freeform 119"/>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212" name="Freeform 120"/>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213" name="Freeform 121"/>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214" name="Freeform 122"/>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215" name="Freeform 123"/>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216" name="Freeform 124"/>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217" name="Freeform 125"/>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218" name="Freeform 126"/>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solidFill>
              <a:srgbClr val="0070C0"/>
            </a:solidFill>
            <a:ln w="635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219" name="Freeform 127"/>
            <p:cNvSpPr>
              <a:spLocks/>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sp>
          <p:nvSpPr>
            <p:cNvPr id="220" name="Freeform 128"/>
            <p:cNvSpPr>
              <a:spLocks/>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headEnd/>
              <a:tailEnd/>
            </a:ln>
          </p:spPr>
          <p:txBody>
            <a:bodyPr/>
            <a:lstStyle/>
            <a:p>
              <a:pPr fontAlgn="base">
                <a:spcBef>
                  <a:spcPct val="0"/>
                </a:spcBef>
                <a:spcAft>
                  <a:spcPct val="0"/>
                </a:spcAft>
              </a:pPr>
              <a:endParaRPr lang="zh-CN" altLang="en-US">
                <a:solidFill>
                  <a:prstClr val="black"/>
                </a:solidFill>
              </a:endParaRPr>
            </a:p>
          </p:txBody>
        </p:sp>
      </p:grpSp>
      <p:cxnSp>
        <p:nvCxnSpPr>
          <p:cNvPr id="221" name="直接连接符 220"/>
          <p:cNvCxnSpPr/>
          <p:nvPr/>
        </p:nvCxnSpPr>
        <p:spPr>
          <a:xfrm>
            <a:off x="3751162" y="2425706"/>
            <a:ext cx="252413" cy="24850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2" name="直接连接符 221"/>
          <p:cNvCxnSpPr/>
          <p:nvPr/>
        </p:nvCxnSpPr>
        <p:spPr>
          <a:xfrm>
            <a:off x="4003572" y="2674206"/>
            <a:ext cx="1230648" cy="757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3" name="直接连接符 222"/>
          <p:cNvCxnSpPr/>
          <p:nvPr/>
        </p:nvCxnSpPr>
        <p:spPr>
          <a:xfrm>
            <a:off x="3079814" y="2902412"/>
            <a:ext cx="252413"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4" name="直接连接符 223"/>
          <p:cNvCxnSpPr/>
          <p:nvPr/>
        </p:nvCxnSpPr>
        <p:spPr>
          <a:xfrm flipV="1">
            <a:off x="3332228" y="3142738"/>
            <a:ext cx="1901993" cy="817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5" name="直接连接符 224"/>
          <p:cNvCxnSpPr/>
          <p:nvPr/>
        </p:nvCxnSpPr>
        <p:spPr>
          <a:xfrm flipV="1">
            <a:off x="3640878" y="3617651"/>
            <a:ext cx="316249" cy="20483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6" name="直接连接符 225"/>
          <p:cNvCxnSpPr/>
          <p:nvPr/>
        </p:nvCxnSpPr>
        <p:spPr>
          <a:xfrm>
            <a:off x="3957128" y="3617651"/>
            <a:ext cx="1276721"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7" name="直接连接符 226"/>
          <p:cNvCxnSpPr/>
          <p:nvPr/>
        </p:nvCxnSpPr>
        <p:spPr>
          <a:xfrm>
            <a:off x="3027329" y="4093704"/>
            <a:ext cx="252413" cy="24850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8" name="直接连接符 227"/>
          <p:cNvCxnSpPr/>
          <p:nvPr/>
        </p:nvCxnSpPr>
        <p:spPr>
          <a:xfrm>
            <a:off x="3279742" y="4342205"/>
            <a:ext cx="195410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9" name="矩形 228"/>
          <p:cNvSpPr/>
          <p:nvPr/>
        </p:nvSpPr>
        <p:spPr>
          <a:xfrm>
            <a:off x="4208041" y="2416955"/>
            <a:ext cx="1031116" cy="261642"/>
          </a:xfrm>
          <a:prstGeom prst="rect">
            <a:avLst/>
          </a:prstGeom>
        </p:spPr>
        <p:txBody>
          <a:bodyPr wrap="none" lIns="91472" tIns="45736" rIns="91472" bIns="45736">
            <a:spAutoFit/>
          </a:bodyPr>
          <a:lstStyle/>
          <a:p>
            <a:pPr fontAlgn="base">
              <a:spcBef>
                <a:spcPct val="0"/>
              </a:spcBef>
              <a:spcAft>
                <a:spcPct val="0"/>
              </a:spcAft>
            </a:pPr>
            <a:r>
              <a:rPr lang="zh-CN" altLang="en-US" sz="1100" dirty="0">
                <a:solidFill>
                  <a:srgbClr val="0070C0"/>
                </a:solidFill>
                <a:latin typeface="方正姚体" panose="02010601030101010101" pitchFamily="2" charset="-122"/>
                <a:ea typeface="方正姚体" panose="02010601030101010101" pitchFamily="2" charset="-122"/>
              </a:rPr>
              <a:t>点击添加文本</a:t>
            </a:r>
          </a:p>
        </p:txBody>
      </p:sp>
      <p:sp>
        <p:nvSpPr>
          <p:cNvPr id="230" name="矩形 229"/>
          <p:cNvSpPr/>
          <p:nvPr/>
        </p:nvSpPr>
        <p:spPr>
          <a:xfrm>
            <a:off x="4208041" y="2882579"/>
            <a:ext cx="1031116" cy="261642"/>
          </a:xfrm>
          <a:prstGeom prst="rect">
            <a:avLst/>
          </a:prstGeom>
        </p:spPr>
        <p:txBody>
          <a:bodyPr wrap="none" lIns="91472" tIns="45736" rIns="91472" bIns="45736">
            <a:spAutoFit/>
          </a:bodyPr>
          <a:lstStyle/>
          <a:p>
            <a:pPr fontAlgn="base">
              <a:spcBef>
                <a:spcPct val="0"/>
              </a:spcBef>
              <a:spcAft>
                <a:spcPct val="0"/>
              </a:spcAft>
            </a:pPr>
            <a:r>
              <a:rPr lang="zh-CN" altLang="en-US" sz="1100" dirty="0">
                <a:solidFill>
                  <a:srgbClr val="0070C0"/>
                </a:solidFill>
                <a:latin typeface="方正姚体" panose="02010601030101010101" pitchFamily="2" charset="-122"/>
                <a:ea typeface="方正姚体" panose="02010601030101010101" pitchFamily="2" charset="-122"/>
              </a:rPr>
              <a:t>点击添加文本</a:t>
            </a:r>
          </a:p>
        </p:txBody>
      </p:sp>
      <p:sp>
        <p:nvSpPr>
          <p:cNvPr id="231" name="矩形 230"/>
          <p:cNvSpPr/>
          <p:nvPr/>
        </p:nvSpPr>
        <p:spPr>
          <a:xfrm>
            <a:off x="4208041" y="3359251"/>
            <a:ext cx="1031116" cy="261642"/>
          </a:xfrm>
          <a:prstGeom prst="rect">
            <a:avLst/>
          </a:prstGeom>
        </p:spPr>
        <p:txBody>
          <a:bodyPr wrap="none" lIns="91472" tIns="45736" rIns="91472" bIns="45736">
            <a:spAutoFit/>
          </a:bodyPr>
          <a:lstStyle/>
          <a:p>
            <a:pPr fontAlgn="base">
              <a:spcBef>
                <a:spcPct val="0"/>
              </a:spcBef>
              <a:spcAft>
                <a:spcPct val="0"/>
              </a:spcAft>
            </a:pPr>
            <a:r>
              <a:rPr lang="zh-CN" altLang="en-US" sz="1100" dirty="0">
                <a:solidFill>
                  <a:srgbClr val="0070C0"/>
                </a:solidFill>
                <a:latin typeface="方正姚体" panose="02010601030101010101" pitchFamily="2" charset="-122"/>
                <a:ea typeface="方正姚体" panose="02010601030101010101" pitchFamily="2" charset="-122"/>
              </a:rPr>
              <a:t>点击添加文本</a:t>
            </a:r>
          </a:p>
        </p:txBody>
      </p:sp>
      <p:sp>
        <p:nvSpPr>
          <p:cNvPr id="232" name="矩形 231"/>
          <p:cNvSpPr/>
          <p:nvPr/>
        </p:nvSpPr>
        <p:spPr>
          <a:xfrm>
            <a:off x="4208041" y="4078616"/>
            <a:ext cx="1031116" cy="261642"/>
          </a:xfrm>
          <a:prstGeom prst="rect">
            <a:avLst/>
          </a:prstGeom>
        </p:spPr>
        <p:txBody>
          <a:bodyPr wrap="none" lIns="91472" tIns="45736" rIns="91472" bIns="45736">
            <a:spAutoFit/>
          </a:bodyPr>
          <a:lstStyle/>
          <a:p>
            <a:pPr fontAlgn="base">
              <a:spcBef>
                <a:spcPct val="0"/>
              </a:spcBef>
              <a:spcAft>
                <a:spcPct val="0"/>
              </a:spcAft>
            </a:pPr>
            <a:r>
              <a:rPr lang="zh-CN" altLang="en-US" sz="1100" dirty="0">
                <a:solidFill>
                  <a:srgbClr val="0070C0"/>
                </a:solidFill>
                <a:latin typeface="方正姚体" panose="02010601030101010101" pitchFamily="2" charset="-122"/>
                <a:ea typeface="方正姚体" panose="02010601030101010101" pitchFamily="2" charset="-122"/>
              </a:rPr>
              <a:t>点击添加文本</a:t>
            </a:r>
          </a:p>
        </p:txBody>
      </p:sp>
      <p:sp>
        <p:nvSpPr>
          <p:cNvPr id="233" name="圆角矩形 232"/>
          <p:cNvSpPr/>
          <p:nvPr/>
        </p:nvSpPr>
        <p:spPr>
          <a:xfrm>
            <a:off x="5869439" y="1182259"/>
            <a:ext cx="397321" cy="409625"/>
          </a:xfrm>
          <a:prstGeom prst="roundRect">
            <a:avLst>
              <a:gd name="adj" fmla="val 7822"/>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234" name="矩形 233"/>
          <p:cNvSpPr/>
          <p:nvPr/>
        </p:nvSpPr>
        <p:spPr>
          <a:xfrm>
            <a:off x="6407407" y="1104696"/>
            <a:ext cx="2040590" cy="646331"/>
          </a:xfrm>
          <a:prstGeom prst="rect">
            <a:avLst/>
          </a:prstGeom>
        </p:spPr>
        <p:txBody>
          <a:bodyPr wrap="square">
            <a:spAutoFit/>
          </a:bodyPr>
          <a:lstStyle/>
          <a:p>
            <a:pPr>
              <a:lnSpc>
                <a:spcPct val="150000"/>
              </a:lnSpc>
              <a:spcBef>
                <a:spcPct val="0"/>
              </a:spcBef>
            </a:pPr>
            <a:r>
              <a:rPr lang="zh-CN" altLang="en-US" sz="1200" cap="all" dirty="0">
                <a:solidFill>
                  <a:schemeClr val="bg2">
                    <a:lumMod val="50000"/>
                  </a:schemeClr>
                </a:solidFill>
                <a:latin typeface="方正姚体" panose="02010601030101010101" pitchFamily="2" charset="-122"/>
                <a:ea typeface="方正姚体" panose="02010601030101010101" pitchFamily="2" charset="-122"/>
              </a:rPr>
              <a:t>点击输入您想要的文字内容点击输入您想要的文字内容</a:t>
            </a: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p:txBody>
      </p:sp>
      <p:sp>
        <p:nvSpPr>
          <p:cNvPr id="235" name="圆角矩形 234"/>
          <p:cNvSpPr/>
          <p:nvPr/>
        </p:nvSpPr>
        <p:spPr>
          <a:xfrm>
            <a:off x="5869439" y="2120407"/>
            <a:ext cx="397321" cy="409625"/>
          </a:xfrm>
          <a:prstGeom prst="roundRect">
            <a:avLst>
              <a:gd name="adj" fmla="val 7822"/>
            </a:avLst>
          </a:prstGeom>
          <a:solidFill>
            <a:srgbClr val="0070C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236" name="矩形 235"/>
          <p:cNvSpPr/>
          <p:nvPr/>
        </p:nvSpPr>
        <p:spPr>
          <a:xfrm>
            <a:off x="6407407" y="2042845"/>
            <a:ext cx="2040590" cy="646331"/>
          </a:xfrm>
          <a:prstGeom prst="rect">
            <a:avLst/>
          </a:prstGeom>
        </p:spPr>
        <p:txBody>
          <a:bodyPr wrap="square">
            <a:spAutoFit/>
          </a:bodyPr>
          <a:lstStyle/>
          <a:p>
            <a:pPr>
              <a:lnSpc>
                <a:spcPct val="150000"/>
              </a:lnSpc>
              <a:spcBef>
                <a:spcPct val="0"/>
              </a:spcBef>
            </a:pPr>
            <a:r>
              <a:rPr lang="zh-CN" altLang="en-US" sz="1200" cap="all" dirty="0">
                <a:solidFill>
                  <a:schemeClr val="bg2">
                    <a:lumMod val="50000"/>
                  </a:schemeClr>
                </a:solidFill>
                <a:latin typeface="方正姚体" panose="02010601030101010101" pitchFamily="2" charset="-122"/>
                <a:ea typeface="方正姚体" panose="02010601030101010101" pitchFamily="2" charset="-122"/>
              </a:rPr>
              <a:t>点击输入您想要的文字内容点击输入您想要的文字内容</a:t>
            </a: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p:txBody>
      </p:sp>
      <p:sp>
        <p:nvSpPr>
          <p:cNvPr id="237" name="圆角矩形 236"/>
          <p:cNvSpPr/>
          <p:nvPr/>
        </p:nvSpPr>
        <p:spPr>
          <a:xfrm>
            <a:off x="5869439" y="3040711"/>
            <a:ext cx="397321" cy="409625"/>
          </a:xfrm>
          <a:prstGeom prst="roundRect">
            <a:avLst>
              <a:gd name="adj" fmla="val 7822"/>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238" name="矩形 237"/>
          <p:cNvSpPr/>
          <p:nvPr/>
        </p:nvSpPr>
        <p:spPr>
          <a:xfrm>
            <a:off x="6407407" y="2963149"/>
            <a:ext cx="2040590" cy="646331"/>
          </a:xfrm>
          <a:prstGeom prst="rect">
            <a:avLst/>
          </a:prstGeom>
        </p:spPr>
        <p:txBody>
          <a:bodyPr wrap="square">
            <a:spAutoFit/>
          </a:bodyPr>
          <a:lstStyle/>
          <a:p>
            <a:pPr>
              <a:lnSpc>
                <a:spcPct val="150000"/>
              </a:lnSpc>
              <a:spcBef>
                <a:spcPct val="0"/>
              </a:spcBef>
            </a:pPr>
            <a:r>
              <a:rPr lang="zh-CN" altLang="en-US" sz="1200" cap="all" dirty="0">
                <a:solidFill>
                  <a:schemeClr val="bg2">
                    <a:lumMod val="50000"/>
                  </a:schemeClr>
                </a:solidFill>
                <a:latin typeface="方正姚体" panose="02010601030101010101" pitchFamily="2" charset="-122"/>
                <a:ea typeface="方正姚体" panose="02010601030101010101" pitchFamily="2" charset="-122"/>
              </a:rPr>
              <a:t>点击输入您想要的文字内容点击输入您想要的文字内容</a:t>
            </a: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p:txBody>
      </p:sp>
      <p:sp>
        <p:nvSpPr>
          <p:cNvPr id="239" name="圆角矩形 238"/>
          <p:cNvSpPr/>
          <p:nvPr/>
        </p:nvSpPr>
        <p:spPr>
          <a:xfrm>
            <a:off x="5869439" y="3967773"/>
            <a:ext cx="397321" cy="409625"/>
          </a:xfrm>
          <a:prstGeom prst="roundRect">
            <a:avLst>
              <a:gd name="adj" fmla="val 7822"/>
            </a:avLst>
          </a:prstGeom>
          <a:solidFill>
            <a:srgbClr val="0070C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240" name="矩形 239"/>
          <p:cNvSpPr/>
          <p:nvPr/>
        </p:nvSpPr>
        <p:spPr>
          <a:xfrm>
            <a:off x="6407407" y="3890210"/>
            <a:ext cx="2040590" cy="646331"/>
          </a:xfrm>
          <a:prstGeom prst="rect">
            <a:avLst/>
          </a:prstGeom>
        </p:spPr>
        <p:txBody>
          <a:bodyPr wrap="square">
            <a:spAutoFit/>
          </a:bodyPr>
          <a:lstStyle/>
          <a:p>
            <a:pPr>
              <a:lnSpc>
                <a:spcPct val="150000"/>
              </a:lnSpc>
              <a:spcBef>
                <a:spcPct val="0"/>
              </a:spcBef>
            </a:pPr>
            <a:r>
              <a:rPr lang="zh-CN" altLang="en-US" sz="1200" cap="all" dirty="0">
                <a:solidFill>
                  <a:schemeClr val="bg2">
                    <a:lumMod val="50000"/>
                  </a:schemeClr>
                </a:solidFill>
                <a:latin typeface="方正姚体" panose="02010601030101010101" pitchFamily="2" charset="-122"/>
                <a:ea typeface="方正姚体" panose="02010601030101010101" pitchFamily="2" charset="-122"/>
              </a:rPr>
              <a:t>点击输入您想要的文字内容点击输入您想要的文字内容</a:t>
            </a: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p:txBody>
      </p:sp>
    </p:spTree>
    <p:extLst>
      <p:ext uri="{BB962C8B-B14F-4D97-AF65-F5344CB8AC3E}">
        <p14:creationId xmlns:p14="http://schemas.microsoft.com/office/powerpoint/2010/main" val="302812538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accel="58000" fill="hold" nodeType="afterEffect" p14:presetBounceEnd="58000">
                                      <p:stCondLst>
                                        <p:cond delay="0"/>
                                      </p:stCondLst>
                                      <p:childTnLst>
                                        <p:set>
                                          <p:cBhvr>
                                            <p:cTn id="15" dur="1" fill="hold">
                                              <p:stCondLst>
                                                <p:cond delay="0"/>
                                              </p:stCondLst>
                                            </p:cTn>
                                            <p:tgtEl>
                                              <p:spTgt spid="158"/>
                                            </p:tgtEl>
                                            <p:attrNameLst>
                                              <p:attrName>style.visibility</p:attrName>
                                            </p:attrNameLst>
                                          </p:cBhvr>
                                          <p:to>
                                            <p:strVal val="visible"/>
                                          </p:to>
                                        </p:set>
                                        <p:anim calcmode="lin" valueType="num" p14:bounceEnd="58000">
                                          <p:cBhvr additive="base">
                                            <p:cTn id="16" dur="1000" fill="hold"/>
                                            <p:tgtEl>
                                              <p:spTgt spid="158"/>
                                            </p:tgtEl>
                                            <p:attrNameLst>
                                              <p:attrName>ppt_x</p:attrName>
                                            </p:attrNameLst>
                                          </p:cBhvr>
                                          <p:tavLst>
                                            <p:tav tm="0">
                                              <p:val>
                                                <p:strVal val="0-#ppt_w/2"/>
                                              </p:val>
                                            </p:tav>
                                            <p:tav tm="100000">
                                              <p:val>
                                                <p:strVal val="#ppt_x"/>
                                              </p:val>
                                            </p:tav>
                                          </p:tavLst>
                                        </p:anim>
                                        <p:anim calcmode="lin" valueType="num" p14:bounceEnd="58000">
                                          <p:cBhvr additive="base">
                                            <p:cTn id="17" dur="1000" fill="hold"/>
                                            <p:tgtEl>
                                              <p:spTgt spid="158"/>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221"/>
                                            </p:tgtEl>
                                            <p:attrNameLst>
                                              <p:attrName>style.visibility</p:attrName>
                                            </p:attrNameLst>
                                          </p:cBhvr>
                                          <p:to>
                                            <p:strVal val="visible"/>
                                          </p:to>
                                        </p:set>
                                        <p:animEffect transition="in" filter="wipe(left)">
                                          <p:cBhvr>
                                            <p:cTn id="21" dur="250"/>
                                            <p:tgtEl>
                                              <p:spTgt spid="221"/>
                                            </p:tgtEl>
                                          </p:cBhvr>
                                        </p:animEffect>
                                      </p:childTnLst>
                                    </p:cTn>
                                  </p:par>
                                </p:childTnLst>
                              </p:cTn>
                            </p:par>
                            <p:par>
                              <p:cTn id="22" fill="hold">
                                <p:stCondLst>
                                  <p:cond delay="1750"/>
                                </p:stCondLst>
                                <p:childTnLst>
                                  <p:par>
                                    <p:cTn id="23" presetID="22" presetClass="entr" presetSubtype="8" fill="hold" nodeType="afterEffect">
                                      <p:stCondLst>
                                        <p:cond delay="0"/>
                                      </p:stCondLst>
                                      <p:childTnLst>
                                        <p:set>
                                          <p:cBhvr>
                                            <p:cTn id="24" dur="1" fill="hold">
                                              <p:stCondLst>
                                                <p:cond delay="0"/>
                                              </p:stCondLst>
                                            </p:cTn>
                                            <p:tgtEl>
                                              <p:spTgt spid="222"/>
                                            </p:tgtEl>
                                            <p:attrNameLst>
                                              <p:attrName>style.visibility</p:attrName>
                                            </p:attrNameLst>
                                          </p:cBhvr>
                                          <p:to>
                                            <p:strVal val="visible"/>
                                          </p:to>
                                        </p:set>
                                        <p:animEffect transition="in" filter="wipe(left)">
                                          <p:cBhvr>
                                            <p:cTn id="25" dur="250"/>
                                            <p:tgtEl>
                                              <p:spTgt spid="222"/>
                                            </p:tgtEl>
                                          </p:cBhvr>
                                        </p:animEffect>
                                      </p:childTnLst>
                                    </p:cTn>
                                  </p:par>
                                </p:childTnLst>
                              </p:cTn>
                            </p:par>
                            <p:par>
                              <p:cTn id="26" fill="hold">
                                <p:stCondLst>
                                  <p:cond delay="2000"/>
                                </p:stCondLst>
                                <p:childTnLst>
                                  <p:par>
                                    <p:cTn id="27" presetID="47" presetClass="entr" presetSubtype="0" fill="hold" grpId="0" nodeType="afterEffect">
                                      <p:stCondLst>
                                        <p:cond delay="0"/>
                                      </p:stCondLst>
                                      <p:childTnLst>
                                        <p:set>
                                          <p:cBhvr>
                                            <p:cTn id="28" dur="1" fill="hold">
                                              <p:stCondLst>
                                                <p:cond delay="0"/>
                                              </p:stCondLst>
                                            </p:cTn>
                                            <p:tgtEl>
                                              <p:spTgt spid="229"/>
                                            </p:tgtEl>
                                            <p:attrNameLst>
                                              <p:attrName>style.visibility</p:attrName>
                                            </p:attrNameLst>
                                          </p:cBhvr>
                                          <p:to>
                                            <p:strVal val="visible"/>
                                          </p:to>
                                        </p:set>
                                        <p:animEffect transition="in" filter="fade">
                                          <p:cBhvr>
                                            <p:cTn id="29" dur="500"/>
                                            <p:tgtEl>
                                              <p:spTgt spid="229"/>
                                            </p:tgtEl>
                                          </p:cBhvr>
                                        </p:animEffect>
                                        <p:anim calcmode="lin" valueType="num">
                                          <p:cBhvr>
                                            <p:cTn id="30" dur="500" fill="hold"/>
                                            <p:tgtEl>
                                              <p:spTgt spid="229"/>
                                            </p:tgtEl>
                                            <p:attrNameLst>
                                              <p:attrName>ppt_x</p:attrName>
                                            </p:attrNameLst>
                                          </p:cBhvr>
                                          <p:tavLst>
                                            <p:tav tm="0">
                                              <p:val>
                                                <p:strVal val="#ppt_x"/>
                                              </p:val>
                                            </p:tav>
                                            <p:tav tm="100000">
                                              <p:val>
                                                <p:strVal val="#ppt_x"/>
                                              </p:val>
                                            </p:tav>
                                          </p:tavLst>
                                        </p:anim>
                                        <p:anim calcmode="lin" valueType="num">
                                          <p:cBhvr>
                                            <p:cTn id="31" dur="500" fill="hold"/>
                                            <p:tgtEl>
                                              <p:spTgt spid="22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223"/>
                                            </p:tgtEl>
                                            <p:attrNameLst>
                                              <p:attrName>style.visibility</p:attrName>
                                            </p:attrNameLst>
                                          </p:cBhvr>
                                          <p:to>
                                            <p:strVal val="visible"/>
                                          </p:to>
                                        </p:set>
                                        <p:animEffect transition="in" filter="wipe(left)">
                                          <p:cBhvr>
                                            <p:cTn id="35" dur="250"/>
                                            <p:tgtEl>
                                              <p:spTgt spid="223"/>
                                            </p:tgtEl>
                                          </p:cBhvr>
                                        </p:animEffect>
                                      </p:childTnLst>
                                    </p:cTn>
                                  </p:par>
                                </p:childTnLst>
                              </p:cTn>
                            </p:par>
                            <p:par>
                              <p:cTn id="36" fill="hold">
                                <p:stCondLst>
                                  <p:cond delay="2750"/>
                                </p:stCondLst>
                                <p:childTnLst>
                                  <p:par>
                                    <p:cTn id="37" presetID="22" presetClass="entr" presetSubtype="8" fill="hold" nodeType="afterEffect">
                                      <p:stCondLst>
                                        <p:cond delay="0"/>
                                      </p:stCondLst>
                                      <p:childTnLst>
                                        <p:set>
                                          <p:cBhvr>
                                            <p:cTn id="38" dur="1" fill="hold">
                                              <p:stCondLst>
                                                <p:cond delay="0"/>
                                              </p:stCondLst>
                                            </p:cTn>
                                            <p:tgtEl>
                                              <p:spTgt spid="224"/>
                                            </p:tgtEl>
                                            <p:attrNameLst>
                                              <p:attrName>style.visibility</p:attrName>
                                            </p:attrNameLst>
                                          </p:cBhvr>
                                          <p:to>
                                            <p:strVal val="visible"/>
                                          </p:to>
                                        </p:set>
                                        <p:animEffect transition="in" filter="wipe(left)">
                                          <p:cBhvr>
                                            <p:cTn id="39" dur="250"/>
                                            <p:tgtEl>
                                              <p:spTgt spid="224"/>
                                            </p:tgtEl>
                                          </p:cBhvr>
                                        </p:animEffect>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30"/>
                                            </p:tgtEl>
                                            <p:attrNameLst>
                                              <p:attrName>style.visibility</p:attrName>
                                            </p:attrNameLst>
                                          </p:cBhvr>
                                          <p:to>
                                            <p:strVal val="visible"/>
                                          </p:to>
                                        </p:set>
                                        <p:animEffect transition="in" filter="fade">
                                          <p:cBhvr>
                                            <p:cTn id="43" dur="500"/>
                                            <p:tgtEl>
                                              <p:spTgt spid="230"/>
                                            </p:tgtEl>
                                          </p:cBhvr>
                                        </p:animEffect>
                                        <p:anim calcmode="lin" valueType="num">
                                          <p:cBhvr>
                                            <p:cTn id="44" dur="500" fill="hold"/>
                                            <p:tgtEl>
                                              <p:spTgt spid="230"/>
                                            </p:tgtEl>
                                            <p:attrNameLst>
                                              <p:attrName>ppt_x</p:attrName>
                                            </p:attrNameLst>
                                          </p:cBhvr>
                                          <p:tavLst>
                                            <p:tav tm="0">
                                              <p:val>
                                                <p:strVal val="#ppt_x"/>
                                              </p:val>
                                            </p:tav>
                                            <p:tav tm="100000">
                                              <p:val>
                                                <p:strVal val="#ppt_x"/>
                                              </p:val>
                                            </p:tav>
                                          </p:tavLst>
                                        </p:anim>
                                        <p:anim calcmode="lin" valueType="num">
                                          <p:cBhvr>
                                            <p:cTn id="45" dur="500" fill="hold"/>
                                            <p:tgtEl>
                                              <p:spTgt spid="230"/>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22" presetClass="entr" presetSubtype="8" fill="hold" nodeType="afterEffect">
                                      <p:stCondLst>
                                        <p:cond delay="0"/>
                                      </p:stCondLst>
                                      <p:childTnLst>
                                        <p:set>
                                          <p:cBhvr>
                                            <p:cTn id="48" dur="1" fill="hold">
                                              <p:stCondLst>
                                                <p:cond delay="0"/>
                                              </p:stCondLst>
                                            </p:cTn>
                                            <p:tgtEl>
                                              <p:spTgt spid="225"/>
                                            </p:tgtEl>
                                            <p:attrNameLst>
                                              <p:attrName>style.visibility</p:attrName>
                                            </p:attrNameLst>
                                          </p:cBhvr>
                                          <p:to>
                                            <p:strVal val="visible"/>
                                          </p:to>
                                        </p:set>
                                        <p:animEffect transition="in" filter="wipe(left)">
                                          <p:cBhvr>
                                            <p:cTn id="49" dur="250"/>
                                            <p:tgtEl>
                                              <p:spTgt spid="225"/>
                                            </p:tgtEl>
                                          </p:cBhvr>
                                        </p:animEffect>
                                      </p:childTnLst>
                                    </p:cTn>
                                  </p:par>
                                </p:childTnLst>
                              </p:cTn>
                            </p:par>
                            <p:par>
                              <p:cTn id="50" fill="hold">
                                <p:stCondLst>
                                  <p:cond delay="3750"/>
                                </p:stCondLst>
                                <p:childTnLst>
                                  <p:par>
                                    <p:cTn id="51" presetID="10" presetClass="entr" presetSubtype="0" fill="hold" nodeType="afterEffect">
                                      <p:stCondLst>
                                        <p:cond delay="0"/>
                                      </p:stCondLst>
                                      <p:childTnLst>
                                        <p:set>
                                          <p:cBhvr>
                                            <p:cTn id="52" dur="1" fill="hold">
                                              <p:stCondLst>
                                                <p:cond delay="0"/>
                                              </p:stCondLst>
                                            </p:cTn>
                                            <p:tgtEl>
                                              <p:spTgt spid="226"/>
                                            </p:tgtEl>
                                            <p:attrNameLst>
                                              <p:attrName>style.visibility</p:attrName>
                                            </p:attrNameLst>
                                          </p:cBhvr>
                                          <p:to>
                                            <p:strVal val="visible"/>
                                          </p:to>
                                        </p:set>
                                        <p:animEffect transition="in" filter="fade">
                                          <p:cBhvr>
                                            <p:cTn id="53" dur="250"/>
                                            <p:tgtEl>
                                              <p:spTgt spid="226"/>
                                            </p:tgtEl>
                                          </p:cBhvr>
                                        </p:animEffect>
                                      </p:childTnLst>
                                    </p:cTn>
                                  </p:par>
                                </p:childTnLst>
                              </p:cTn>
                            </p:par>
                            <p:par>
                              <p:cTn id="54" fill="hold">
                                <p:stCondLst>
                                  <p:cond delay="4000"/>
                                </p:stCondLst>
                                <p:childTnLst>
                                  <p:par>
                                    <p:cTn id="55" presetID="47" presetClass="entr" presetSubtype="0" fill="hold" grpId="0" nodeType="afterEffect">
                                      <p:stCondLst>
                                        <p:cond delay="0"/>
                                      </p:stCondLst>
                                      <p:childTnLst>
                                        <p:set>
                                          <p:cBhvr>
                                            <p:cTn id="56" dur="1" fill="hold">
                                              <p:stCondLst>
                                                <p:cond delay="0"/>
                                              </p:stCondLst>
                                            </p:cTn>
                                            <p:tgtEl>
                                              <p:spTgt spid="231"/>
                                            </p:tgtEl>
                                            <p:attrNameLst>
                                              <p:attrName>style.visibility</p:attrName>
                                            </p:attrNameLst>
                                          </p:cBhvr>
                                          <p:to>
                                            <p:strVal val="visible"/>
                                          </p:to>
                                        </p:set>
                                        <p:animEffect transition="in" filter="fade">
                                          <p:cBhvr>
                                            <p:cTn id="57" dur="500"/>
                                            <p:tgtEl>
                                              <p:spTgt spid="231"/>
                                            </p:tgtEl>
                                          </p:cBhvr>
                                        </p:animEffect>
                                        <p:anim calcmode="lin" valueType="num">
                                          <p:cBhvr>
                                            <p:cTn id="58" dur="500" fill="hold"/>
                                            <p:tgtEl>
                                              <p:spTgt spid="231"/>
                                            </p:tgtEl>
                                            <p:attrNameLst>
                                              <p:attrName>ppt_x</p:attrName>
                                            </p:attrNameLst>
                                          </p:cBhvr>
                                          <p:tavLst>
                                            <p:tav tm="0">
                                              <p:val>
                                                <p:strVal val="#ppt_x"/>
                                              </p:val>
                                            </p:tav>
                                            <p:tav tm="100000">
                                              <p:val>
                                                <p:strVal val="#ppt_x"/>
                                              </p:val>
                                            </p:tav>
                                          </p:tavLst>
                                        </p:anim>
                                        <p:anim calcmode="lin" valueType="num">
                                          <p:cBhvr>
                                            <p:cTn id="59" dur="500" fill="hold"/>
                                            <p:tgtEl>
                                              <p:spTgt spid="231"/>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8" fill="hold" nodeType="afterEffect">
                                      <p:stCondLst>
                                        <p:cond delay="0"/>
                                      </p:stCondLst>
                                      <p:childTnLst>
                                        <p:set>
                                          <p:cBhvr>
                                            <p:cTn id="62" dur="1" fill="hold">
                                              <p:stCondLst>
                                                <p:cond delay="0"/>
                                              </p:stCondLst>
                                            </p:cTn>
                                            <p:tgtEl>
                                              <p:spTgt spid="227"/>
                                            </p:tgtEl>
                                            <p:attrNameLst>
                                              <p:attrName>style.visibility</p:attrName>
                                            </p:attrNameLst>
                                          </p:cBhvr>
                                          <p:to>
                                            <p:strVal val="visible"/>
                                          </p:to>
                                        </p:set>
                                        <p:animEffect transition="in" filter="wipe(left)">
                                          <p:cBhvr>
                                            <p:cTn id="63" dur="250"/>
                                            <p:tgtEl>
                                              <p:spTgt spid="227"/>
                                            </p:tgtEl>
                                          </p:cBhvr>
                                        </p:animEffect>
                                      </p:childTnLst>
                                    </p:cTn>
                                  </p:par>
                                </p:childTnLst>
                              </p:cTn>
                            </p:par>
                            <p:par>
                              <p:cTn id="64" fill="hold">
                                <p:stCondLst>
                                  <p:cond delay="4750"/>
                                </p:stCondLst>
                                <p:childTnLst>
                                  <p:par>
                                    <p:cTn id="65" presetID="22" presetClass="entr" presetSubtype="8" fill="hold" nodeType="afterEffect">
                                      <p:stCondLst>
                                        <p:cond delay="0"/>
                                      </p:stCondLst>
                                      <p:childTnLst>
                                        <p:set>
                                          <p:cBhvr>
                                            <p:cTn id="66" dur="1" fill="hold">
                                              <p:stCondLst>
                                                <p:cond delay="0"/>
                                              </p:stCondLst>
                                            </p:cTn>
                                            <p:tgtEl>
                                              <p:spTgt spid="228"/>
                                            </p:tgtEl>
                                            <p:attrNameLst>
                                              <p:attrName>style.visibility</p:attrName>
                                            </p:attrNameLst>
                                          </p:cBhvr>
                                          <p:to>
                                            <p:strVal val="visible"/>
                                          </p:to>
                                        </p:set>
                                        <p:animEffect transition="in" filter="wipe(left)">
                                          <p:cBhvr>
                                            <p:cTn id="67" dur="250"/>
                                            <p:tgtEl>
                                              <p:spTgt spid="228"/>
                                            </p:tgtEl>
                                          </p:cBhvr>
                                        </p:animEffect>
                                      </p:childTnLst>
                                    </p:cTn>
                                  </p:par>
                                </p:childTnLst>
                              </p:cTn>
                            </p:par>
                            <p:par>
                              <p:cTn id="68" fill="hold">
                                <p:stCondLst>
                                  <p:cond delay="5000"/>
                                </p:stCondLst>
                                <p:childTnLst>
                                  <p:par>
                                    <p:cTn id="69" presetID="47" presetClass="entr" presetSubtype="0" fill="hold" grpId="0" nodeType="afterEffect">
                                      <p:stCondLst>
                                        <p:cond delay="0"/>
                                      </p:stCondLst>
                                      <p:childTnLst>
                                        <p:set>
                                          <p:cBhvr>
                                            <p:cTn id="70" dur="1" fill="hold">
                                              <p:stCondLst>
                                                <p:cond delay="0"/>
                                              </p:stCondLst>
                                            </p:cTn>
                                            <p:tgtEl>
                                              <p:spTgt spid="232"/>
                                            </p:tgtEl>
                                            <p:attrNameLst>
                                              <p:attrName>style.visibility</p:attrName>
                                            </p:attrNameLst>
                                          </p:cBhvr>
                                          <p:to>
                                            <p:strVal val="visible"/>
                                          </p:to>
                                        </p:set>
                                        <p:animEffect transition="in" filter="fade">
                                          <p:cBhvr>
                                            <p:cTn id="71" dur="500"/>
                                            <p:tgtEl>
                                              <p:spTgt spid="232"/>
                                            </p:tgtEl>
                                          </p:cBhvr>
                                        </p:animEffect>
                                        <p:anim calcmode="lin" valueType="num">
                                          <p:cBhvr>
                                            <p:cTn id="72" dur="500" fill="hold"/>
                                            <p:tgtEl>
                                              <p:spTgt spid="232"/>
                                            </p:tgtEl>
                                            <p:attrNameLst>
                                              <p:attrName>ppt_x</p:attrName>
                                            </p:attrNameLst>
                                          </p:cBhvr>
                                          <p:tavLst>
                                            <p:tav tm="0">
                                              <p:val>
                                                <p:strVal val="#ppt_x"/>
                                              </p:val>
                                            </p:tav>
                                            <p:tav tm="100000">
                                              <p:val>
                                                <p:strVal val="#ppt_x"/>
                                              </p:val>
                                            </p:tav>
                                          </p:tavLst>
                                        </p:anim>
                                        <p:anim calcmode="lin" valueType="num">
                                          <p:cBhvr>
                                            <p:cTn id="73" dur="500" fill="hold"/>
                                            <p:tgtEl>
                                              <p:spTgt spid="232"/>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2" presetClass="entr" presetSubtype="4" fill="hold" grpId="0" nodeType="afterEffect">
                                      <p:stCondLst>
                                        <p:cond delay="0"/>
                                      </p:stCondLst>
                                      <p:childTnLst>
                                        <p:set>
                                          <p:cBhvr>
                                            <p:cTn id="76" dur="1" fill="hold">
                                              <p:stCondLst>
                                                <p:cond delay="0"/>
                                              </p:stCondLst>
                                            </p:cTn>
                                            <p:tgtEl>
                                              <p:spTgt spid="233"/>
                                            </p:tgtEl>
                                            <p:attrNameLst>
                                              <p:attrName>style.visibility</p:attrName>
                                            </p:attrNameLst>
                                          </p:cBhvr>
                                          <p:to>
                                            <p:strVal val="visible"/>
                                          </p:to>
                                        </p:set>
                                        <p:anim calcmode="lin" valueType="num">
                                          <p:cBhvr additive="base">
                                            <p:cTn id="77" dur="250" fill="hold"/>
                                            <p:tgtEl>
                                              <p:spTgt spid="233"/>
                                            </p:tgtEl>
                                            <p:attrNameLst>
                                              <p:attrName>ppt_x</p:attrName>
                                            </p:attrNameLst>
                                          </p:cBhvr>
                                          <p:tavLst>
                                            <p:tav tm="0">
                                              <p:val>
                                                <p:strVal val="#ppt_x"/>
                                              </p:val>
                                            </p:tav>
                                            <p:tav tm="100000">
                                              <p:val>
                                                <p:strVal val="#ppt_x"/>
                                              </p:val>
                                            </p:tav>
                                          </p:tavLst>
                                        </p:anim>
                                        <p:anim calcmode="lin" valueType="num">
                                          <p:cBhvr additive="base">
                                            <p:cTn id="78" dur="250" fill="hold"/>
                                            <p:tgtEl>
                                              <p:spTgt spid="233"/>
                                            </p:tgtEl>
                                            <p:attrNameLst>
                                              <p:attrName>ppt_y</p:attrName>
                                            </p:attrNameLst>
                                          </p:cBhvr>
                                          <p:tavLst>
                                            <p:tav tm="0">
                                              <p:val>
                                                <p:strVal val="1+#ppt_h/2"/>
                                              </p:val>
                                            </p:tav>
                                            <p:tav tm="100000">
                                              <p:val>
                                                <p:strVal val="#ppt_y"/>
                                              </p:val>
                                            </p:tav>
                                          </p:tavLst>
                                        </p:anim>
                                      </p:childTnLst>
                                    </p:cTn>
                                  </p:par>
                                </p:childTnLst>
                              </p:cTn>
                            </p:par>
                            <p:par>
                              <p:cTn id="79" fill="hold">
                                <p:stCondLst>
                                  <p:cond delay="5750"/>
                                </p:stCondLst>
                                <p:childTnLst>
                                  <p:par>
                                    <p:cTn id="80" presetID="17" presetClass="entr" presetSubtype="10" fill="hold" grpId="0" nodeType="afterEffect">
                                      <p:stCondLst>
                                        <p:cond delay="0"/>
                                      </p:stCondLst>
                                      <p:childTnLst>
                                        <p:set>
                                          <p:cBhvr>
                                            <p:cTn id="81" dur="1" fill="hold">
                                              <p:stCondLst>
                                                <p:cond delay="0"/>
                                              </p:stCondLst>
                                            </p:cTn>
                                            <p:tgtEl>
                                              <p:spTgt spid="234"/>
                                            </p:tgtEl>
                                            <p:attrNameLst>
                                              <p:attrName>style.visibility</p:attrName>
                                            </p:attrNameLst>
                                          </p:cBhvr>
                                          <p:to>
                                            <p:strVal val="visible"/>
                                          </p:to>
                                        </p:set>
                                        <p:anim calcmode="lin" valueType="num">
                                          <p:cBhvr>
                                            <p:cTn id="82" dur="250" fill="hold"/>
                                            <p:tgtEl>
                                              <p:spTgt spid="234"/>
                                            </p:tgtEl>
                                            <p:attrNameLst>
                                              <p:attrName>ppt_w</p:attrName>
                                            </p:attrNameLst>
                                          </p:cBhvr>
                                          <p:tavLst>
                                            <p:tav tm="0">
                                              <p:val>
                                                <p:fltVal val="0"/>
                                              </p:val>
                                            </p:tav>
                                            <p:tav tm="100000">
                                              <p:val>
                                                <p:strVal val="#ppt_w"/>
                                              </p:val>
                                            </p:tav>
                                          </p:tavLst>
                                        </p:anim>
                                        <p:anim calcmode="lin" valueType="num">
                                          <p:cBhvr>
                                            <p:cTn id="83" dur="250" fill="hold"/>
                                            <p:tgtEl>
                                              <p:spTgt spid="234"/>
                                            </p:tgtEl>
                                            <p:attrNameLst>
                                              <p:attrName>ppt_h</p:attrName>
                                            </p:attrNameLst>
                                          </p:cBhvr>
                                          <p:tavLst>
                                            <p:tav tm="0">
                                              <p:val>
                                                <p:strVal val="#ppt_h"/>
                                              </p:val>
                                            </p:tav>
                                            <p:tav tm="100000">
                                              <p:val>
                                                <p:strVal val="#ppt_h"/>
                                              </p:val>
                                            </p:tav>
                                          </p:tavLst>
                                        </p:anim>
                                      </p:childTnLst>
                                    </p:cTn>
                                  </p:par>
                                </p:childTnLst>
                              </p:cTn>
                            </p:par>
                            <p:par>
                              <p:cTn id="84" fill="hold">
                                <p:stCondLst>
                                  <p:cond delay="6000"/>
                                </p:stCondLst>
                                <p:childTnLst>
                                  <p:par>
                                    <p:cTn id="85" presetID="2" presetClass="entr" presetSubtype="4" fill="hold" grpId="0" nodeType="afterEffect">
                                      <p:stCondLst>
                                        <p:cond delay="0"/>
                                      </p:stCondLst>
                                      <p:childTnLst>
                                        <p:set>
                                          <p:cBhvr>
                                            <p:cTn id="86" dur="1" fill="hold">
                                              <p:stCondLst>
                                                <p:cond delay="0"/>
                                              </p:stCondLst>
                                            </p:cTn>
                                            <p:tgtEl>
                                              <p:spTgt spid="235"/>
                                            </p:tgtEl>
                                            <p:attrNameLst>
                                              <p:attrName>style.visibility</p:attrName>
                                            </p:attrNameLst>
                                          </p:cBhvr>
                                          <p:to>
                                            <p:strVal val="visible"/>
                                          </p:to>
                                        </p:set>
                                        <p:anim calcmode="lin" valueType="num">
                                          <p:cBhvr additive="base">
                                            <p:cTn id="87" dur="250" fill="hold"/>
                                            <p:tgtEl>
                                              <p:spTgt spid="235"/>
                                            </p:tgtEl>
                                            <p:attrNameLst>
                                              <p:attrName>ppt_x</p:attrName>
                                            </p:attrNameLst>
                                          </p:cBhvr>
                                          <p:tavLst>
                                            <p:tav tm="0">
                                              <p:val>
                                                <p:strVal val="#ppt_x"/>
                                              </p:val>
                                            </p:tav>
                                            <p:tav tm="100000">
                                              <p:val>
                                                <p:strVal val="#ppt_x"/>
                                              </p:val>
                                            </p:tav>
                                          </p:tavLst>
                                        </p:anim>
                                        <p:anim calcmode="lin" valueType="num">
                                          <p:cBhvr additive="base">
                                            <p:cTn id="88" dur="250" fill="hold"/>
                                            <p:tgtEl>
                                              <p:spTgt spid="235"/>
                                            </p:tgtEl>
                                            <p:attrNameLst>
                                              <p:attrName>ppt_y</p:attrName>
                                            </p:attrNameLst>
                                          </p:cBhvr>
                                          <p:tavLst>
                                            <p:tav tm="0">
                                              <p:val>
                                                <p:strVal val="1+#ppt_h/2"/>
                                              </p:val>
                                            </p:tav>
                                            <p:tav tm="100000">
                                              <p:val>
                                                <p:strVal val="#ppt_y"/>
                                              </p:val>
                                            </p:tav>
                                          </p:tavLst>
                                        </p:anim>
                                      </p:childTnLst>
                                    </p:cTn>
                                  </p:par>
                                </p:childTnLst>
                              </p:cTn>
                            </p:par>
                            <p:par>
                              <p:cTn id="89" fill="hold">
                                <p:stCondLst>
                                  <p:cond delay="6250"/>
                                </p:stCondLst>
                                <p:childTnLst>
                                  <p:par>
                                    <p:cTn id="90" presetID="17" presetClass="entr" presetSubtype="10" fill="hold" grpId="0" nodeType="afterEffect">
                                      <p:stCondLst>
                                        <p:cond delay="0"/>
                                      </p:stCondLst>
                                      <p:childTnLst>
                                        <p:set>
                                          <p:cBhvr>
                                            <p:cTn id="91" dur="1" fill="hold">
                                              <p:stCondLst>
                                                <p:cond delay="0"/>
                                              </p:stCondLst>
                                            </p:cTn>
                                            <p:tgtEl>
                                              <p:spTgt spid="236"/>
                                            </p:tgtEl>
                                            <p:attrNameLst>
                                              <p:attrName>style.visibility</p:attrName>
                                            </p:attrNameLst>
                                          </p:cBhvr>
                                          <p:to>
                                            <p:strVal val="visible"/>
                                          </p:to>
                                        </p:set>
                                        <p:anim calcmode="lin" valueType="num">
                                          <p:cBhvr>
                                            <p:cTn id="92" dur="250" fill="hold"/>
                                            <p:tgtEl>
                                              <p:spTgt spid="236"/>
                                            </p:tgtEl>
                                            <p:attrNameLst>
                                              <p:attrName>ppt_w</p:attrName>
                                            </p:attrNameLst>
                                          </p:cBhvr>
                                          <p:tavLst>
                                            <p:tav tm="0">
                                              <p:val>
                                                <p:fltVal val="0"/>
                                              </p:val>
                                            </p:tav>
                                            <p:tav tm="100000">
                                              <p:val>
                                                <p:strVal val="#ppt_w"/>
                                              </p:val>
                                            </p:tav>
                                          </p:tavLst>
                                        </p:anim>
                                        <p:anim calcmode="lin" valueType="num">
                                          <p:cBhvr>
                                            <p:cTn id="93" dur="250" fill="hold"/>
                                            <p:tgtEl>
                                              <p:spTgt spid="236"/>
                                            </p:tgtEl>
                                            <p:attrNameLst>
                                              <p:attrName>ppt_h</p:attrName>
                                            </p:attrNameLst>
                                          </p:cBhvr>
                                          <p:tavLst>
                                            <p:tav tm="0">
                                              <p:val>
                                                <p:strVal val="#ppt_h"/>
                                              </p:val>
                                            </p:tav>
                                            <p:tav tm="100000">
                                              <p:val>
                                                <p:strVal val="#ppt_h"/>
                                              </p:val>
                                            </p:tav>
                                          </p:tavLst>
                                        </p:anim>
                                      </p:childTnLst>
                                    </p:cTn>
                                  </p:par>
                                </p:childTnLst>
                              </p:cTn>
                            </p:par>
                            <p:par>
                              <p:cTn id="94" fill="hold">
                                <p:stCondLst>
                                  <p:cond delay="6500"/>
                                </p:stCondLst>
                                <p:childTnLst>
                                  <p:par>
                                    <p:cTn id="95" presetID="2" presetClass="entr" presetSubtype="4" fill="hold" grpId="0" nodeType="afterEffect">
                                      <p:stCondLst>
                                        <p:cond delay="0"/>
                                      </p:stCondLst>
                                      <p:childTnLst>
                                        <p:set>
                                          <p:cBhvr>
                                            <p:cTn id="96" dur="1" fill="hold">
                                              <p:stCondLst>
                                                <p:cond delay="0"/>
                                              </p:stCondLst>
                                            </p:cTn>
                                            <p:tgtEl>
                                              <p:spTgt spid="237"/>
                                            </p:tgtEl>
                                            <p:attrNameLst>
                                              <p:attrName>style.visibility</p:attrName>
                                            </p:attrNameLst>
                                          </p:cBhvr>
                                          <p:to>
                                            <p:strVal val="visible"/>
                                          </p:to>
                                        </p:set>
                                        <p:anim calcmode="lin" valueType="num">
                                          <p:cBhvr additive="base">
                                            <p:cTn id="97" dur="250" fill="hold"/>
                                            <p:tgtEl>
                                              <p:spTgt spid="237"/>
                                            </p:tgtEl>
                                            <p:attrNameLst>
                                              <p:attrName>ppt_x</p:attrName>
                                            </p:attrNameLst>
                                          </p:cBhvr>
                                          <p:tavLst>
                                            <p:tav tm="0">
                                              <p:val>
                                                <p:strVal val="#ppt_x"/>
                                              </p:val>
                                            </p:tav>
                                            <p:tav tm="100000">
                                              <p:val>
                                                <p:strVal val="#ppt_x"/>
                                              </p:val>
                                            </p:tav>
                                          </p:tavLst>
                                        </p:anim>
                                        <p:anim calcmode="lin" valueType="num">
                                          <p:cBhvr additive="base">
                                            <p:cTn id="98" dur="250" fill="hold"/>
                                            <p:tgtEl>
                                              <p:spTgt spid="237"/>
                                            </p:tgtEl>
                                            <p:attrNameLst>
                                              <p:attrName>ppt_y</p:attrName>
                                            </p:attrNameLst>
                                          </p:cBhvr>
                                          <p:tavLst>
                                            <p:tav tm="0">
                                              <p:val>
                                                <p:strVal val="1+#ppt_h/2"/>
                                              </p:val>
                                            </p:tav>
                                            <p:tav tm="100000">
                                              <p:val>
                                                <p:strVal val="#ppt_y"/>
                                              </p:val>
                                            </p:tav>
                                          </p:tavLst>
                                        </p:anim>
                                      </p:childTnLst>
                                    </p:cTn>
                                  </p:par>
                                </p:childTnLst>
                              </p:cTn>
                            </p:par>
                            <p:par>
                              <p:cTn id="99" fill="hold">
                                <p:stCondLst>
                                  <p:cond delay="6750"/>
                                </p:stCondLst>
                                <p:childTnLst>
                                  <p:par>
                                    <p:cTn id="100" presetID="17" presetClass="entr" presetSubtype="10" fill="hold" grpId="0" nodeType="afterEffect">
                                      <p:stCondLst>
                                        <p:cond delay="0"/>
                                      </p:stCondLst>
                                      <p:childTnLst>
                                        <p:set>
                                          <p:cBhvr>
                                            <p:cTn id="101" dur="1" fill="hold">
                                              <p:stCondLst>
                                                <p:cond delay="0"/>
                                              </p:stCondLst>
                                            </p:cTn>
                                            <p:tgtEl>
                                              <p:spTgt spid="238"/>
                                            </p:tgtEl>
                                            <p:attrNameLst>
                                              <p:attrName>style.visibility</p:attrName>
                                            </p:attrNameLst>
                                          </p:cBhvr>
                                          <p:to>
                                            <p:strVal val="visible"/>
                                          </p:to>
                                        </p:set>
                                        <p:anim calcmode="lin" valueType="num">
                                          <p:cBhvr>
                                            <p:cTn id="102" dur="250" fill="hold"/>
                                            <p:tgtEl>
                                              <p:spTgt spid="238"/>
                                            </p:tgtEl>
                                            <p:attrNameLst>
                                              <p:attrName>ppt_w</p:attrName>
                                            </p:attrNameLst>
                                          </p:cBhvr>
                                          <p:tavLst>
                                            <p:tav tm="0">
                                              <p:val>
                                                <p:fltVal val="0"/>
                                              </p:val>
                                            </p:tav>
                                            <p:tav tm="100000">
                                              <p:val>
                                                <p:strVal val="#ppt_w"/>
                                              </p:val>
                                            </p:tav>
                                          </p:tavLst>
                                        </p:anim>
                                        <p:anim calcmode="lin" valueType="num">
                                          <p:cBhvr>
                                            <p:cTn id="103" dur="250" fill="hold"/>
                                            <p:tgtEl>
                                              <p:spTgt spid="238"/>
                                            </p:tgtEl>
                                            <p:attrNameLst>
                                              <p:attrName>ppt_h</p:attrName>
                                            </p:attrNameLst>
                                          </p:cBhvr>
                                          <p:tavLst>
                                            <p:tav tm="0">
                                              <p:val>
                                                <p:strVal val="#ppt_h"/>
                                              </p:val>
                                            </p:tav>
                                            <p:tav tm="100000">
                                              <p:val>
                                                <p:strVal val="#ppt_h"/>
                                              </p:val>
                                            </p:tav>
                                          </p:tavLst>
                                        </p:anim>
                                      </p:childTnLst>
                                    </p:cTn>
                                  </p:par>
                                </p:childTnLst>
                              </p:cTn>
                            </p:par>
                            <p:par>
                              <p:cTn id="104" fill="hold">
                                <p:stCondLst>
                                  <p:cond delay="7000"/>
                                </p:stCondLst>
                                <p:childTnLst>
                                  <p:par>
                                    <p:cTn id="105" presetID="2" presetClass="entr" presetSubtype="4" fill="hold" grpId="0" nodeType="afterEffect">
                                      <p:stCondLst>
                                        <p:cond delay="0"/>
                                      </p:stCondLst>
                                      <p:childTnLst>
                                        <p:set>
                                          <p:cBhvr>
                                            <p:cTn id="106" dur="1" fill="hold">
                                              <p:stCondLst>
                                                <p:cond delay="0"/>
                                              </p:stCondLst>
                                            </p:cTn>
                                            <p:tgtEl>
                                              <p:spTgt spid="239"/>
                                            </p:tgtEl>
                                            <p:attrNameLst>
                                              <p:attrName>style.visibility</p:attrName>
                                            </p:attrNameLst>
                                          </p:cBhvr>
                                          <p:to>
                                            <p:strVal val="visible"/>
                                          </p:to>
                                        </p:set>
                                        <p:anim calcmode="lin" valueType="num">
                                          <p:cBhvr additive="base">
                                            <p:cTn id="107" dur="250" fill="hold"/>
                                            <p:tgtEl>
                                              <p:spTgt spid="239"/>
                                            </p:tgtEl>
                                            <p:attrNameLst>
                                              <p:attrName>ppt_x</p:attrName>
                                            </p:attrNameLst>
                                          </p:cBhvr>
                                          <p:tavLst>
                                            <p:tav tm="0">
                                              <p:val>
                                                <p:strVal val="#ppt_x"/>
                                              </p:val>
                                            </p:tav>
                                            <p:tav tm="100000">
                                              <p:val>
                                                <p:strVal val="#ppt_x"/>
                                              </p:val>
                                            </p:tav>
                                          </p:tavLst>
                                        </p:anim>
                                        <p:anim calcmode="lin" valueType="num">
                                          <p:cBhvr additive="base">
                                            <p:cTn id="108" dur="250" fill="hold"/>
                                            <p:tgtEl>
                                              <p:spTgt spid="239"/>
                                            </p:tgtEl>
                                            <p:attrNameLst>
                                              <p:attrName>ppt_y</p:attrName>
                                            </p:attrNameLst>
                                          </p:cBhvr>
                                          <p:tavLst>
                                            <p:tav tm="0">
                                              <p:val>
                                                <p:strVal val="1+#ppt_h/2"/>
                                              </p:val>
                                            </p:tav>
                                            <p:tav tm="100000">
                                              <p:val>
                                                <p:strVal val="#ppt_y"/>
                                              </p:val>
                                            </p:tav>
                                          </p:tavLst>
                                        </p:anim>
                                      </p:childTnLst>
                                    </p:cTn>
                                  </p:par>
                                </p:childTnLst>
                              </p:cTn>
                            </p:par>
                            <p:par>
                              <p:cTn id="109" fill="hold">
                                <p:stCondLst>
                                  <p:cond delay="7250"/>
                                </p:stCondLst>
                                <p:childTnLst>
                                  <p:par>
                                    <p:cTn id="110" presetID="17" presetClass="entr" presetSubtype="10" fill="hold" grpId="0" nodeType="afterEffect">
                                      <p:stCondLst>
                                        <p:cond delay="0"/>
                                      </p:stCondLst>
                                      <p:childTnLst>
                                        <p:set>
                                          <p:cBhvr>
                                            <p:cTn id="111" dur="1" fill="hold">
                                              <p:stCondLst>
                                                <p:cond delay="0"/>
                                              </p:stCondLst>
                                            </p:cTn>
                                            <p:tgtEl>
                                              <p:spTgt spid="240"/>
                                            </p:tgtEl>
                                            <p:attrNameLst>
                                              <p:attrName>style.visibility</p:attrName>
                                            </p:attrNameLst>
                                          </p:cBhvr>
                                          <p:to>
                                            <p:strVal val="visible"/>
                                          </p:to>
                                        </p:set>
                                        <p:anim calcmode="lin" valueType="num">
                                          <p:cBhvr>
                                            <p:cTn id="112" dur="250" fill="hold"/>
                                            <p:tgtEl>
                                              <p:spTgt spid="240"/>
                                            </p:tgtEl>
                                            <p:attrNameLst>
                                              <p:attrName>ppt_w</p:attrName>
                                            </p:attrNameLst>
                                          </p:cBhvr>
                                          <p:tavLst>
                                            <p:tav tm="0">
                                              <p:val>
                                                <p:fltVal val="0"/>
                                              </p:val>
                                            </p:tav>
                                            <p:tav tm="100000">
                                              <p:val>
                                                <p:strVal val="#ppt_w"/>
                                              </p:val>
                                            </p:tav>
                                          </p:tavLst>
                                        </p:anim>
                                        <p:anim calcmode="lin" valueType="num">
                                          <p:cBhvr>
                                            <p:cTn id="113" dur="250" fill="hold"/>
                                            <p:tgtEl>
                                              <p:spTgt spid="2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29" grpId="0"/>
          <p:bldP spid="230" grpId="0"/>
          <p:bldP spid="231" grpId="0"/>
          <p:bldP spid="232" grpId="0"/>
          <p:bldP spid="233" grpId="0" animBg="1"/>
          <p:bldP spid="234" grpId="0"/>
          <p:bldP spid="235" grpId="0" animBg="1"/>
          <p:bldP spid="236" grpId="0"/>
          <p:bldP spid="237" grpId="0" animBg="1"/>
          <p:bldP spid="238" grpId="0"/>
          <p:bldP spid="239" grpId="0" animBg="1"/>
          <p:bldP spid="2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accel="58000" fill="hold" nodeType="afterEffect">
                                      <p:stCondLst>
                                        <p:cond delay="0"/>
                                      </p:stCondLst>
                                      <p:childTnLst>
                                        <p:set>
                                          <p:cBhvr>
                                            <p:cTn id="15" dur="1" fill="hold">
                                              <p:stCondLst>
                                                <p:cond delay="0"/>
                                              </p:stCondLst>
                                            </p:cTn>
                                            <p:tgtEl>
                                              <p:spTgt spid="158"/>
                                            </p:tgtEl>
                                            <p:attrNameLst>
                                              <p:attrName>style.visibility</p:attrName>
                                            </p:attrNameLst>
                                          </p:cBhvr>
                                          <p:to>
                                            <p:strVal val="visible"/>
                                          </p:to>
                                        </p:set>
                                        <p:anim calcmode="lin" valueType="num">
                                          <p:cBhvr additive="base">
                                            <p:cTn id="16" dur="1000" fill="hold"/>
                                            <p:tgtEl>
                                              <p:spTgt spid="158"/>
                                            </p:tgtEl>
                                            <p:attrNameLst>
                                              <p:attrName>ppt_x</p:attrName>
                                            </p:attrNameLst>
                                          </p:cBhvr>
                                          <p:tavLst>
                                            <p:tav tm="0">
                                              <p:val>
                                                <p:strVal val="0-#ppt_w/2"/>
                                              </p:val>
                                            </p:tav>
                                            <p:tav tm="100000">
                                              <p:val>
                                                <p:strVal val="#ppt_x"/>
                                              </p:val>
                                            </p:tav>
                                          </p:tavLst>
                                        </p:anim>
                                        <p:anim calcmode="lin" valueType="num">
                                          <p:cBhvr additive="base">
                                            <p:cTn id="17" dur="1000" fill="hold"/>
                                            <p:tgtEl>
                                              <p:spTgt spid="158"/>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221"/>
                                            </p:tgtEl>
                                            <p:attrNameLst>
                                              <p:attrName>style.visibility</p:attrName>
                                            </p:attrNameLst>
                                          </p:cBhvr>
                                          <p:to>
                                            <p:strVal val="visible"/>
                                          </p:to>
                                        </p:set>
                                        <p:animEffect transition="in" filter="wipe(left)">
                                          <p:cBhvr>
                                            <p:cTn id="21" dur="250"/>
                                            <p:tgtEl>
                                              <p:spTgt spid="221"/>
                                            </p:tgtEl>
                                          </p:cBhvr>
                                        </p:animEffect>
                                      </p:childTnLst>
                                    </p:cTn>
                                  </p:par>
                                </p:childTnLst>
                              </p:cTn>
                            </p:par>
                            <p:par>
                              <p:cTn id="22" fill="hold">
                                <p:stCondLst>
                                  <p:cond delay="1750"/>
                                </p:stCondLst>
                                <p:childTnLst>
                                  <p:par>
                                    <p:cTn id="23" presetID="22" presetClass="entr" presetSubtype="8" fill="hold" nodeType="afterEffect">
                                      <p:stCondLst>
                                        <p:cond delay="0"/>
                                      </p:stCondLst>
                                      <p:childTnLst>
                                        <p:set>
                                          <p:cBhvr>
                                            <p:cTn id="24" dur="1" fill="hold">
                                              <p:stCondLst>
                                                <p:cond delay="0"/>
                                              </p:stCondLst>
                                            </p:cTn>
                                            <p:tgtEl>
                                              <p:spTgt spid="222"/>
                                            </p:tgtEl>
                                            <p:attrNameLst>
                                              <p:attrName>style.visibility</p:attrName>
                                            </p:attrNameLst>
                                          </p:cBhvr>
                                          <p:to>
                                            <p:strVal val="visible"/>
                                          </p:to>
                                        </p:set>
                                        <p:animEffect transition="in" filter="wipe(left)">
                                          <p:cBhvr>
                                            <p:cTn id="25" dur="250"/>
                                            <p:tgtEl>
                                              <p:spTgt spid="222"/>
                                            </p:tgtEl>
                                          </p:cBhvr>
                                        </p:animEffect>
                                      </p:childTnLst>
                                    </p:cTn>
                                  </p:par>
                                </p:childTnLst>
                              </p:cTn>
                            </p:par>
                            <p:par>
                              <p:cTn id="26" fill="hold">
                                <p:stCondLst>
                                  <p:cond delay="2000"/>
                                </p:stCondLst>
                                <p:childTnLst>
                                  <p:par>
                                    <p:cTn id="27" presetID="47" presetClass="entr" presetSubtype="0" fill="hold" grpId="0" nodeType="afterEffect">
                                      <p:stCondLst>
                                        <p:cond delay="0"/>
                                      </p:stCondLst>
                                      <p:childTnLst>
                                        <p:set>
                                          <p:cBhvr>
                                            <p:cTn id="28" dur="1" fill="hold">
                                              <p:stCondLst>
                                                <p:cond delay="0"/>
                                              </p:stCondLst>
                                            </p:cTn>
                                            <p:tgtEl>
                                              <p:spTgt spid="229"/>
                                            </p:tgtEl>
                                            <p:attrNameLst>
                                              <p:attrName>style.visibility</p:attrName>
                                            </p:attrNameLst>
                                          </p:cBhvr>
                                          <p:to>
                                            <p:strVal val="visible"/>
                                          </p:to>
                                        </p:set>
                                        <p:animEffect transition="in" filter="fade">
                                          <p:cBhvr>
                                            <p:cTn id="29" dur="500"/>
                                            <p:tgtEl>
                                              <p:spTgt spid="229"/>
                                            </p:tgtEl>
                                          </p:cBhvr>
                                        </p:animEffect>
                                        <p:anim calcmode="lin" valueType="num">
                                          <p:cBhvr>
                                            <p:cTn id="30" dur="500" fill="hold"/>
                                            <p:tgtEl>
                                              <p:spTgt spid="229"/>
                                            </p:tgtEl>
                                            <p:attrNameLst>
                                              <p:attrName>ppt_x</p:attrName>
                                            </p:attrNameLst>
                                          </p:cBhvr>
                                          <p:tavLst>
                                            <p:tav tm="0">
                                              <p:val>
                                                <p:strVal val="#ppt_x"/>
                                              </p:val>
                                            </p:tav>
                                            <p:tav tm="100000">
                                              <p:val>
                                                <p:strVal val="#ppt_x"/>
                                              </p:val>
                                            </p:tav>
                                          </p:tavLst>
                                        </p:anim>
                                        <p:anim calcmode="lin" valueType="num">
                                          <p:cBhvr>
                                            <p:cTn id="31" dur="500" fill="hold"/>
                                            <p:tgtEl>
                                              <p:spTgt spid="22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223"/>
                                            </p:tgtEl>
                                            <p:attrNameLst>
                                              <p:attrName>style.visibility</p:attrName>
                                            </p:attrNameLst>
                                          </p:cBhvr>
                                          <p:to>
                                            <p:strVal val="visible"/>
                                          </p:to>
                                        </p:set>
                                        <p:animEffect transition="in" filter="wipe(left)">
                                          <p:cBhvr>
                                            <p:cTn id="35" dur="250"/>
                                            <p:tgtEl>
                                              <p:spTgt spid="223"/>
                                            </p:tgtEl>
                                          </p:cBhvr>
                                        </p:animEffect>
                                      </p:childTnLst>
                                    </p:cTn>
                                  </p:par>
                                </p:childTnLst>
                              </p:cTn>
                            </p:par>
                            <p:par>
                              <p:cTn id="36" fill="hold">
                                <p:stCondLst>
                                  <p:cond delay="2750"/>
                                </p:stCondLst>
                                <p:childTnLst>
                                  <p:par>
                                    <p:cTn id="37" presetID="22" presetClass="entr" presetSubtype="8" fill="hold" nodeType="afterEffect">
                                      <p:stCondLst>
                                        <p:cond delay="0"/>
                                      </p:stCondLst>
                                      <p:childTnLst>
                                        <p:set>
                                          <p:cBhvr>
                                            <p:cTn id="38" dur="1" fill="hold">
                                              <p:stCondLst>
                                                <p:cond delay="0"/>
                                              </p:stCondLst>
                                            </p:cTn>
                                            <p:tgtEl>
                                              <p:spTgt spid="224"/>
                                            </p:tgtEl>
                                            <p:attrNameLst>
                                              <p:attrName>style.visibility</p:attrName>
                                            </p:attrNameLst>
                                          </p:cBhvr>
                                          <p:to>
                                            <p:strVal val="visible"/>
                                          </p:to>
                                        </p:set>
                                        <p:animEffect transition="in" filter="wipe(left)">
                                          <p:cBhvr>
                                            <p:cTn id="39" dur="250"/>
                                            <p:tgtEl>
                                              <p:spTgt spid="224"/>
                                            </p:tgtEl>
                                          </p:cBhvr>
                                        </p:animEffect>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30"/>
                                            </p:tgtEl>
                                            <p:attrNameLst>
                                              <p:attrName>style.visibility</p:attrName>
                                            </p:attrNameLst>
                                          </p:cBhvr>
                                          <p:to>
                                            <p:strVal val="visible"/>
                                          </p:to>
                                        </p:set>
                                        <p:animEffect transition="in" filter="fade">
                                          <p:cBhvr>
                                            <p:cTn id="43" dur="500"/>
                                            <p:tgtEl>
                                              <p:spTgt spid="230"/>
                                            </p:tgtEl>
                                          </p:cBhvr>
                                        </p:animEffect>
                                        <p:anim calcmode="lin" valueType="num">
                                          <p:cBhvr>
                                            <p:cTn id="44" dur="500" fill="hold"/>
                                            <p:tgtEl>
                                              <p:spTgt spid="230"/>
                                            </p:tgtEl>
                                            <p:attrNameLst>
                                              <p:attrName>ppt_x</p:attrName>
                                            </p:attrNameLst>
                                          </p:cBhvr>
                                          <p:tavLst>
                                            <p:tav tm="0">
                                              <p:val>
                                                <p:strVal val="#ppt_x"/>
                                              </p:val>
                                            </p:tav>
                                            <p:tav tm="100000">
                                              <p:val>
                                                <p:strVal val="#ppt_x"/>
                                              </p:val>
                                            </p:tav>
                                          </p:tavLst>
                                        </p:anim>
                                        <p:anim calcmode="lin" valueType="num">
                                          <p:cBhvr>
                                            <p:cTn id="45" dur="500" fill="hold"/>
                                            <p:tgtEl>
                                              <p:spTgt spid="230"/>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22" presetClass="entr" presetSubtype="8" fill="hold" nodeType="afterEffect">
                                      <p:stCondLst>
                                        <p:cond delay="0"/>
                                      </p:stCondLst>
                                      <p:childTnLst>
                                        <p:set>
                                          <p:cBhvr>
                                            <p:cTn id="48" dur="1" fill="hold">
                                              <p:stCondLst>
                                                <p:cond delay="0"/>
                                              </p:stCondLst>
                                            </p:cTn>
                                            <p:tgtEl>
                                              <p:spTgt spid="225"/>
                                            </p:tgtEl>
                                            <p:attrNameLst>
                                              <p:attrName>style.visibility</p:attrName>
                                            </p:attrNameLst>
                                          </p:cBhvr>
                                          <p:to>
                                            <p:strVal val="visible"/>
                                          </p:to>
                                        </p:set>
                                        <p:animEffect transition="in" filter="wipe(left)">
                                          <p:cBhvr>
                                            <p:cTn id="49" dur="250"/>
                                            <p:tgtEl>
                                              <p:spTgt spid="225"/>
                                            </p:tgtEl>
                                          </p:cBhvr>
                                        </p:animEffect>
                                      </p:childTnLst>
                                    </p:cTn>
                                  </p:par>
                                </p:childTnLst>
                              </p:cTn>
                            </p:par>
                            <p:par>
                              <p:cTn id="50" fill="hold">
                                <p:stCondLst>
                                  <p:cond delay="3750"/>
                                </p:stCondLst>
                                <p:childTnLst>
                                  <p:par>
                                    <p:cTn id="51" presetID="10" presetClass="entr" presetSubtype="0" fill="hold" nodeType="afterEffect">
                                      <p:stCondLst>
                                        <p:cond delay="0"/>
                                      </p:stCondLst>
                                      <p:childTnLst>
                                        <p:set>
                                          <p:cBhvr>
                                            <p:cTn id="52" dur="1" fill="hold">
                                              <p:stCondLst>
                                                <p:cond delay="0"/>
                                              </p:stCondLst>
                                            </p:cTn>
                                            <p:tgtEl>
                                              <p:spTgt spid="226"/>
                                            </p:tgtEl>
                                            <p:attrNameLst>
                                              <p:attrName>style.visibility</p:attrName>
                                            </p:attrNameLst>
                                          </p:cBhvr>
                                          <p:to>
                                            <p:strVal val="visible"/>
                                          </p:to>
                                        </p:set>
                                        <p:animEffect transition="in" filter="fade">
                                          <p:cBhvr>
                                            <p:cTn id="53" dur="250"/>
                                            <p:tgtEl>
                                              <p:spTgt spid="226"/>
                                            </p:tgtEl>
                                          </p:cBhvr>
                                        </p:animEffect>
                                      </p:childTnLst>
                                    </p:cTn>
                                  </p:par>
                                </p:childTnLst>
                              </p:cTn>
                            </p:par>
                            <p:par>
                              <p:cTn id="54" fill="hold">
                                <p:stCondLst>
                                  <p:cond delay="4000"/>
                                </p:stCondLst>
                                <p:childTnLst>
                                  <p:par>
                                    <p:cTn id="55" presetID="47" presetClass="entr" presetSubtype="0" fill="hold" grpId="0" nodeType="afterEffect">
                                      <p:stCondLst>
                                        <p:cond delay="0"/>
                                      </p:stCondLst>
                                      <p:childTnLst>
                                        <p:set>
                                          <p:cBhvr>
                                            <p:cTn id="56" dur="1" fill="hold">
                                              <p:stCondLst>
                                                <p:cond delay="0"/>
                                              </p:stCondLst>
                                            </p:cTn>
                                            <p:tgtEl>
                                              <p:spTgt spid="231"/>
                                            </p:tgtEl>
                                            <p:attrNameLst>
                                              <p:attrName>style.visibility</p:attrName>
                                            </p:attrNameLst>
                                          </p:cBhvr>
                                          <p:to>
                                            <p:strVal val="visible"/>
                                          </p:to>
                                        </p:set>
                                        <p:animEffect transition="in" filter="fade">
                                          <p:cBhvr>
                                            <p:cTn id="57" dur="500"/>
                                            <p:tgtEl>
                                              <p:spTgt spid="231"/>
                                            </p:tgtEl>
                                          </p:cBhvr>
                                        </p:animEffect>
                                        <p:anim calcmode="lin" valueType="num">
                                          <p:cBhvr>
                                            <p:cTn id="58" dur="500" fill="hold"/>
                                            <p:tgtEl>
                                              <p:spTgt spid="231"/>
                                            </p:tgtEl>
                                            <p:attrNameLst>
                                              <p:attrName>ppt_x</p:attrName>
                                            </p:attrNameLst>
                                          </p:cBhvr>
                                          <p:tavLst>
                                            <p:tav tm="0">
                                              <p:val>
                                                <p:strVal val="#ppt_x"/>
                                              </p:val>
                                            </p:tav>
                                            <p:tav tm="100000">
                                              <p:val>
                                                <p:strVal val="#ppt_x"/>
                                              </p:val>
                                            </p:tav>
                                          </p:tavLst>
                                        </p:anim>
                                        <p:anim calcmode="lin" valueType="num">
                                          <p:cBhvr>
                                            <p:cTn id="59" dur="500" fill="hold"/>
                                            <p:tgtEl>
                                              <p:spTgt spid="231"/>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8" fill="hold" nodeType="afterEffect">
                                      <p:stCondLst>
                                        <p:cond delay="0"/>
                                      </p:stCondLst>
                                      <p:childTnLst>
                                        <p:set>
                                          <p:cBhvr>
                                            <p:cTn id="62" dur="1" fill="hold">
                                              <p:stCondLst>
                                                <p:cond delay="0"/>
                                              </p:stCondLst>
                                            </p:cTn>
                                            <p:tgtEl>
                                              <p:spTgt spid="227"/>
                                            </p:tgtEl>
                                            <p:attrNameLst>
                                              <p:attrName>style.visibility</p:attrName>
                                            </p:attrNameLst>
                                          </p:cBhvr>
                                          <p:to>
                                            <p:strVal val="visible"/>
                                          </p:to>
                                        </p:set>
                                        <p:animEffect transition="in" filter="wipe(left)">
                                          <p:cBhvr>
                                            <p:cTn id="63" dur="250"/>
                                            <p:tgtEl>
                                              <p:spTgt spid="227"/>
                                            </p:tgtEl>
                                          </p:cBhvr>
                                        </p:animEffect>
                                      </p:childTnLst>
                                    </p:cTn>
                                  </p:par>
                                </p:childTnLst>
                              </p:cTn>
                            </p:par>
                            <p:par>
                              <p:cTn id="64" fill="hold">
                                <p:stCondLst>
                                  <p:cond delay="4750"/>
                                </p:stCondLst>
                                <p:childTnLst>
                                  <p:par>
                                    <p:cTn id="65" presetID="22" presetClass="entr" presetSubtype="8" fill="hold" nodeType="afterEffect">
                                      <p:stCondLst>
                                        <p:cond delay="0"/>
                                      </p:stCondLst>
                                      <p:childTnLst>
                                        <p:set>
                                          <p:cBhvr>
                                            <p:cTn id="66" dur="1" fill="hold">
                                              <p:stCondLst>
                                                <p:cond delay="0"/>
                                              </p:stCondLst>
                                            </p:cTn>
                                            <p:tgtEl>
                                              <p:spTgt spid="228"/>
                                            </p:tgtEl>
                                            <p:attrNameLst>
                                              <p:attrName>style.visibility</p:attrName>
                                            </p:attrNameLst>
                                          </p:cBhvr>
                                          <p:to>
                                            <p:strVal val="visible"/>
                                          </p:to>
                                        </p:set>
                                        <p:animEffect transition="in" filter="wipe(left)">
                                          <p:cBhvr>
                                            <p:cTn id="67" dur="250"/>
                                            <p:tgtEl>
                                              <p:spTgt spid="228"/>
                                            </p:tgtEl>
                                          </p:cBhvr>
                                        </p:animEffect>
                                      </p:childTnLst>
                                    </p:cTn>
                                  </p:par>
                                </p:childTnLst>
                              </p:cTn>
                            </p:par>
                            <p:par>
                              <p:cTn id="68" fill="hold">
                                <p:stCondLst>
                                  <p:cond delay="5000"/>
                                </p:stCondLst>
                                <p:childTnLst>
                                  <p:par>
                                    <p:cTn id="69" presetID="47" presetClass="entr" presetSubtype="0" fill="hold" grpId="0" nodeType="afterEffect">
                                      <p:stCondLst>
                                        <p:cond delay="0"/>
                                      </p:stCondLst>
                                      <p:childTnLst>
                                        <p:set>
                                          <p:cBhvr>
                                            <p:cTn id="70" dur="1" fill="hold">
                                              <p:stCondLst>
                                                <p:cond delay="0"/>
                                              </p:stCondLst>
                                            </p:cTn>
                                            <p:tgtEl>
                                              <p:spTgt spid="232"/>
                                            </p:tgtEl>
                                            <p:attrNameLst>
                                              <p:attrName>style.visibility</p:attrName>
                                            </p:attrNameLst>
                                          </p:cBhvr>
                                          <p:to>
                                            <p:strVal val="visible"/>
                                          </p:to>
                                        </p:set>
                                        <p:animEffect transition="in" filter="fade">
                                          <p:cBhvr>
                                            <p:cTn id="71" dur="500"/>
                                            <p:tgtEl>
                                              <p:spTgt spid="232"/>
                                            </p:tgtEl>
                                          </p:cBhvr>
                                        </p:animEffect>
                                        <p:anim calcmode="lin" valueType="num">
                                          <p:cBhvr>
                                            <p:cTn id="72" dur="500" fill="hold"/>
                                            <p:tgtEl>
                                              <p:spTgt spid="232"/>
                                            </p:tgtEl>
                                            <p:attrNameLst>
                                              <p:attrName>ppt_x</p:attrName>
                                            </p:attrNameLst>
                                          </p:cBhvr>
                                          <p:tavLst>
                                            <p:tav tm="0">
                                              <p:val>
                                                <p:strVal val="#ppt_x"/>
                                              </p:val>
                                            </p:tav>
                                            <p:tav tm="100000">
                                              <p:val>
                                                <p:strVal val="#ppt_x"/>
                                              </p:val>
                                            </p:tav>
                                          </p:tavLst>
                                        </p:anim>
                                        <p:anim calcmode="lin" valueType="num">
                                          <p:cBhvr>
                                            <p:cTn id="73" dur="500" fill="hold"/>
                                            <p:tgtEl>
                                              <p:spTgt spid="232"/>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2" presetClass="entr" presetSubtype="4" fill="hold" grpId="0" nodeType="afterEffect">
                                      <p:stCondLst>
                                        <p:cond delay="0"/>
                                      </p:stCondLst>
                                      <p:childTnLst>
                                        <p:set>
                                          <p:cBhvr>
                                            <p:cTn id="76" dur="1" fill="hold">
                                              <p:stCondLst>
                                                <p:cond delay="0"/>
                                              </p:stCondLst>
                                            </p:cTn>
                                            <p:tgtEl>
                                              <p:spTgt spid="233"/>
                                            </p:tgtEl>
                                            <p:attrNameLst>
                                              <p:attrName>style.visibility</p:attrName>
                                            </p:attrNameLst>
                                          </p:cBhvr>
                                          <p:to>
                                            <p:strVal val="visible"/>
                                          </p:to>
                                        </p:set>
                                        <p:anim calcmode="lin" valueType="num">
                                          <p:cBhvr additive="base">
                                            <p:cTn id="77" dur="250" fill="hold"/>
                                            <p:tgtEl>
                                              <p:spTgt spid="233"/>
                                            </p:tgtEl>
                                            <p:attrNameLst>
                                              <p:attrName>ppt_x</p:attrName>
                                            </p:attrNameLst>
                                          </p:cBhvr>
                                          <p:tavLst>
                                            <p:tav tm="0">
                                              <p:val>
                                                <p:strVal val="#ppt_x"/>
                                              </p:val>
                                            </p:tav>
                                            <p:tav tm="100000">
                                              <p:val>
                                                <p:strVal val="#ppt_x"/>
                                              </p:val>
                                            </p:tav>
                                          </p:tavLst>
                                        </p:anim>
                                        <p:anim calcmode="lin" valueType="num">
                                          <p:cBhvr additive="base">
                                            <p:cTn id="78" dur="250" fill="hold"/>
                                            <p:tgtEl>
                                              <p:spTgt spid="233"/>
                                            </p:tgtEl>
                                            <p:attrNameLst>
                                              <p:attrName>ppt_y</p:attrName>
                                            </p:attrNameLst>
                                          </p:cBhvr>
                                          <p:tavLst>
                                            <p:tav tm="0">
                                              <p:val>
                                                <p:strVal val="1+#ppt_h/2"/>
                                              </p:val>
                                            </p:tav>
                                            <p:tav tm="100000">
                                              <p:val>
                                                <p:strVal val="#ppt_y"/>
                                              </p:val>
                                            </p:tav>
                                          </p:tavLst>
                                        </p:anim>
                                      </p:childTnLst>
                                    </p:cTn>
                                  </p:par>
                                </p:childTnLst>
                              </p:cTn>
                            </p:par>
                            <p:par>
                              <p:cTn id="79" fill="hold">
                                <p:stCondLst>
                                  <p:cond delay="5750"/>
                                </p:stCondLst>
                                <p:childTnLst>
                                  <p:par>
                                    <p:cTn id="80" presetID="17" presetClass="entr" presetSubtype="10" fill="hold" grpId="0" nodeType="afterEffect">
                                      <p:stCondLst>
                                        <p:cond delay="0"/>
                                      </p:stCondLst>
                                      <p:childTnLst>
                                        <p:set>
                                          <p:cBhvr>
                                            <p:cTn id="81" dur="1" fill="hold">
                                              <p:stCondLst>
                                                <p:cond delay="0"/>
                                              </p:stCondLst>
                                            </p:cTn>
                                            <p:tgtEl>
                                              <p:spTgt spid="234"/>
                                            </p:tgtEl>
                                            <p:attrNameLst>
                                              <p:attrName>style.visibility</p:attrName>
                                            </p:attrNameLst>
                                          </p:cBhvr>
                                          <p:to>
                                            <p:strVal val="visible"/>
                                          </p:to>
                                        </p:set>
                                        <p:anim calcmode="lin" valueType="num">
                                          <p:cBhvr>
                                            <p:cTn id="82" dur="250" fill="hold"/>
                                            <p:tgtEl>
                                              <p:spTgt spid="234"/>
                                            </p:tgtEl>
                                            <p:attrNameLst>
                                              <p:attrName>ppt_w</p:attrName>
                                            </p:attrNameLst>
                                          </p:cBhvr>
                                          <p:tavLst>
                                            <p:tav tm="0">
                                              <p:val>
                                                <p:fltVal val="0"/>
                                              </p:val>
                                            </p:tav>
                                            <p:tav tm="100000">
                                              <p:val>
                                                <p:strVal val="#ppt_w"/>
                                              </p:val>
                                            </p:tav>
                                          </p:tavLst>
                                        </p:anim>
                                        <p:anim calcmode="lin" valueType="num">
                                          <p:cBhvr>
                                            <p:cTn id="83" dur="250" fill="hold"/>
                                            <p:tgtEl>
                                              <p:spTgt spid="234"/>
                                            </p:tgtEl>
                                            <p:attrNameLst>
                                              <p:attrName>ppt_h</p:attrName>
                                            </p:attrNameLst>
                                          </p:cBhvr>
                                          <p:tavLst>
                                            <p:tav tm="0">
                                              <p:val>
                                                <p:strVal val="#ppt_h"/>
                                              </p:val>
                                            </p:tav>
                                            <p:tav tm="100000">
                                              <p:val>
                                                <p:strVal val="#ppt_h"/>
                                              </p:val>
                                            </p:tav>
                                          </p:tavLst>
                                        </p:anim>
                                      </p:childTnLst>
                                    </p:cTn>
                                  </p:par>
                                </p:childTnLst>
                              </p:cTn>
                            </p:par>
                            <p:par>
                              <p:cTn id="84" fill="hold">
                                <p:stCondLst>
                                  <p:cond delay="6000"/>
                                </p:stCondLst>
                                <p:childTnLst>
                                  <p:par>
                                    <p:cTn id="85" presetID="2" presetClass="entr" presetSubtype="4" fill="hold" grpId="0" nodeType="afterEffect">
                                      <p:stCondLst>
                                        <p:cond delay="0"/>
                                      </p:stCondLst>
                                      <p:childTnLst>
                                        <p:set>
                                          <p:cBhvr>
                                            <p:cTn id="86" dur="1" fill="hold">
                                              <p:stCondLst>
                                                <p:cond delay="0"/>
                                              </p:stCondLst>
                                            </p:cTn>
                                            <p:tgtEl>
                                              <p:spTgt spid="235"/>
                                            </p:tgtEl>
                                            <p:attrNameLst>
                                              <p:attrName>style.visibility</p:attrName>
                                            </p:attrNameLst>
                                          </p:cBhvr>
                                          <p:to>
                                            <p:strVal val="visible"/>
                                          </p:to>
                                        </p:set>
                                        <p:anim calcmode="lin" valueType="num">
                                          <p:cBhvr additive="base">
                                            <p:cTn id="87" dur="250" fill="hold"/>
                                            <p:tgtEl>
                                              <p:spTgt spid="235"/>
                                            </p:tgtEl>
                                            <p:attrNameLst>
                                              <p:attrName>ppt_x</p:attrName>
                                            </p:attrNameLst>
                                          </p:cBhvr>
                                          <p:tavLst>
                                            <p:tav tm="0">
                                              <p:val>
                                                <p:strVal val="#ppt_x"/>
                                              </p:val>
                                            </p:tav>
                                            <p:tav tm="100000">
                                              <p:val>
                                                <p:strVal val="#ppt_x"/>
                                              </p:val>
                                            </p:tav>
                                          </p:tavLst>
                                        </p:anim>
                                        <p:anim calcmode="lin" valueType="num">
                                          <p:cBhvr additive="base">
                                            <p:cTn id="88" dur="250" fill="hold"/>
                                            <p:tgtEl>
                                              <p:spTgt spid="235"/>
                                            </p:tgtEl>
                                            <p:attrNameLst>
                                              <p:attrName>ppt_y</p:attrName>
                                            </p:attrNameLst>
                                          </p:cBhvr>
                                          <p:tavLst>
                                            <p:tav tm="0">
                                              <p:val>
                                                <p:strVal val="1+#ppt_h/2"/>
                                              </p:val>
                                            </p:tav>
                                            <p:tav tm="100000">
                                              <p:val>
                                                <p:strVal val="#ppt_y"/>
                                              </p:val>
                                            </p:tav>
                                          </p:tavLst>
                                        </p:anim>
                                      </p:childTnLst>
                                    </p:cTn>
                                  </p:par>
                                </p:childTnLst>
                              </p:cTn>
                            </p:par>
                            <p:par>
                              <p:cTn id="89" fill="hold">
                                <p:stCondLst>
                                  <p:cond delay="6250"/>
                                </p:stCondLst>
                                <p:childTnLst>
                                  <p:par>
                                    <p:cTn id="90" presetID="17" presetClass="entr" presetSubtype="10" fill="hold" grpId="0" nodeType="afterEffect">
                                      <p:stCondLst>
                                        <p:cond delay="0"/>
                                      </p:stCondLst>
                                      <p:childTnLst>
                                        <p:set>
                                          <p:cBhvr>
                                            <p:cTn id="91" dur="1" fill="hold">
                                              <p:stCondLst>
                                                <p:cond delay="0"/>
                                              </p:stCondLst>
                                            </p:cTn>
                                            <p:tgtEl>
                                              <p:spTgt spid="236"/>
                                            </p:tgtEl>
                                            <p:attrNameLst>
                                              <p:attrName>style.visibility</p:attrName>
                                            </p:attrNameLst>
                                          </p:cBhvr>
                                          <p:to>
                                            <p:strVal val="visible"/>
                                          </p:to>
                                        </p:set>
                                        <p:anim calcmode="lin" valueType="num">
                                          <p:cBhvr>
                                            <p:cTn id="92" dur="250" fill="hold"/>
                                            <p:tgtEl>
                                              <p:spTgt spid="236"/>
                                            </p:tgtEl>
                                            <p:attrNameLst>
                                              <p:attrName>ppt_w</p:attrName>
                                            </p:attrNameLst>
                                          </p:cBhvr>
                                          <p:tavLst>
                                            <p:tav tm="0">
                                              <p:val>
                                                <p:fltVal val="0"/>
                                              </p:val>
                                            </p:tav>
                                            <p:tav tm="100000">
                                              <p:val>
                                                <p:strVal val="#ppt_w"/>
                                              </p:val>
                                            </p:tav>
                                          </p:tavLst>
                                        </p:anim>
                                        <p:anim calcmode="lin" valueType="num">
                                          <p:cBhvr>
                                            <p:cTn id="93" dur="250" fill="hold"/>
                                            <p:tgtEl>
                                              <p:spTgt spid="236"/>
                                            </p:tgtEl>
                                            <p:attrNameLst>
                                              <p:attrName>ppt_h</p:attrName>
                                            </p:attrNameLst>
                                          </p:cBhvr>
                                          <p:tavLst>
                                            <p:tav tm="0">
                                              <p:val>
                                                <p:strVal val="#ppt_h"/>
                                              </p:val>
                                            </p:tav>
                                            <p:tav tm="100000">
                                              <p:val>
                                                <p:strVal val="#ppt_h"/>
                                              </p:val>
                                            </p:tav>
                                          </p:tavLst>
                                        </p:anim>
                                      </p:childTnLst>
                                    </p:cTn>
                                  </p:par>
                                </p:childTnLst>
                              </p:cTn>
                            </p:par>
                            <p:par>
                              <p:cTn id="94" fill="hold">
                                <p:stCondLst>
                                  <p:cond delay="6500"/>
                                </p:stCondLst>
                                <p:childTnLst>
                                  <p:par>
                                    <p:cTn id="95" presetID="2" presetClass="entr" presetSubtype="4" fill="hold" grpId="0" nodeType="afterEffect">
                                      <p:stCondLst>
                                        <p:cond delay="0"/>
                                      </p:stCondLst>
                                      <p:childTnLst>
                                        <p:set>
                                          <p:cBhvr>
                                            <p:cTn id="96" dur="1" fill="hold">
                                              <p:stCondLst>
                                                <p:cond delay="0"/>
                                              </p:stCondLst>
                                            </p:cTn>
                                            <p:tgtEl>
                                              <p:spTgt spid="237"/>
                                            </p:tgtEl>
                                            <p:attrNameLst>
                                              <p:attrName>style.visibility</p:attrName>
                                            </p:attrNameLst>
                                          </p:cBhvr>
                                          <p:to>
                                            <p:strVal val="visible"/>
                                          </p:to>
                                        </p:set>
                                        <p:anim calcmode="lin" valueType="num">
                                          <p:cBhvr additive="base">
                                            <p:cTn id="97" dur="250" fill="hold"/>
                                            <p:tgtEl>
                                              <p:spTgt spid="237"/>
                                            </p:tgtEl>
                                            <p:attrNameLst>
                                              <p:attrName>ppt_x</p:attrName>
                                            </p:attrNameLst>
                                          </p:cBhvr>
                                          <p:tavLst>
                                            <p:tav tm="0">
                                              <p:val>
                                                <p:strVal val="#ppt_x"/>
                                              </p:val>
                                            </p:tav>
                                            <p:tav tm="100000">
                                              <p:val>
                                                <p:strVal val="#ppt_x"/>
                                              </p:val>
                                            </p:tav>
                                          </p:tavLst>
                                        </p:anim>
                                        <p:anim calcmode="lin" valueType="num">
                                          <p:cBhvr additive="base">
                                            <p:cTn id="98" dur="250" fill="hold"/>
                                            <p:tgtEl>
                                              <p:spTgt spid="237"/>
                                            </p:tgtEl>
                                            <p:attrNameLst>
                                              <p:attrName>ppt_y</p:attrName>
                                            </p:attrNameLst>
                                          </p:cBhvr>
                                          <p:tavLst>
                                            <p:tav tm="0">
                                              <p:val>
                                                <p:strVal val="1+#ppt_h/2"/>
                                              </p:val>
                                            </p:tav>
                                            <p:tav tm="100000">
                                              <p:val>
                                                <p:strVal val="#ppt_y"/>
                                              </p:val>
                                            </p:tav>
                                          </p:tavLst>
                                        </p:anim>
                                      </p:childTnLst>
                                    </p:cTn>
                                  </p:par>
                                </p:childTnLst>
                              </p:cTn>
                            </p:par>
                            <p:par>
                              <p:cTn id="99" fill="hold">
                                <p:stCondLst>
                                  <p:cond delay="6750"/>
                                </p:stCondLst>
                                <p:childTnLst>
                                  <p:par>
                                    <p:cTn id="100" presetID="17" presetClass="entr" presetSubtype="10" fill="hold" grpId="0" nodeType="afterEffect">
                                      <p:stCondLst>
                                        <p:cond delay="0"/>
                                      </p:stCondLst>
                                      <p:childTnLst>
                                        <p:set>
                                          <p:cBhvr>
                                            <p:cTn id="101" dur="1" fill="hold">
                                              <p:stCondLst>
                                                <p:cond delay="0"/>
                                              </p:stCondLst>
                                            </p:cTn>
                                            <p:tgtEl>
                                              <p:spTgt spid="238"/>
                                            </p:tgtEl>
                                            <p:attrNameLst>
                                              <p:attrName>style.visibility</p:attrName>
                                            </p:attrNameLst>
                                          </p:cBhvr>
                                          <p:to>
                                            <p:strVal val="visible"/>
                                          </p:to>
                                        </p:set>
                                        <p:anim calcmode="lin" valueType="num">
                                          <p:cBhvr>
                                            <p:cTn id="102" dur="250" fill="hold"/>
                                            <p:tgtEl>
                                              <p:spTgt spid="238"/>
                                            </p:tgtEl>
                                            <p:attrNameLst>
                                              <p:attrName>ppt_w</p:attrName>
                                            </p:attrNameLst>
                                          </p:cBhvr>
                                          <p:tavLst>
                                            <p:tav tm="0">
                                              <p:val>
                                                <p:fltVal val="0"/>
                                              </p:val>
                                            </p:tav>
                                            <p:tav tm="100000">
                                              <p:val>
                                                <p:strVal val="#ppt_w"/>
                                              </p:val>
                                            </p:tav>
                                          </p:tavLst>
                                        </p:anim>
                                        <p:anim calcmode="lin" valueType="num">
                                          <p:cBhvr>
                                            <p:cTn id="103" dur="250" fill="hold"/>
                                            <p:tgtEl>
                                              <p:spTgt spid="238"/>
                                            </p:tgtEl>
                                            <p:attrNameLst>
                                              <p:attrName>ppt_h</p:attrName>
                                            </p:attrNameLst>
                                          </p:cBhvr>
                                          <p:tavLst>
                                            <p:tav tm="0">
                                              <p:val>
                                                <p:strVal val="#ppt_h"/>
                                              </p:val>
                                            </p:tav>
                                            <p:tav tm="100000">
                                              <p:val>
                                                <p:strVal val="#ppt_h"/>
                                              </p:val>
                                            </p:tav>
                                          </p:tavLst>
                                        </p:anim>
                                      </p:childTnLst>
                                    </p:cTn>
                                  </p:par>
                                </p:childTnLst>
                              </p:cTn>
                            </p:par>
                            <p:par>
                              <p:cTn id="104" fill="hold">
                                <p:stCondLst>
                                  <p:cond delay="7000"/>
                                </p:stCondLst>
                                <p:childTnLst>
                                  <p:par>
                                    <p:cTn id="105" presetID="2" presetClass="entr" presetSubtype="4" fill="hold" grpId="0" nodeType="afterEffect">
                                      <p:stCondLst>
                                        <p:cond delay="0"/>
                                      </p:stCondLst>
                                      <p:childTnLst>
                                        <p:set>
                                          <p:cBhvr>
                                            <p:cTn id="106" dur="1" fill="hold">
                                              <p:stCondLst>
                                                <p:cond delay="0"/>
                                              </p:stCondLst>
                                            </p:cTn>
                                            <p:tgtEl>
                                              <p:spTgt spid="239"/>
                                            </p:tgtEl>
                                            <p:attrNameLst>
                                              <p:attrName>style.visibility</p:attrName>
                                            </p:attrNameLst>
                                          </p:cBhvr>
                                          <p:to>
                                            <p:strVal val="visible"/>
                                          </p:to>
                                        </p:set>
                                        <p:anim calcmode="lin" valueType="num">
                                          <p:cBhvr additive="base">
                                            <p:cTn id="107" dur="250" fill="hold"/>
                                            <p:tgtEl>
                                              <p:spTgt spid="239"/>
                                            </p:tgtEl>
                                            <p:attrNameLst>
                                              <p:attrName>ppt_x</p:attrName>
                                            </p:attrNameLst>
                                          </p:cBhvr>
                                          <p:tavLst>
                                            <p:tav tm="0">
                                              <p:val>
                                                <p:strVal val="#ppt_x"/>
                                              </p:val>
                                            </p:tav>
                                            <p:tav tm="100000">
                                              <p:val>
                                                <p:strVal val="#ppt_x"/>
                                              </p:val>
                                            </p:tav>
                                          </p:tavLst>
                                        </p:anim>
                                        <p:anim calcmode="lin" valueType="num">
                                          <p:cBhvr additive="base">
                                            <p:cTn id="108" dur="250" fill="hold"/>
                                            <p:tgtEl>
                                              <p:spTgt spid="239"/>
                                            </p:tgtEl>
                                            <p:attrNameLst>
                                              <p:attrName>ppt_y</p:attrName>
                                            </p:attrNameLst>
                                          </p:cBhvr>
                                          <p:tavLst>
                                            <p:tav tm="0">
                                              <p:val>
                                                <p:strVal val="1+#ppt_h/2"/>
                                              </p:val>
                                            </p:tav>
                                            <p:tav tm="100000">
                                              <p:val>
                                                <p:strVal val="#ppt_y"/>
                                              </p:val>
                                            </p:tav>
                                          </p:tavLst>
                                        </p:anim>
                                      </p:childTnLst>
                                    </p:cTn>
                                  </p:par>
                                </p:childTnLst>
                              </p:cTn>
                            </p:par>
                            <p:par>
                              <p:cTn id="109" fill="hold">
                                <p:stCondLst>
                                  <p:cond delay="7250"/>
                                </p:stCondLst>
                                <p:childTnLst>
                                  <p:par>
                                    <p:cTn id="110" presetID="17" presetClass="entr" presetSubtype="10" fill="hold" grpId="0" nodeType="afterEffect">
                                      <p:stCondLst>
                                        <p:cond delay="0"/>
                                      </p:stCondLst>
                                      <p:childTnLst>
                                        <p:set>
                                          <p:cBhvr>
                                            <p:cTn id="111" dur="1" fill="hold">
                                              <p:stCondLst>
                                                <p:cond delay="0"/>
                                              </p:stCondLst>
                                            </p:cTn>
                                            <p:tgtEl>
                                              <p:spTgt spid="240"/>
                                            </p:tgtEl>
                                            <p:attrNameLst>
                                              <p:attrName>style.visibility</p:attrName>
                                            </p:attrNameLst>
                                          </p:cBhvr>
                                          <p:to>
                                            <p:strVal val="visible"/>
                                          </p:to>
                                        </p:set>
                                        <p:anim calcmode="lin" valueType="num">
                                          <p:cBhvr>
                                            <p:cTn id="112" dur="250" fill="hold"/>
                                            <p:tgtEl>
                                              <p:spTgt spid="240"/>
                                            </p:tgtEl>
                                            <p:attrNameLst>
                                              <p:attrName>ppt_w</p:attrName>
                                            </p:attrNameLst>
                                          </p:cBhvr>
                                          <p:tavLst>
                                            <p:tav tm="0">
                                              <p:val>
                                                <p:fltVal val="0"/>
                                              </p:val>
                                            </p:tav>
                                            <p:tav tm="100000">
                                              <p:val>
                                                <p:strVal val="#ppt_w"/>
                                              </p:val>
                                            </p:tav>
                                          </p:tavLst>
                                        </p:anim>
                                        <p:anim calcmode="lin" valueType="num">
                                          <p:cBhvr>
                                            <p:cTn id="113" dur="250" fill="hold"/>
                                            <p:tgtEl>
                                              <p:spTgt spid="2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29" grpId="0"/>
          <p:bldP spid="230" grpId="0"/>
          <p:bldP spid="231" grpId="0"/>
          <p:bldP spid="232" grpId="0"/>
          <p:bldP spid="233" grpId="0" animBg="1"/>
          <p:bldP spid="234" grpId="0"/>
          <p:bldP spid="235" grpId="0" animBg="1"/>
          <p:bldP spid="236" grpId="0"/>
          <p:bldP spid="237" grpId="0" animBg="1"/>
          <p:bldP spid="238" grpId="0"/>
          <p:bldP spid="239" grpId="0" animBg="1"/>
          <p:bldP spid="240"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812545" y="1160058"/>
            <a:ext cx="2041593" cy="1880835"/>
            <a:chOff x="7803849" y="1754071"/>
            <a:chExt cx="2722124" cy="2507779"/>
          </a:xfrm>
        </p:grpSpPr>
        <p:sp>
          <p:nvSpPr>
            <p:cNvPr id="122" name="Freeform 40"/>
            <p:cNvSpPr>
              <a:spLocks/>
            </p:cNvSpPr>
            <p:nvPr/>
          </p:nvSpPr>
          <p:spPr bwMode="auto">
            <a:xfrm>
              <a:off x="7803849" y="1754071"/>
              <a:ext cx="2722124" cy="2444498"/>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sp>
          <p:nvSpPr>
            <p:cNvPr id="123" name="Freeform 41"/>
            <p:cNvSpPr>
              <a:spLocks noEditPoints="1"/>
            </p:cNvSpPr>
            <p:nvPr/>
          </p:nvSpPr>
          <p:spPr bwMode="auto">
            <a:xfrm>
              <a:off x="7803849" y="1754071"/>
              <a:ext cx="2722124" cy="2444498"/>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0070C0"/>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sz="1350">
                <a:solidFill>
                  <a:srgbClr val="0070C0"/>
                </a:solidFill>
              </a:endParaRPr>
            </a:p>
          </p:txBody>
        </p:sp>
        <p:sp>
          <p:nvSpPr>
            <p:cNvPr id="132" name="Freeform 50"/>
            <p:cNvSpPr>
              <a:spLocks/>
            </p:cNvSpPr>
            <p:nvPr/>
          </p:nvSpPr>
          <p:spPr bwMode="auto">
            <a:xfrm>
              <a:off x="8802513" y="2291207"/>
              <a:ext cx="495552" cy="582170"/>
            </a:xfrm>
            <a:custGeom>
              <a:avLst/>
              <a:gdLst>
                <a:gd name="T0" fmla="*/ 74 w 120"/>
                <a:gd name="T1" fmla="*/ 39 h 140"/>
                <a:gd name="T2" fmla="*/ 82 w 120"/>
                <a:gd name="T3" fmla="*/ 22 h 140"/>
                <a:gd name="T4" fmla="*/ 60 w 120"/>
                <a:gd name="T5" fmla="*/ 0 h 140"/>
                <a:gd name="T6" fmla="*/ 38 w 120"/>
                <a:gd name="T7" fmla="*/ 22 h 140"/>
                <a:gd name="T8" fmla="*/ 46 w 120"/>
                <a:gd name="T9" fmla="*/ 39 h 140"/>
                <a:gd name="T10" fmla="*/ 8 w 120"/>
                <a:gd name="T11" fmla="*/ 98 h 140"/>
                <a:gd name="T12" fmla="*/ 37 w 120"/>
                <a:gd name="T13" fmla="*/ 78 h 140"/>
                <a:gd name="T14" fmla="*/ 25 w 120"/>
                <a:gd name="T15" fmla="*/ 140 h 140"/>
                <a:gd name="T16" fmla="*/ 45 w 120"/>
                <a:gd name="T17" fmla="*/ 140 h 140"/>
                <a:gd name="T18" fmla="*/ 60 w 120"/>
                <a:gd name="T19" fmla="*/ 114 h 140"/>
                <a:gd name="T20" fmla="*/ 75 w 120"/>
                <a:gd name="T21" fmla="*/ 140 h 140"/>
                <a:gd name="T22" fmla="*/ 95 w 120"/>
                <a:gd name="T23" fmla="*/ 140 h 140"/>
                <a:gd name="T24" fmla="*/ 83 w 120"/>
                <a:gd name="T25" fmla="*/ 78 h 140"/>
                <a:gd name="T26" fmla="*/ 112 w 120"/>
                <a:gd name="T27" fmla="*/ 98 h 140"/>
                <a:gd name="T28" fmla="*/ 74 w 120"/>
                <a:gd name="T29" fmla="*/ 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4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rgbClr val="0070C0"/>
            </a:solidFill>
            <a:ln>
              <a:noFill/>
            </a:ln>
          </p:spPr>
          <p:txBody>
            <a:bodyPr vert="horz" wrap="square" lIns="68580" tIns="34290" rIns="68580" bIns="34290" numCol="1" anchor="t" anchorCtr="0" compatLnSpc="1">
              <a:prstTxWarp prst="textNoShape">
                <a:avLst/>
              </a:prstTxWarp>
            </a:bodyPr>
            <a:lstStyle/>
            <a:p>
              <a:endParaRPr lang="zh-CN" altLang="en-US" sz="1350">
                <a:solidFill>
                  <a:srgbClr val="0070C0"/>
                </a:solidFill>
              </a:endParaRPr>
            </a:p>
          </p:txBody>
        </p:sp>
        <p:sp>
          <p:nvSpPr>
            <p:cNvPr id="137" name="文本框 136"/>
            <p:cNvSpPr txBox="1"/>
            <p:nvPr/>
          </p:nvSpPr>
          <p:spPr>
            <a:xfrm>
              <a:off x="8625349" y="2907633"/>
              <a:ext cx="1030625" cy="1354217"/>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en-US" altLang="zh-CN" sz="3000" b="1" dirty="0">
                  <a:solidFill>
                    <a:srgbClr val="0070C0"/>
                  </a:solidFill>
                  <a:latin typeface="微软雅黑" panose="020B0503020204020204" pitchFamily="34" charset="-122"/>
                  <a:ea typeface="微软雅黑" panose="020B0503020204020204" pitchFamily="34" charset="-122"/>
                </a:rPr>
                <a:t>0 4</a:t>
              </a:r>
              <a:endParaRPr lang="zh-CN" altLang="en-US" sz="3000" b="1" dirty="0">
                <a:solidFill>
                  <a:srgbClr val="0070C0"/>
                </a:solidFill>
                <a:latin typeface="微软雅黑" panose="020B0503020204020204" pitchFamily="34" charset="-122"/>
                <a:ea typeface="微软雅黑" panose="020B0503020204020204" pitchFamily="34" charset="-122"/>
              </a:endParaRPr>
            </a:p>
            <a:p>
              <a:endParaRPr lang="zh-CN" altLang="en-US" sz="3000" dirty="0">
                <a:solidFill>
                  <a:srgbClr val="0070C0"/>
                </a:solidFill>
              </a:endParaRPr>
            </a:p>
          </p:txBody>
        </p:sp>
      </p:grpSp>
      <p:grpSp>
        <p:nvGrpSpPr>
          <p:cNvPr id="6" name="组合 5"/>
          <p:cNvGrpSpPr/>
          <p:nvPr/>
        </p:nvGrpSpPr>
        <p:grpSpPr>
          <a:xfrm>
            <a:off x="4281566" y="1160058"/>
            <a:ext cx="2041593" cy="1880835"/>
            <a:chOff x="5762543" y="1754071"/>
            <a:chExt cx="2722124" cy="2507779"/>
          </a:xfrm>
        </p:grpSpPr>
        <p:sp>
          <p:nvSpPr>
            <p:cNvPr id="124" name="Freeform 42"/>
            <p:cNvSpPr>
              <a:spLocks/>
            </p:cNvSpPr>
            <p:nvPr/>
          </p:nvSpPr>
          <p:spPr bwMode="auto">
            <a:xfrm>
              <a:off x="5762543" y="1754071"/>
              <a:ext cx="2722124" cy="2444498"/>
            </a:xfrm>
            <a:custGeom>
              <a:avLst/>
              <a:gdLst>
                <a:gd name="T0" fmla="*/ 1149 w 1149"/>
                <a:gd name="T1" fmla="*/ 515 h 1030"/>
                <a:gd name="T2" fmla="*/ 1019 w 1149"/>
                <a:gd name="T3" fmla="*/ 412 h 1030"/>
                <a:gd name="T4" fmla="*/ 515 w 1149"/>
                <a:gd name="T5" fmla="*/ 0 h 1030"/>
                <a:gd name="T6" fmla="*/ 0 w 1149"/>
                <a:gd name="T7" fmla="*/ 515 h 1030"/>
                <a:gd name="T8" fmla="*/ 515 w 1149"/>
                <a:gd name="T9" fmla="*/ 1030 h 1030"/>
                <a:gd name="T10" fmla="*/ 1019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19" y="412"/>
                    <a:pt x="1019" y="412"/>
                    <a:pt x="1019" y="412"/>
                  </a:cubicBezTo>
                  <a:cubicBezTo>
                    <a:pt x="971" y="177"/>
                    <a:pt x="764" y="0"/>
                    <a:pt x="515" y="0"/>
                  </a:cubicBezTo>
                  <a:cubicBezTo>
                    <a:pt x="231" y="0"/>
                    <a:pt x="0" y="231"/>
                    <a:pt x="0" y="515"/>
                  </a:cubicBezTo>
                  <a:cubicBezTo>
                    <a:pt x="0" y="799"/>
                    <a:pt x="231" y="1030"/>
                    <a:pt x="515" y="1030"/>
                  </a:cubicBezTo>
                  <a:cubicBezTo>
                    <a:pt x="764" y="1030"/>
                    <a:pt x="971" y="853"/>
                    <a:pt x="1019"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sp>
          <p:nvSpPr>
            <p:cNvPr id="125" name="Freeform 43"/>
            <p:cNvSpPr>
              <a:spLocks noEditPoints="1"/>
            </p:cNvSpPr>
            <p:nvPr/>
          </p:nvSpPr>
          <p:spPr bwMode="auto">
            <a:xfrm>
              <a:off x="5762543" y="1754071"/>
              <a:ext cx="2722124" cy="2444498"/>
            </a:xfrm>
            <a:custGeom>
              <a:avLst/>
              <a:gdLst>
                <a:gd name="T0" fmla="*/ 1019 w 1149"/>
                <a:gd name="T1" fmla="*/ 412 h 1030"/>
                <a:gd name="T2" fmla="*/ 515 w 1149"/>
                <a:gd name="T3" fmla="*/ 0 h 1030"/>
                <a:gd name="T4" fmla="*/ 0 w 1149"/>
                <a:gd name="T5" fmla="*/ 515 h 1030"/>
                <a:gd name="T6" fmla="*/ 515 w 1149"/>
                <a:gd name="T7" fmla="*/ 1030 h 1030"/>
                <a:gd name="T8" fmla="*/ 1019 w 1149"/>
                <a:gd name="T9" fmla="*/ 618 h 1030"/>
                <a:gd name="T10" fmla="*/ 1149 w 1149"/>
                <a:gd name="T11" fmla="*/ 515 h 1030"/>
                <a:gd name="T12" fmla="*/ 1019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19" y="412"/>
                  </a:moveTo>
                  <a:cubicBezTo>
                    <a:pt x="971" y="177"/>
                    <a:pt x="764" y="0"/>
                    <a:pt x="515" y="0"/>
                  </a:cubicBezTo>
                  <a:cubicBezTo>
                    <a:pt x="231" y="0"/>
                    <a:pt x="0" y="231"/>
                    <a:pt x="0" y="515"/>
                  </a:cubicBezTo>
                  <a:cubicBezTo>
                    <a:pt x="0" y="799"/>
                    <a:pt x="231" y="1030"/>
                    <a:pt x="515" y="1030"/>
                  </a:cubicBezTo>
                  <a:cubicBezTo>
                    <a:pt x="764" y="1030"/>
                    <a:pt x="971" y="853"/>
                    <a:pt x="1019" y="618"/>
                  </a:cubicBezTo>
                  <a:cubicBezTo>
                    <a:pt x="1149" y="515"/>
                    <a:pt x="1149" y="515"/>
                    <a:pt x="1149" y="515"/>
                  </a:cubicBezTo>
                  <a:lnTo>
                    <a:pt x="1019"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0070C0"/>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sz="1350">
                <a:solidFill>
                  <a:srgbClr val="0070C0"/>
                </a:solidFill>
              </a:endParaRPr>
            </a:p>
          </p:txBody>
        </p:sp>
        <p:sp>
          <p:nvSpPr>
            <p:cNvPr id="131" name="Freeform 49"/>
            <p:cNvSpPr>
              <a:spLocks noEditPoints="1"/>
            </p:cNvSpPr>
            <p:nvPr/>
          </p:nvSpPr>
          <p:spPr bwMode="auto">
            <a:xfrm>
              <a:off x="6726976" y="2298243"/>
              <a:ext cx="596272" cy="527780"/>
            </a:xfrm>
            <a:custGeom>
              <a:avLst/>
              <a:gdLst>
                <a:gd name="T0" fmla="*/ 29 w 144"/>
                <a:gd name="T1" fmla="*/ 53 h 127"/>
                <a:gd name="T2" fmla="*/ 45 w 144"/>
                <a:gd name="T3" fmla="*/ 72 h 127"/>
                <a:gd name="T4" fmla="*/ 65 w 144"/>
                <a:gd name="T5" fmla="*/ 58 h 127"/>
                <a:gd name="T6" fmla="*/ 50 w 144"/>
                <a:gd name="T7" fmla="*/ 39 h 127"/>
                <a:gd name="T8" fmla="*/ 65 w 144"/>
                <a:gd name="T9" fmla="*/ 29 h 127"/>
                <a:gd name="T10" fmla="*/ 8 w 144"/>
                <a:gd name="T11" fmla="*/ 0 h 127"/>
                <a:gd name="T12" fmla="*/ 13 w 144"/>
                <a:gd name="T13" fmla="*/ 63 h 127"/>
                <a:gd name="T14" fmla="*/ 29 w 144"/>
                <a:gd name="T15" fmla="*/ 53 h 127"/>
                <a:gd name="T16" fmla="*/ 115 w 144"/>
                <a:gd name="T17" fmla="*/ 53 h 127"/>
                <a:gd name="T18" fmla="*/ 131 w 144"/>
                <a:gd name="T19" fmla="*/ 63 h 127"/>
                <a:gd name="T20" fmla="*/ 136 w 144"/>
                <a:gd name="T21" fmla="*/ 0 h 127"/>
                <a:gd name="T22" fmla="*/ 80 w 144"/>
                <a:gd name="T23" fmla="*/ 29 h 127"/>
                <a:gd name="T24" fmla="*/ 95 w 144"/>
                <a:gd name="T25" fmla="*/ 39 h 127"/>
                <a:gd name="T26" fmla="*/ 0 w 144"/>
                <a:gd name="T27" fmla="*/ 103 h 127"/>
                <a:gd name="T28" fmla="*/ 5 w 144"/>
                <a:gd name="T29" fmla="*/ 127 h 127"/>
                <a:gd name="T30" fmla="*/ 115 w 144"/>
                <a:gd name="T31" fmla="*/ 53 h 127"/>
                <a:gd name="T32" fmla="*/ 101 w 144"/>
                <a:gd name="T33" fmla="*/ 86 h 127"/>
                <a:gd name="T34" fmla="*/ 81 w 144"/>
                <a:gd name="T35" fmla="*/ 103 h 127"/>
                <a:gd name="T36" fmla="*/ 139 w 144"/>
                <a:gd name="T37" fmla="*/ 127 h 127"/>
                <a:gd name="T38" fmla="*/ 144 w 144"/>
                <a:gd name="T39" fmla="*/ 103 h 127"/>
                <a:gd name="T40" fmla="*/ 101 w 144"/>
                <a:gd name="T41" fmla="*/ 8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27">
                  <a:moveTo>
                    <a:pt x="29" y="53"/>
                  </a:moveTo>
                  <a:cubicBezTo>
                    <a:pt x="34" y="60"/>
                    <a:pt x="39" y="66"/>
                    <a:pt x="45" y="72"/>
                  </a:cubicBezTo>
                  <a:cubicBezTo>
                    <a:pt x="51" y="68"/>
                    <a:pt x="58" y="63"/>
                    <a:pt x="65" y="58"/>
                  </a:cubicBezTo>
                  <a:cubicBezTo>
                    <a:pt x="59" y="52"/>
                    <a:pt x="54" y="46"/>
                    <a:pt x="50" y="39"/>
                  </a:cubicBezTo>
                  <a:cubicBezTo>
                    <a:pt x="65" y="29"/>
                    <a:pt x="65" y="29"/>
                    <a:pt x="65" y="29"/>
                  </a:cubicBezTo>
                  <a:cubicBezTo>
                    <a:pt x="8" y="0"/>
                    <a:pt x="8" y="0"/>
                    <a:pt x="8" y="0"/>
                  </a:cubicBezTo>
                  <a:cubicBezTo>
                    <a:pt x="13" y="63"/>
                    <a:pt x="13" y="63"/>
                    <a:pt x="13" y="63"/>
                  </a:cubicBezTo>
                  <a:lnTo>
                    <a:pt x="29" y="53"/>
                  </a:lnTo>
                  <a:close/>
                  <a:moveTo>
                    <a:pt x="115" y="53"/>
                  </a:moveTo>
                  <a:cubicBezTo>
                    <a:pt x="131" y="63"/>
                    <a:pt x="131" y="63"/>
                    <a:pt x="131" y="63"/>
                  </a:cubicBezTo>
                  <a:cubicBezTo>
                    <a:pt x="136" y="0"/>
                    <a:pt x="136" y="0"/>
                    <a:pt x="136" y="0"/>
                  </a:cubicBezTo>
                  <a:cubicBezTo>
                    <a:pt x="80" y="29"/>
                    <a:pt x="80" y="29"/>
                    <a:pt x="80" y="29"/>
                  </a:cubicBezTo>
                  <a:cubicBezTo>
                    <a:pt x="95" y="39"/>
                    <a:pt x="95" y="39"/>
                    <a:pt x="95" y="39"/>
                  </a:cubicBezTo>
                  <a:cubicBezTo>
                    <a:pt x="61" y="90"/>
                    <a:pt x="1" y="103"/>
                    <a:pt x="0" y="103"/>
                  </a:cubicBezTo>
                  <a:cubicBezTo>
                    <a:pt x="5" y="127"/>
                    <a:pt x="5" y="127"/>
                    <a:pt x="5" y="127"/>
                  </a:cubicBezTo>
                  <a:cubicBezTo>
                    <a:pt x="8" y="127"/>
                    <a:pt x="75" y="112"/>
                    <a:pt x="115" y="53"/>
                  </a:cubicBezTo>
                  <a:close/>
                  <a:moveTo>
                    <a:pt x="101" y="86"/>
                  </a:moveTo>
                  <a:cubicBezTo>
                    <a:pt x="95" y="92"/>
                    <a:pt x="88" y="98"/>
                    <a:pt x="81" y="103"/>
                  </a:cubicBezTo>
                  <a:cubicBezTo>
                    <a:pt x="111" y="121"/>
                    <a:pt x="137" y="127"/>
                    <a:pt x="139" y="127"/>
                  </a:cubicBezTo>
                  <a:cubicBezTo>
                    <a:pt x="144" y="103"/>
                    <a:pt x="144" y="103"/>
                    <a:pt x="144" y="103"/>
                  </a:cubicBezTo>
                  <a:cubicBezTo>
                    <a:pt x="144" y="103"/>
                    <a:pt x="124" y="99"/>
                    <a:pt x="101" y="86"/>
                  </a:cubicBezTo>
                  <a:close/>
                </a:path>
              </a:pathLst>
            </a:custGeom>
            <a:solidFill>
              <a:srgbClr val="0070C0"/>
            </a:solidFill>
            <a:ln>
              <a:noFill/>
            </a:ln>
          </p:spPr>
          <p:txBody>
            <a:bodyPr vert="horz" wrap="square" lIns="68580" tIns="34290" rIns="68580" bIns="34290" numCol="1" anchor="t" anchorCtr="0" compatLnSpc="1">
              <a:prstTxWarp prst="textNoShape">
                <a:avLst/>
              </a:prstTxWarp>
            </a:bodyPr>
            <a:lstStyle/>
            <a:p>
              <a:endParaRPr lang="zh-CN" altLang="en-US" sz="1350">
                <a:solidFill>
                  <a:srgbClr val="0070C0"/>
                </a:solidFill>
              </a:endParaRPr>
            </a:p>
          </p:txBody>
        </p:sp>
        <p:sp>
          <p:nvSpPr>
            <p:cNvPr id="136" name="文本框 135"/>
            <p:cNvSpPr txBox="1"/>
            <p:nvPr/>
          </p:nvSpPr>
          <p:spPr>
            <a:xfrm>
              <a:off x="6565899" y="2907633"/>
              <a:ext cx="1030625" cy="1354217"/>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en-US" altLang="zh-CN" sz="3000" b="1" dirty="0">
                  <a:solidFill>
                    <a:srgbClr val="0070C0"/>
                  </a:solidFill>
                  <a:latin typeface="微软雅黑" panose="020B0503020204020204" pitchFamily="34" charset="-122"/>
                  <a:ea typeface="微软雅黑" panose="020B0503020204020204" pitchFamily="34" charset="-122"/>
                </a:rPr>
                <a:t>0 3</a:t>
              </a:r>
              <a:endParaRPr lang="zh-CN" altLang="en-US" sz="3000" b="1" dirty="0">
                <a:solidFill>
                  <a:srgbClr val="0070C0"/>
                </a:solidFill>
                <a:latin typeface="微软雅黑" panose="020B0503020204020204" pitchFamily="34" charset="-122"/>
                <a:ea typeface="微软雅黑" panose="020B0503020204020204" pitchFamily="34" charset="-122"/>
              </a:endParaRPr>
            </a:p>
            <a:p>
              <a:endParaRPr lang="zh-CN" altLang="en-US" sz="3000" dirty="0">
                <a:solidFill>
                  <a:srgbClr val="0070C0"/>
                </a:solidFill>
              </a:endParaRPr>
            </a:p>
          </p:txBody>
        </p:sp>
      </p:grpSp>
      <p:sp>
        <p:nvSpPr>
          <p:cNvPr id="2" name="文本框 1"/>
          <p:cNvSpPr txBox="1"/>
          <p:nvPr/>
        </p:nvSpPr>
        <p:spPr>
          <a:xfrm>
            <a:off x="310711" y="262205"/>
            <a:ext cx="1505955" cy="861774"/>
          </a:xfrm>
          <a:prstGeom prst="rect">
            <a:avLst/>
          </a:prstGeom>
          <a:noFill/>
        </p:spPr>
        <p:txBody>
          <a:bodyPr wrap="square" lIns="0" tIns="0" rIns="0" bIns="0" rtlCol="0">
            <a:spAutoFit/>
          </a:bodyPr>
          <a:lstStyle/>
          <a:p>
            <a:pPr marL="0" lvl="1" algn="r"/>
            <a:r>
              <a:rPr lang="zh-CN" altLang="en-US" sz="2800" b="1" dirty="0">
                <a:solidFill>
                  <a:schemeClr val="bg2">
                    <a:lumMod val="50000"/>
                  </a:schemeClr>
                </a:solidFill>
                <a:latin typeface="方正姚体" panose="02010601030101010101" pitchFamily="2" charset="-122"/>
                <a:ea typeface="方正姚体" panose="02010601030101010101" pitchFamily="2" charset="-122"/>
              </a:rPr>
              <a:t>短期盈利计划</a:t>
            </a:r>
          </a:p>
        </p:txBody>
      </p:sp>
      <p:sp>
        <p:nvSpPr>
          <p:cNvPr id="3" name="文本框 2"/>
          <p:cNvSpPr txBox="1"/>
          <p:nvPr/>
        </p:nvSpPr>
        <p:spPr>
          <a:xfrm>
            <a:off x="1972760" y="353655"/>
            <a:ext cx="2843153" cy="184666"/>
          </a:xfrm>
          <a:prstGeom prst="rect">
            <a:avLst/>
          </a:prstGeom>
          <a:noFill/>
        </p:spPr>
        <p:txBody>
          <a:bodyPr wrap="square" lIns="0" tIns="0" rIns="0" bIns="0" rtlCol="0">
            <a:spAutoFit/>
          </a:bodyPr>
          <a:lstStyle/>
          <a:p>
            <a:pPr marL="0" lvl="1"/>
            <a:r>
              <a:rPr lang="en-US" altLang="zh-CN" sz="1200" dirty="0">
                <a:solidFill>
                  <a:srgbClr val="0070C0"/>
                </a:solidFill>
                <a:latin typeface="微软雅黑" pitchFamily="34" charset="-122"/>
                <a:ea typeface="微软雅黑" pitchFamily="34" charset="-122"/>
              </a:rPr>
              <a:t>SHORT-TERM</a:t>
            </a:r>
            <a:endParaRPr lang="zh-CN" altLang="en-US" sz="1200" dirty="0">
              <a:solidFill>
                <a:srgbClr val="0070C0"/>
              </a:solidFill>
              <a:latin typeface="微软雅黑" pitchFamily="34" charset="-122"/>
              <a:ea typeface="微软雅黑" pitchFamily="34" charset="-122"/>
            </a:endParaRPr>
          </a:p>
        </p:txBody>
      </p:sp>
      <p:grpSp>
        <p:nvGrpSpPr>
          <p:cNvPr id="8" name="组合 7"/>
          <p:cNvGrpSpPr/>
          <p:nvPr/>
        </p:nvGrpSpPr>
        <p:grpSpPr>
          <a:xfrm>
            <a:off x="2749723" y="1160058"/>
            <a:ext cx="2039866" cy="1880835"/>
            <a:chOff x="3720086" y="1754071"/>
            <a:chExt cx="2719821" cy="2507779"/>
          </a:xfrm>
        </p:grpSpPr>
        <p:sp>
          <p:nvSpPr>
            <p:cNvPr id="126" name="Freeform 44"/>
            <p:cNvSpPr>
              <a:spLocks/>
            </p:cNvSpPr>
            <p:nvPr/>
          </p:nvSpPr>
          <p:spPr bwMode="auto">
            <a:xfrm>
              <a:off x="3720086" y="1754071"/>
              <a:ext cx="2719821" cy="2444498"/>
            </a:xfrm>
            <a:custGeom>
              <a:avLst/>
              <a:gdLst>
                <a:gd name="T0" fmla="*/ 1148 w 1148"/>
                <a:gd name="T1" fmla="*/ 515 h 1030"/>
                <a:gd name="T2" fmla="*/ 1019 w 1148"/>
                <a:gd name="T3" fmla="*/ 412 h 1030"/>
                <a:gd name="T4" fmla="*/ 515 w 1148"/>
                <a:gd name="T5" fmla="*/ 0 h 1030"/>
                <a:gd name="T6" fmla="*/ 0 w 1148"/>
                <a:gd name="T7" fmla="*/ 515 h 1030"/>
                <a:gd name="T8" fmla="*/ 515 w 1148"/>
                <a:gd name="T9" fmla="*/ 1030 h 1030"/>
                <a:gd name="T10" fmla="*/ 1019 w 1148"/>
                <a:gd name="T11" fmla="*/ 618 h 1030"/>
                <a:gd name="T12" fmla="*/ 1148 w 1148"/>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8" h="1030">
                  <a:moveTo>
                    <a:pt x="1148" y="515"/>
                  </a:moveTo>
                  <a:cubicBezTo>
                    <a:pt x="1019" y="412"/>
                    <a:pt x="1019" y="412"/>
                    <a:pt x="1019" y="412"/>
                  </a:cubicBezTo>
                  <a:cubicBezTo>
                    <a:pt x="971" y="177"/>
                    <a:pt x="763" y="0"/>
                    <a:pt x="515" y="0"/>
                  </a:cubicBezTo>
                  <a:cubicBezTo>
                    <a:pt x="230" y="0"/>
                    <a:pt x="0" y="231"/>
                    <a:pt x="0" y="515"/>
                  </a:cubicBezTo>
                  <a:cubicBezTo>
                    <a:pt x="0" y="799"/>
                    <a:pt x="230" y="1030"/>
                    <a:pt x="515" y="1030"/>
                  </a:cubicBezTo>
                  <a:cubicBezTo>
                    <a:pt x="763" y="1030"/>
                    <a:pt x="971" y="853"/>
                    <a:pt x="1019" y="618"/>
                  </a:cubicBezTo>
                  <a:lnTo>
                    <a:pt x="1148"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grpSp>
          <p:nvGrpSpPr>
            <p:cNvPr id="5" name="组合 4"/>
            <p:cNvGrpSpPr/>
            <p:nvPr/>
          </p:nvGrpSpPr>
          <p:grpSpPr>
            <a:xfrm>
              <a:off x="3720086" y="1754071"/>
              <a:ext cx="2719821" cy="2507779"/>
              <a:chOff x="3720086" y="1754071"/>
              <a:chExt cx="2719821" cy="2507779"/>
            </a:xfrm>
          </p:grpSpPr>
          <p:sp>
            <p:nvSpPr>
              <p:cNvPr id="127" name="Freeform 45"/>
              <p:cNvSpPr>
                <a:spLocks noEditPoints="1"/>
              </p:cNvSpPr>
              <p:nvPr/>
            </p:nvSpPr>
            <p:spPr bwMode="auto">
              <a:xfrm>
                <a:off x="3720086" y="1754071"/>
                <a:ext cx="2719821" cy="2444498"/>
              </a:xfrm>
              <a:custGeom>
                <a:avLst/>
                <a:gdLst>
                  <a:gd name="T0" fmla="*/ 1019 w 1148"/>
                  <a:gd name="T1" fmla="*/ 412 h 1030"/>
                  <a:gd name="T2" fmla="*/ 515 w 1148"/>
                  <a:gd name="T3" fmla="*/ 0 h 1030"/>
                  <a:gd name="T4" fmla="*/ 0 w 1148"/>
                  <a:gd name="T5" fmla="*/ 515 h 1030"/>
                  <a:gd name="T6" fmla="*/ 515 w 1148"/>
                  <a:gd name="T7" fmla="*/ 1030 h 1030"/>
                  <a:gd name="T8" fmla="*/ 1019 w 1148"/>
                  <a:gd name="T9" fmla="*/ 618 h 1030"/>
                  <a:gd name="T10" fmla="*/ 1148 w 1148"/>
                  <a:gd name="T11" fmla="*/ 515 h 1030"/>
                  <a:gd name="T12" fmla="*/ 1019 w 1148"/>
                  <a:gd name="T13" fmla="*/ 412 h 1030"/>
                  <a:gd name="T14" fmla="*/ 515 w 1148"/>
                  <a:gd name="T15" fmla="*/ 979 h 1030"/>
                  <a:gd name="T16" fmla="*/ 51 w 1148"/>
                  <a:gd name="T17" fmla="*/ 515 h 1030"/>
                  <a:gd name="T18" fmla="*/ 515 w 1148"/>
                  <a:gd name="T19" fmla="*/ 51 h 1030"/>
                  <a:gd name="T20" fmla="*/ 979 w 1148"/>
                  <a:gd name="T21" fmla="*/ 515 h 1030"/>
                  <a:gd name="T22" fmla="*/ 515 w 1148"/>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8" h="1030">
                    <a:moveTo>
                      <a:pt x="1019" y="412"/>
                    </a:moveTo>
                    <a:cubicBezTo>
                      <a:pt x="971" y="177"/>
                      <a:pt x="763" y="0"/>
                      <a:pt x="515" y="0"/>
                    </a:cubicBezTo>
                    <a:cubicBezTo>
                      <a:pt x="230" y="0"/>
                      <a:pt x="0" y="231"/>
                      <a:pt x="0" y="515"/>
                    </a:cubicBezTo>
                    <a:cubicBezTo>
                      <a:pt x="0" y="799"/>
                      <a:pt x="230" y="1030"/>
                      <a:pt x="515" y="1030"/>
                    </a:cubicBezTo>
                    <a:cubicBezTo>
                      <a:pt x="763" y="1030"/>
                      <a:pt x="971" y="853"/>
                      <a:pt x="1019" y="618"/>
                    </a:cubicBezTo>
                    <a:cubicBezTo>
                      <a:pt x="1148" y="515"/>
                      <a:pt x="1148" y="515"/>
                      <a:pt x="1148" y="515"/>
                    </a:cubicBezTo>
                    <a:lnTo>
                      <a:pt x="1019" y="412"/>
                    </a:lnTo>
                    <a:close/>
                    <a:moveTo>
                      <a:pt x="515" y="979"/>
                    </a:moveTo>
                    <a:cubicBezTo>
                      <a:pt x="258" y="979"/>
                      <a:pt x="51" y="771"/>
                      <a:pt x="51" y="515"/>
                    </a:cubicBezTo>
                    <a:cubicBezTo>
                      <a:pt x="51" y="259"/>
                      <a:pt x="258" y="51"/>
                      <a:pt x="515" y="51"/>
                    </a:cubicBezTo>
                    <a:cubicBezTo>
                      <a:pt x="771" y="51"/>
                      <a:pt x="979" y="259"/>
                      <a:pt x="979" y="515"/>
                    </a:cubicBezTo>
                    <a:cubicBezTo>
                      <a:pt x="979" y="771"/>
                      <a:pt x="771" y="979"/>
                      <a:pt x="515" y="979"/>
                    </a:cubicBezTo>
                    <a:close/>
                  </a:path>
                </a:pathLst>
              </a:custGeom>
              <a:solidFill>
                <a:srgbClr val="0070C0"/>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sz="1350" dirty="0">
                  <a:solidFill>
                    <a:srgbClr val="0070C0"/>
                  </a:solidFill>
                </a:endParaRPr>
              </a:p>
            </p:txBody>
          </p:sp>
          <p:sp>
            <p:nvSpPr>
              <p:cNvPr id="130" name="Freeform 48"/>
              <p:cNvSpPr>
                <a:spLocks noEditPoints="1"/>
              </p:cNvSpPr>
              <p:nvPr/>
            </p:nvSpPr>
            <p:spPr bwMode="auto">
              <a:xfrm>
                <a:off x="4681795" y="2264731"/>
                <a:ext cx="630518" cy="630518"/>
              </a:xfrm>
              <a:custGeom>
                <a:avLst/>
                <a:gdLst>
                  <a:gd name="T0" fmla="*/ 152 w 152"/>
                  <a:gd name="T1" fmla="*/ 88 h 152"/>
                  <a:gd name="T2" fmla="*/ 152 w 152"/>
                  <a:gd name="T3" fmla="*/ 64 h 152"/>
                  <a:gd name="T4" fmla="*/ 138 w 152"/>
                  <a:gd name="T5" fmla="*/ 64 h 152"/>
                  <a:gd name="T6" fmla="*/ 128 w 152"/>
                  <a:gd name="T7" fmla="*/ 40 h 152"/>
                  <a:gd name="T8" fmla="*/ 138 w 152"/>
                  <a:gd name="T9" fmla="*/ 31 h 152"/>
                  <a:gd name="T10" fmla="*/ 121 w 152"/>
                  <a:gd name="T11" fmla="*/ 14 h 152"/>
                  <a:gd name="T12" fmla="*/ 111 w 152"/>
                  <a:gd name="T13" fmla="*/ 24 h 152"/>
                  <a:gd name="T14" fmla="*/ 88 w 152"/>
                  <a:gd name="T15" fmla="*/ 14 h 152"/>
                  <a:gd name="T16" fmla="*/ 88 w 152"/>
                  <a:gd name="T17" fmla="*/ 0 h 152"/>
                  <a:gd name="T18" fmla="*/ 64 w 152"/>
                  <a:gd name="T19" fmla="*/ 0 h 152"/>
                  <a:gd name="T20" fmla="*/ 64 w 152"/>
                  <a:gd name="T21" fmla="*/ 14 h 152"/>
                  <a:gd name="T22" fmla="*/ 41 w 152"/>
                  <a:gd name="T23" fmla="*/ 24 h 152"/>
                  <a:gd name="T24" fmla="*/ 31 w 152"/>
                  <a:gd name="T25" fmla="*/ 14 h 152"/>
                  <a:gd name="T26" fmla="*/ 14 w 152"/>
                  <a:gd name="T27" fmla="*/ 31 h 152"/>
                  <a:gd name="T28" fmla="*/ 24 w 152"/>
                  <a:gd name="T29" fmla="*/ 40 h 152"/>
                  <a:gd name="T30" fmla="*/ 14 w 152"/>
                  <a:gd name="T31" fmla="*/ 64 h 152"/>
                  <a:gd name="T32" fmla="*/ 0 w 152"/>
                  <a:gd name="T33" fmla="*/ 64 h 152"/>
                  <a:gd name="T34" fmla="*/ 0 w 152"/>
                  <a:gd name="T35" fmla="*/ 88 h 152"/>
                  <a:gd name="T36" fmla="*/ 14 w 152"/>
                  <a:gd name="T37" fmla="*/ 88 h 152"/>
                  <a:gd name="T38" fmla="*/ 24 w 152"/>
                  <a:gd name="T39" fmla="*/ 111 h 152"/>
                  <a:gd name="T40" fmla="*/ 14 w 152"/>
                  <a:gd name="T41" fmla="*/ 121 h 152"/>
                  <a:gd name="T42" fmla="*/ 31 w 152"/>
                  <a:gd name="T43" fmla="*/ 138 h 152"/>
                  <a:gd name="T44" fmla="*/ 41 w 152"/>
                  <a:gd name="T45" fmla="*/ 128 h 152"/>
                  <a:gd name="T46" fmla="*/ 64 w 152"/>
                  <a:gd name="T47" fmla="*/ 138 h 152"/>
                  <a:gd name="T48" fmla="*/ 64 w 152"/>
                  <a:gd name="T49" fmla="*/ 152 h 152"/>
                  <a:gd name="T50" fmla="*/ 88 w 152"/>
                  <a:gd name="T51" fmla="*/ 152 h 152"/>
                  <a:gd name="T52" fmla="*/ 88 w 152"/>
                  <a:gd name="T53" fmla="*/ 138 h 152"/>
                  <a:gd name="T54" fmla="*/ 111 w 152"/>
                  <a:gd name="T55" fmla="*/ 128 h 152"/>
                  <a:gd name="T56" fmla="*/ 121 w 152"/>
                  <a:gd name="T57" fmla="*/ 138 h 152"/>
                  <a:gd name="T58" fmla="*/ 138 w 152"/>
                  <a:gd name="T59" fmla="*/ 121 h 152"/>
                  <a:gd name="T60" fmla="*/ 128 w 152"/>
                  <a:gd name="T61" fmla="*/ 111 h 152"/>
                  <a:gd name="T62" fmla="*/ 138 w 152"/>
                  <a:gd name="T63" fmla="*/ 88 h 152"/>
                  <a:gd name="T64" fmla="*/ 152 w 152"/>
                  <a:gd name="T65" fmla="*/ 88 h 152"/>
                  <a:gd name="T66" fmla="*/ 76 w 152"/>
                  <a:gd name="T67" fmla="*/ 115 h 152"/>
                  <a:gd name="T68" fmla="*/ 37 w 152"/>
                  <a:gd name="T69" fmla="*/ 76 h 152"/>
                  <a:gd name="T70" fmla="*/ 76 w 152"/>
                  <a:gd name="T71" fmla="*/ 37 h 152"/>
                  <a:gd name="T72" fmla="*/ 115 w 152"/>
                  <a:gd name="T73" fmla="*/ 76 h 152"/>
                  <a:gd name="T74" fmla="*/ 76 w 152"/>
                  <a:gd name="T75" fmla="*/ 11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2">
                    <a:moveTo>
                      <a:pt x="152" y="88"/>
                    </a:moveTo>
                    <a:cubicBezTo>
                      <a:pt x="152" y="64"/>
                      <a:pt x="152" y="64"/>
                      <a:pt x="152" y="64"/>
                    </a:cubicBezTo>
                    <a:cubicBezTo>
                      <a:pt x="138" y="64"/>
                      <a:pt x="138" y="64"/>
                      <a:pt x="138" y="64"/>
                    </a:cubicBezTo>
                    <a:cubicBezTo>
                      <a:pt x="136" y="55"/>
                      <a:pt x="133" y="47"/>
                      <a:pt x="128" y="40"/>
                    </a:cubicBezTo>
                    <a:cubicBezTo>
                      <a:pt x="138" y="31"/>
                      <a:pt x="138" y="31"/>
                      <a:pt x="138" y="31"/>
                    </a:cubicBezTo>
                    <a:cubicBezTo>
                      <a:pt x="121" y="14"/>
                      <a:pt x="121" y="14"/>
                      <a:pt x="121" y="14"/>
                    </a:cubicBezTo>
                    <a:cubicBezTo>
                      <a:pt x="111" y="24"/>
                      <a:pt x="111" y="24"/>
                      <a:pt x="111" y="24"/>
                    </a:cubicBezTo>
                    <a:cubicBezTo>
                      <a:pt x="104" y="19"/>
                      <a:pt x="96" y="16"/>
                      <a:pt x="88" y="14"/>
                    </a:cubicBezTo>
                    <a:cubicBezTo>
                      <a:pt x="88" y="0"/>
                      <a:pt x="88" y="0"/>
                      <a:pt x="88" y="0"/>
                    </a:cubicBezTo>
                    <a:cubicBezTo>
                      <a:pt x="64" y="0"/>
                      <a:pt x="64" y="0"/>
                      <a:pt x="64" y="0"/>
                    </a:cubicBezTo>
                    <a:cubicBezTo>
                      <a:pt x="64" y="14"/>
                      <a:pt x="64" y="14"/>
                      <a:pt x="64" y="14"/>
                    </a:cubicBezTo>
                    <a:cubicBezTo>
                      <a:pt x="56" y="16"/>
                      <a:pt x="48" y="19"/>
                      <a:pt x="41" y="24"/>
                    </a:cubicBezTo>
                    <a:cubicBezTo>
                      <a:pt x="31" y="14"/>
                      <a:pt x="31" y="14"/>
                      <a:pt x="31" y="14"/>
                    </a:cubicBezTo>
                    <a:cubicBezTo>
                      <a:pt x="14" y="31"/>
                      <a:pt x="14" y="31"/>
                      <a:pt x="14" y="31"/>
                    </a:cubicBezTo>
                    <a:cubicBezTo>
                      <a:pt x="24" y="40"/>
                      <a:pt x="24" y="40"/>
                      <a:pt x="24" y="40"/>
                    </a:cubicBezTo>
                    <a:cubicBezTo>
                      <a:pt x="19" y="47"/>
                      <a:pt x="16" y="55"/>
                      <a:pt x="14" y="64"/>
                    </a:cubicBezTo>
                    <a:cubicBezTo>
                      <a:pt x="0" y="64"/>
                      <a:pt x="0" y="64"/>
                      <a:pt x="0" y="64"/>
                    </a:cubicBezTo>
                    <a:cubicBezTo>
                      <a:pt x="0" y="88"/>
                      <a:pt x="0" y="88"/>
                      <a:pt x="0" y="88"/>
                    </a:cubicBezTo>
                    <a:cubicBezTo>
                      <a:pt x="14" y="88"/>
                      <a:pt x="14" y="88"/>
                      <a:pt x="14" y="88"/>
                    </a:cubicBezTo>
                    <a:cubicBezTo>
                      <a:pt x="16" y="96"/>
                      <a:pt x="19" y="104"/>
                      <a:pt x="24" y="111"/>
                    </a:cubicBezTo>
                    <a:cubicBezTo>
                      <a:pt x="14" y="121"/>
                      <a:pt x="14" y="121"/>
                      <a:pt x="14" y="121"/>
                    </a:cubicBezTo>
                    <a:cubicBezTo>
                      <a:pt x="31" y="138"/>
                      <a:pt x="31" y="138"/>
                      <a:pt x="31" y="138"/>
                    </a:cubicBezTo>
                    <a:cubicBezTo>
                      <a:pt x="41" y="128"/>
                      <a:pt x="41" y="128"/>
                      <a:pt x="41" y="128"/>
                    </a:cubicBezTo>
                    <a:cubicBezTo>
                      <a:pt x="48" y="133"/>
                      <a:pt x="56" y="136"/>
                      <a:pt x="64" y="138"/>
                    </a:cubicBezTo>
                    <a:cubicBezTo>
                      <a:pt x="64" y="152"/>
                      <a:pt x="64" y="152"/>
                      <a:pt x="64" y="152"/>
                    </a:cubicBezTo>
                    <a:cubicBezTo>
                      <a:pt x="88" y="152"/>
                      <a:pt x="88" y="152"/>
                      <a:pt x="88" y="152"/>
                    </a:cubicBezTo>
                    <a:cubicBezTo>
                      <a:pt x="88" y="138"/>
                      <a:pt x="88" y="138"/>
                      <a:pt x="88" y="138"/>
                    </a:cubicBezTo>
                    <a:cubicBezTo>
                      <a:pt x="96" y="136"/>
                      <a:pt x="104" y="133"/>
                      <a:pt x="111" y="128"/>
                    </a:cubicBezTo>
                    <a:cubicBezTo>
                      <a:pt x="121" y="138"/>
                      <a:pt x="121" y="138"/>
                      <a:pt x="121" y="138"/>
                    </a:cubicBezTo>
                    <a:cubicBezTo>
                      <a:pt x="138" y="121"/>
                      <a:pt x="138" y="121"/>
                      <a:pt x="138" y="121"/>
                    </a:cubicBezTo>
                    <a:cubicBezTo>
                      <a:pt x="128" y="111"/>
                      <a:pt x="128" y="111"/>
                      <a:pt x="128" y="111"/>
                    </a:cubicBezTo>
                    <a:cubicBezTo>
                      <a:pt x="133" y="104"/>
                      <a:pt x="136" y="96"/>
                      <a:pt x="138" y="88"/>
                    </a:cubicBezTo>
                    <a:lnTo>
                      <a:pt x="152" y="88"/>
                    </a:lnTo>
                    <a:close/>
                    <a:moveTo>
                      <a:pt x="76" y="115"/>
                    </a:moveTo>
                    <a:cubicBezTo>
                      <a:pt x="54" y="115"/>
                      <a:pt x="37" y="98"/>
                      <a:pt x="37" y="76"/>
                    </a:cubicBezTo>
                    <a:cubicBezTo>
                      <a:pt x="37" y="54"/>
                      <a:pt x="54" y="37"/>
                      <a:pt x="76" y="37"/>
                    </a:cubicBezTo>
                    <a:cubicBezTo>
                      <a:pt x="98" y="37"/>
                      <a:pt x="115" y="54"/>
                      <a:pt x="115" y="76"/>
                    </a:cubicBezTo>
                    <a:cubicBezTo>
                      <a:pt x="115" y="98"/>
                      <a:pt x="98" y="115"/>
                      <a:pt x="76" y="115"/>
                    </a:cubicBezTo>
                    <a:close/>
                  </a:path>
                </a:pathLst>
              </a:custGeom>
              <a:solidFill>
                <a:srgbClr val="0070C0"/>
              </a:solidFill>
              <a:ln>
                <a:noFill/>
              </a:ln>
            </p:spPr>
            <p:txBody>
              <a:bodyPr vert="horz" wrap="square" lIns="68580" tIns="34290" rIns="68580" bIns="34290" numCol="1" anchor="t" anchorCtr="0" compatLnSpc="1">
                <a:prstTxWarp prst="textNoShape">
                  <a:avLst/>
                </a:prstTxWarp>
              </a:bodyPr>
              <a:lstStyle/>
              <a:p>
                <a:endParaRPr lang="zh-CN" altLang="en-US" sz="1350">
                  <a:solidFill>
                    <a:srgbClr val="0070C0"/>
                  </a:solidFill>
                </a:endParaRPr>
              </a:p>
            </p:txBody>
          </p:sp>
          <p:sp>
            <p:nvSpPr>
              <p:cNvPr id="135" name="文本框 134"/>
              <p:cNvSpPr txBox="1"/>
              <p:nvPr/>
            </p:nvSpPr>
            <p:spPr>
              <a:xfrm>
                <a:off x="4524593" y="2907633"/>
                <a:ext cx="1030625" cy="1354217"/>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en-US" altLang="zh-CN" sz="3000" b="1" dirty="0">
                    <a:solidFill>
                      <a:srgbClr val="0070C0"/>
                    </a:solidFill>
                    <a:latin typeface="微软雅黑" panose="020B0503020204020204" pitchFamily="34" charset="-122"/>
                    <a:ea typeface="微软雅黑" panose="020B0503020204020204" pitchFamily="34" charset="-122"/>
                  </a:rPr>
                  <a:t>0 2</a:t>
                </a:r>
                <a:endParaRPr lang="zh-CN" altLang="en-US" sz="3000" b="1" dirty="0">
                  <a:solidFill>
                    <a:srgbClr val="0070C0"/>
                  </a:solidFill>
                  <a:latin typeface="微软雅黑" panose="020B0503020204020204" pitchFamily="34" charset="-122"/>
                  <a:ea typeface="微软雅黑" panose="020B0503020204020204" pitchFamily="34" charset="-122"/>
                </a:endParaRPr>
              </a:p>
              <a:p>
                <a:endParaRPr lang="zh-CN" altLang="en-US" sz="3000" dirty="0">
                  <a:solidFill>
                    <a:srgbClr val="0070C0"/>
                  </a:solidFill>
                </a:endParaRPr>
              </a:p>
            </p:txBody>
          </p:sp>
        </p:grpSp>
      </p:grpSp>
      <p:grpSp>
        <p:nvGrpSpPr>
          <p:cNvPr id="4" name="组合 3"/>
          <p:cNvGrpSpPr/>
          <p:nvPr/>
        </p:nvGrpSpPr>
        <p:grpSpPr>
          <a:xfrm>
            <a:off x="1217016" y="1160058"/>
            <a:ext cx="2041593" cy="1833374"/>
            <a:chOff x="1676477" y="1754071"/>
            <a:chExt cx="2722124" cy="2444498"/>
          </a:xfrm>
        </p:grpSpPr>
        <p:sp>
          <p:nvSpPr>
            <p:cNvPr id="128" name="Freeform 46"/>
            <p:cNvSpPr>
              <a:spLocks/>
            </p:cNvSpPr>
            <p:nvPr/>
          </p:nvSpPr>
          <p:spPr bwMode="auto">
            <a:xfrm>
              <a:off x="1676477" y="1754071"/>
              <a:ext cx="2722124" cy="2444498"/>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sp>
          <p:nvSpPr>
            <p:cNvPr id="129" name="Freeform 47"/>
            <p:cNvSpPr>
              <a:spLocks noEditPoints="1"/>
            </p:cNvSpPr>
            <p:nvPr/>
          </p:nvSpPr>
          <p:spPr bwMode="auto">
            <a:xfrm>
              <a:off x="1676477" y="1754071"/>
              <a:ext cx="2722124" cy="2444498"/>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0070C0"/>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sz="1350" dirty="0">
                <a:solidFill>
                  <a:srgbClr val="0070C0"/>
                </a:solidFill>
              </a:endParaRPr>
            </a:p>
          </p:txBody>
        </p:sp>
        <p:sp>
          <p:nvSpPr>
            <p:cNvPr id="133" name="Freeform 51"/>
            <p:cNvSpPr>
              <a:spLocks/>
            </p:cNvSpPr>
            <p:nvPr/>
          </p:nvSpPr>
          <p:spPr bwMode="auto">
            <a:xfrm>
              <a:off x="2331247" y="2302862"/>
              <a:ext cx="1176430" cy="560012"/>
            </a:xfrm>
            <a:custGeom>
              <a:avLst/>
              <a:gdLst>
                <a:gd name="T0" fmla="*/ 584 w 584"/>
                <a:gd name="T1" fmla="*/ 0 h 278"/>
                <a:gd name="T2" fmla="*/ 449 w 584"/>
                <a:gd name="T3" fmla="*/ 31 h 278"/>
                <a:gd name="T4" fmla="*/ 469 w 584"/>
                <a:gd name="T5" fmla="*/ 62 h 278"/>
                <a:gd name="T6" fmla="*/ 278 w 584"/>
                <a:gd name="T7" fmla="*/ 200 h 278"/>
                <a:gd name="T8" fmla="*/ 214 w 584"/>
                <a:gd name="T9" fmla="*/ 116 h 278"/>
                <a:gd name="T10" fmla="*/ 204 w 584"/>
                <a:gd name="T11" fmla="*/ 101 h 278"/>
                <a:gd name="T12" fmla="*/ 190 w 584"/>
                <a:gd name="T13" fmla="*/ 112 h 278"/>
                <a:gd name="T14" fmla="*/ 0 w 584"/>
                <a:gd name="T15" fmla="*/ 250 h 278"/>
                <a:gd name="T16" fmla="*/ 21 w 584"/>
                <a:gd name="T17" fmla="*/ 278 h 278"/>
                <a:gd name="T18" fmla="*/ 196 w 584"/>
                <a:gd name="T19" fmla="*/ 151 h 278"/>
                <a:gd name="T20" fmla="*/ 260 w 584"/>
                <a:gd name="T21" fmla="*/ 237 h 278"/>
                <a:gd name="T22" fmla="*/ 270 w 584"/>
                <a:gd name="T23" fmla="*/ 252 h 278"/>
                <a:gd name="T24" fmla="*/ 284 w 584"/>
                <a:gd name="T25" fmla="*/ 241 h 278"/>
                <a:gd name="T26" fmla="*/ 490 w 584"/>
                <a:gd name="T27" fmla="*/ 91 h 278"/>
                <a:gd name="T28" fmla="*/ 490 w 584"/>
                <a:gd name="T29" fmla="*/ 91 h 278"/>
                <a:gd name="T30" fmla="*/ 512 w 584"/>
                <a:gd name="T31" fmla="*/ 120 h 278"/>
                <a:gd name="T32" fmla="*/ 584 w 584"/>
                <a:gd name="T3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278">
                  <a:moveTo>
                    <a:pt x="584" y="0"/>
                  </a:moveTo>
                  <a:lnTo>
                    <a:pt x="449" y="31"/>
                  </a:lnTo>
                  <a:lnTo>
                    <a:pt x="469" y="62"/>
                  </a:lnTo>
                  <a:lnTo>
                    <a:pt x="278" y="200"/>
                  </a:lnTo>
                  <a:lnTo>
                    <a:pt x="214" y="116"/>
                  </a:lnTo>
                  <a:lnTo>
                    <a:pt x="204" y="101"/>
                  </a:lnTo>
                  <a:lnTo>
                    <a:pt x="190" y="112"/>
                  </a:lnTo>
                  <a:lnTo>
                    <a:pt x="0" y="250"/>
                  </a:lnTo>
                  <a:lnTo>
                    <a:pt x="21" y="278"/>
                  </a:lnTo>
                  <a:lnTo>
                    <a:pt x="196" y="151"/>
                  </a:lnTo>
                  <a:lnTo>
                    <a:pt x="260" y="237"/>
                  </a:lnTo>
                  <a:lnTo>
                    <a:pt x="270" y="252"/>
                  </a:lnTo>
                  <a:lnTo>
                    <a:pt x="284" y="241"/>
                  </a:lnTo>
                  <a:lnTo>
                    <a:pt x="490" y="91"/>
                  </a:lnTo>
                  <a:lnTo>
                    <a:pt x="490" y="91"/>
                  </a:lnTo>
                  <a:lnTo>
                    <a:pt x="512" y="120"/>
                  </a:lnTo>
                  <a:lnTo>
                    <a:pt x="584" y="0"/>
                  </a:lnTo>
                  <a:close/>
                </a:path>
              </a:pathLst>
            </a:custGeom>
            <a:solidFill>
              <a:srgbClr val="0070C0"/>
            </a:solidFill>
            <a:ln>
              <a:noFill/>
            </a:ln>
          </p:spPr>
          <p:txBody>
            <a:bodyPr vert="horz" wrap="square" lIns="68580" tIns="34290" rIns="68580" bIns="34290" numCol="1" anchor="t" anchorCtr="0" compatLnSpc="1">
              <a:prstTxWarp prst="textNoShape">
                <a:avLst/>
              </a:prstTxWarp>
            </a:bodyPr>
            <a:lstStyle/>
            <a:p>
              <a:endParaRPr lang="zh-CN" altLang="en-US" sz="1350">
                <a:solidFill>
                  <a:srgbClr val="0070C0"/>
                </a:solidFill>
              </a:endParaRPr>
            </a:p>
          </p:txBody>
        </p:sp>
        <p:sp>
          <p:nvSpPr>
            <p:cNvPr id="134" name="文本框 133"/>
            <p:cNvSpPr txBox="1"/>
            <p:nvPr/>
          </p:nvSpPr>
          <p:spPr>
            <a:xfrm>
              <a:off x="2466100" y="2907633"/>
              <a:ext cx="1030625" cy="738664"/>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en-US" altLang="zh-CN" sz="3000" b="1" dirty="0">
                  <a:solidFill>
                    <a:srgbClr val="0070C0"/>
                  </a:solidFill>
                  <a:latin typeface="微软雅黑" panose="020B0503020204020204" pitchFamily="34" charset="-122"/>
                  <a:ea typeface="微软雅黑" panose="020B0503020204020204" pitchFamily="34" charset="-122"/>
                </a:rPr>
                <a:t>0 1</a:t>
              </a:r>
              <a:endParaRPr lang="zh-CN" altLang="en-US" sz="3000" b="1" dirty="0">
                <a:solidFill>
                  <a:srgbClr val="0070C0"/>
                </a:solidFill>
                <a:latin typeface="微软雅黑" panose="020B0503020204020204" pitchFamily="34" charset="-122"/>
                <a:ea typeface="微软雅黑" panose="020B0503020204020204" pitchFamily="34" charset="-122"/>
              </a:endParaRPr>
            </a:p>
          </p:txBody>
        </p:sp>
      </p:grpSp>
      <p:sp>
        <p:nvSpPr>
          <p:cNvPr id="144" name="矩形 143"/>
          <p:cNvSpPr/>
          <p:nvPr/>
        </p:nvSpPr>
        <p:spPr>
          <a:xfrm>
            <a:off x="1675482" y="3186116"/>
            <a:ext cx="6658817" cy="1200329"/>
          </a:xfrm>
          <a:prstGeom prst="rect">
            <a:avLst/>
          </a:prstGeom>
        </p:spPr>
        <p:txBody>
          <a:bodyPr wrap="square">
            <a:spAutoFit/>
          </a:bodyPr>
          <a:lstStyle/>
          <a:p>
            <a:pPr>
              <a:lnSpc>
                <a:spcPct val="150000"/>
              </a:lnSpc>
              <a:spcBef>
                <a:spcPct val="0"/>
              </a:spcBef>
            </a:pPr>
            <a:r>
              <a:rPr lang="zh-CN" altLang="en-US" sz="1200" cap="all" dirty="0">
                <a:solidFill>
                  <a:schemeClr val="bg2">
                    <a:lumMod val="50000"/>
                  </a:schemeClr>
                </a:solidFill>
                <a:latin typeface="方正姚体" panose="02010601030101010101" pitchFamily="2" charset="-122"/>
                <a:ea typeface="方正姚体" panose="02010601030101010101" pitchFamily="2" charset="-122"/>
              </a:rPr>
              <a:t>点击输入您想要的文字内容点击输入您想要的文字内容点击输入您想要的文字内容点击输入您想要的文字内容点击输入您想要的文字内容点击输入您想要的文字内容点击输入您想要的文字内容</a:t>
            </a: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a:p>
            <a:pPr>
              <a:lnSpc>
                <a:spcPct val="150000"/>
              </a:lnSpc>
              <a:spcBef>
                <a:spcPct val="0"/>
              </a:spcBef>
            </a:pP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a:p>
            <a:pPr>
              <a:lnSpc>
                <a:spcPct val="150000"/>
              </a:lnSpc>
              <a:spcBef>
                <a:spcPct val="0"/>
              </a:spcBef>
            </a:pP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p:txBody>
      </p:sp>
      <p:grpSp>
        <p:nvGrpSpPr>
          <p:cNvPr id="145" name="组合 144"/>
          <p:cNvGrpSpPr/>
          <p:nvPr/>
        </p:nvGrpSpPr>
        <p:grpSpPr>
          <a:xfrm>
            <a:off x="1053358" y="3241412"/>
            <a:ext cx="632455" cy="822016"/>
            <a:chOff x="1676477" y="1754071"/>
            <a:chExt cx="2722124" cy="3538007"/>
          </a:xfrm>
        </p:grpSpPr>
        <p:sp>
          <p:nvSpPr>
            <p:cNvPr id="146" name="Freeform 46"/>
            <p:cNvSpPr>
              <a:spLocks/>
            </p:cNvSpPr>
            <p:nvPr/>
          </p:nvSpPr>
          <p:spPr bwMode="auto">
            <a:xfrm>
              <a:off x="1676477" y="1754071"/>
              <a:ext cx="2722124" cy="2444498"/>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7" name="Freeform 47"/>
            <p:cNvSpPr>
              <a:spLocks noEditPoints="1"/>
            </p:cNvSpPr>
            <p:nvPr/>
          </p:nvSpPr>
          <p:spPr bwMode="auto">
            <a:xfrm>
              <a:off x="1676477" y="1754071"/>
              <a:ext cx="2722124" cy="2444498"/>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0070C0"/>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sz="1350" dirty="0"/>
            </a:p>
          </p:txBody>
        </p:sp>
        <p:sp>
          <p:nvSpPr>
            <p:cNvPr id="149" name="文本框 148"/>
            <p:cNvSpPr txBox="1"/>
            <p:nvPr/>
          </p:nvSpPr>
          <p:spPr>
            <a:xfrm>
              <a:off x="2466100" y="2907637"/>
              <a:ext cx="795093" cy="2384441"/>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endParaRPr lang="zh-CN" altLang="en-US" sz="3000" b="1" dirty="0">
                <a:solidFill>
                  <a:srgbClr val="C00000"/>
                </a:solidFill>
                <a:latin typeface="微软雅黑" panose="020B0503020204020204" pitchFamily="34" charset="-122"/>
                <a:ea typeface="微软雅黑" panose="020B0503020204020204" pitchFamily="34" charset="-122"/>
              </a:endParaRPr>
            </a:p>
          </p:txBody>
        </p:sp>
      </p:grpSp>
      <p:sp>
        <p:nvSpPr>
          <p:cNvPr id="151" name="矩形 150"/>
          <p:cNvSpPr/>
          <p:nvPr/>
        </p:nvSpPr>
        <p:spPr>
          <a:xfrm>
            <a:off x="1685812" y="4040195"/>
            <a:ext cx="6658817" cy="1200329"/>
          </a:xfrm>
          <a:prstGeom prst="rect">
            <a:avLst/>
          </a:prstGeom>
        </p:spPr>
        <p:txBody>
          <a:bodyPr wrap="square">
            <a:spAutoFit/>
          </a:bodyPr>
          <a:lstStyle/>
          <a:p>
            <a:pPr>
              <a:lnSpc>
                <a:spcPct val="150000"/>
              </a:lnSpc>
              <a:spcBef>
                <a:spcPct val="0"/>
              </a:spcBef>
            </a:pPr>
            <a:r>
              <a:rPr lang="zh-CN" altLang="en-US" sz="1200" cap="all" dirty="0">
                <a:solidFill>
                  <a:schemeClr val="bg2">
                    <a:lumMod val="50000"/>
                  </a:schemeClr>
                </a:solidFill>
                <a:latin typeface="方正姚体" panose="02010601030101010101" pitchFamily="2" charset="-122"/>
                <a:ea typeface="方正姚体" panose="02010601030101010101" pitchFamily="2" charset="-122"/>
              </a:rPr>
              <a:t>点击输入您想要的文字内容点击输入您想要的文字内容点击输入您想要的文字内容点击输入您想要的文字内容点击输入您想要的文字内容点击输入您想要的文字内容点击输入您想要的文字内容</a:t>
            </a: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a:p>
            <a:pPr>
              <a:lnSpc>
                <a:spcPct val="150000"/>
              </a:lnSpc>
              <a:spcBef>
                <a:spcPct val="0"/>
              </a:spcBef>
            </a:pP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a:p>
            <a:pPr>
              <a:lnSpc>
                <a:spcPct val="150000"/>
              </a:lnSpc>
              <a:spcBef>
                <a:spcPct val="0"/>
              </a:spcBef>
            </a:pP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p:txBody>
      </p:sp>
      <p:grpSp>
        <p:nvGrpSpPr>
          <p:cNvPr id="152" name="组合 151"/>
          <p:cNvGrpSpPr/>
          <p:nvPr/>
        </p:nvGrpSpPr>
        <p:grpSpPr>
          <a:xfrm>
            <a:off x="1063689" y="4095491"/>
            <a:ext cx="632455" cy="822016"/>
            <a:chOff x="1676477" y="1754071"/>
            <a:chExt cx="2722124" cy="3538007"/>
          </a:xfrm>
        </p:grpSpPr>
        <p:sp>
          <p:nvSpPr>
            <p:cNvPr id="153" name="Freeform 46"/>
            <p:cNvSpPr>
              <a:spLocks/>
            </p:cNvSpPr>
            <p:nvPr/>
          </p:nvSpPr>
          <p:spPr bwMode="auto">
            <a:xfrm>
              <a:off x="1676477" y="1754071"/>
              <a:ext cx="2722124" cy="2444498"/>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4" name="Freeform 47"/>
            <p:cNvSpPr>
              <a:spLocks noEditPoints="1"/>
            </p:cNvSpPr>
            <p:nvPr/>
          </p:nvSpPr>
          <p:spPr bwMode="auto">
            <a:xfrm>
              <a:off x="1676477" y="1754071"/>
              <a:ext cx="2722124" cy="2444498"/>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0070C0"/>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sz="1350"/>
            </a:p>
          </p:txBody>
        </p:sp>
        <p:sp>
          <p:nvSpPr>
            <p:cNvPr id="155" name="文本框 154"/>
            <p:cNvSpPr txBox="1"/>
            <p:nvPr/>
          </p:nvSpPr>
          <p:spPr>
            <a:xfrm>
              <a:off x="2466100" y="2907637"/>
              <a:ext cx="795093" cy="2384441"/>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endParaRPr lang="zh-CN" altLang="en-US" sz="3000" b="1" dirty="0">
                <a:solidFill>
                  <a:srgbClr val="C00000"/>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8575195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45"/>
                                        </p:tgtEl>
                                        <p:attrNameLst>
                                          <p:attrName>style.visibility</p:attrName>
                                        </p:attrNameLst>
                                      </p:cBhvr>
                                      <p:to>
                                        <p:strVal val="visible"/>
                                      </p:to>
                                    </p:set>
                                    <p:animEffect transition="in" filter="wipe(left)">
                                      <p:cBhvr>
                                        <p:cTn id="32" dur="500"/>
                                        <p:tgtEl>
                                          <p:spTgt spid="145"/>
                                        </p:tgtEl>
                                      </p:cBhvr>
                                    </p:animEffect>
                                  </p:childTnLst>
                                </p:cTn>
                              </p:par>
                            </p:childTnLst>
                          </p:cTn>
                        </p:par>
                        <p:par>
                          <p:cTn id="33" fill="hold">
                            <p:stCondLst>
                              <p:cond delay="3000"/>
                            </p:stCondLst>
                            <p:childTnLst>
                              <p:par>
                                <p:cTn id="34" presetID="22" presetClass="entr" presetSubtype="8" fill="hold" grpId="0" nodeType="afterEffect">
                                  <p:stCondLst>
                                    <p:cond delay="0"/>
                                  </p:stCondLst>
                                  <p:iterate type="lt">
                                    <p:tmPct val="30000"/>
                                  </p:iterate>
                                  <p:childTnLst>
                                    <p:set>
                                      <p:cBhvr>
                                        <p:cTn id="35" dur="1" fill="hold">
                                          <p:stCondLst>
                                            <p:cond delay="0"/>
                                          </p:stCondLst>
                                        </p:cTn>
                                        <p:tgtEl>
                                          <p:spTgt spid="144"/>
                                        </p:tgtEl>
                                        <p:attrNameLst>
                                          <p:attrName>style.visibility</p:attrName>
                                        </p:attrNameLst>
                                      </p:cBhvr>
                                      <p:to>
                                        <p:strVal val="visible"/>
                                      </p:to>
                                    </p:set>
                                    <p:animEffect transition="in" filter="wipe(left)">
                                      <p:cBhvr>
                                        <p:cTn id="36" dur="50"/>
                                        <p:tgtEl>
                                          <p:spTgt spid="144"/>
                                        </p:tgtEl>
                                      </p:cBhvr>
                                    </p:animEffect>
                                  </p:childTnLst>
                                </p:cTn>
                              </p:par>
                              <p:par>
                                <p:cTn id="37" presetID="36" presetClass="emph" presetSubtype="0" fill="hold" grpId="1" nodeType="withEffect">
                                  <p:stCondLst>
                                    <p:cond delay="0"/>
                                  </p:stCondLst>
                                  <p:iterate type="lt">
                                    <p:tmPct val="30000"/>
                                  </p:iterate>
                                  <p:childTnLst>
                                    <p:animScale>
                                      <p:cBhvr>
                                        <p:cTn id="38" dur="25" autoRev="1" fill="hold">
                                          <p:stCondLst>
                                            <p:cond delay="0"/>
                                          </p:stCondLst>
                                        </p:cTn>
                                        <p:tgtEl>
                                          <p:spTgt spid="144"/>
                                        </p:tgtEl>
                                      </p:cBhvr>
                                      <p:to x="80000" y="100000"/>
                                    </p:animScale>
                                    <p:anim by="(#ppt_w*0.10)" calcmode="lin" valueType="num">
                                      <p:cBhvr>
                                        <p:cTn id="39" dur="25" autoRev="1" fill="hold">
                                          <p:stCondLst>
                                            <p:cond delay="0"/>
                                          </p:stCondLst>
                                        </p:cTn>
                                        <p:tgtEl>
                                          <p:spTgt spid="144"/>
                                        </p:tgtEl>
                                        <p:attrNameLst>
                                          <p:attrName>ppt_x</p:attrName>
                                        </p:attrNameLst>
                                      </p:cBhvr>
                                    </p:anim>
                                    <p:anim by="(-#ppt_w*0.10)" calcmode="lin" valueType="num">
                                      <p:cBhvr>
                                        <p:cTn id="40" dur="25" autoRev="1" fill="hold">
                                          <p:stCondLst>
                                            <p:cond delay="0"/>
                                          </p:stCondLst>
                                        </p:cTn>
                                        <p:tgtEl>
                                          <p:spTgt spid="144"/>
                                        </p:tgtEl>
                                        <p:attrNameLst>
                                          <p:attrName>ppt_y</p:attrName>
                                        </p:attrNameLst>
                                      </p:cBhvr>
                                    </p:anim>
                                    <p:animRot by="-480000">
                                      <p:cBhvr>
                                        <p:cTn id="41" dur="25" autoRev="1" fill="hold">
                                          <p:stCondLst>
                                            <p:cond delay="0"/>
                                          </p:stCondLst>
                                        </p:cTn>
                                        <p:tgtEl>
                                          <p:spTgt spid="144"/>
                                        </p:tgtEl>
                                        <p:attrNameLst>
                                          <p:attrName>r</p:attrName>
                                        </p:attrNameLst>
                                      </p:cBhvr>
                                    </p:animRot>
                                  </p:childTnLst>
                                </p:cTn>
                              </p:par>
                            </p:childTnLst>
                          </p:cTn>
                        </p:par>
                        <p:par>
                          <p:cTn id="42" fill="hold">
                            <p:stCondLst>
                              <p:cond delay="4295"/>
                            </p:stCondLst>
                            <p:childTnLst>
                              <p:par>
                                <p:cTn id="43" presetID="22" presetClass="entr" presetSubtype="8" fill="hold" nodeType="afterEffect">
                                  <p:stCondLst>
                                    <p:cond delay="0"/>
                                  </p:stCondLst>
                                  <p:childTnLst>
                                    <p:set>
                                      <p:cBhvr>
                                        <p:cTn id="44" dur="1" fill="hold">
                                          <p:stCondLst>
                                            <p:cond delay="0"/>
                                          </p:stCondLst>
                                        </p:cTn>
                                        <p:tgtEl>
                                          <p:spTgt spid="152"/>
                                        </p:tgtEl>
                                        <p:attrNameLst>
                                          <p:attrName>style.visibility</p:attrName>
                                        </p:attrNameLst>
                                      </p:cBhvr>
                                      <p:to>
                                        <p:strVal val="visible"/>
                                      </p:to>
                                    </p:set>
                                    <p:animEffect transition="in" filter="wipe(left)">
                                      <p:cBhvr>
                                        <p:cTn id="45" dur="500"/>
                                        <p:tgtEl>
                                          <p:spTgt spid="152"/>
                                        </p:tgtEl>
                                      </p:cBhvr>
                                    </p:animEffect>
                                  </p:childTnLst>
                                </p:cTn>
                              </p:par>
                            </p:childTnLst>
                          </p:cTn>
                        </p:par>
                        <p:par>
                          <p:cTn id="46" fill="hold">
                            <p:stCondLst>
                              <p:cond delay="4795"/>
                            </p:stCondLst>
                            <p:childTnLst>
                              <p:par>
                                <p:cTn id="47" presetID="22" presetClass="entr" presetSubtype="8" fill="hold" grpId="0" nodeType="afterEffect">
                                  <p:stCondLst>
                                    <p:cond delay="0"/>
                                  </p:stCondLst>
                                  <p:iterate type="lt">
                                    <p:tmPct val="30000"/>
                                  </p:iterate>
                                  <p:childTnLst>
                                    <p:set>
                                      <p:cBhvr>
                                        <p:cTn id="48" dur="1" fill="hold">
                                          <p:stCondLst>
                                            <p:cond delay="0"/>
                                          </p:stCondLst>
                                        </p:cTn>
                                        <p:tgtEl>
                                          <p:spTgt spid="151"/>
                                        </p:tgtEl>
                                        <p:attrNameLst>
                                          <p:attrName>style.visibility</p:attrName>
                                        </p:attrNameLst>
                                      </p:cBhvr>
                                      <p:to>
                                        <p:strVal val="visible"/>
                                      </p:to>
                                    </p:set>
                                    <p:animEffect transition="in" filter="wipe(left)">
                                      <p:cBhvr>
                                        <p:cTn id="49" dur="50"/>
                                        <p:tgtEl>
                                          <p:spTgt spid="151"/>
                                        </p:tgtEl>
                                      </p:cBhvr>
                                    </p:animEffect>
                                  </p:childTnLst>
                                </p:cTn>
                              </p:par>
                              <p:par>
                                <p:cTn id="50" presetID="36" presetClass="emph" presetSubtype="0" fill="hold" grpId="1" nodeType="withEffect">
                                  <p:stCondLst>
                                    <p:cond delay="0"/>
                                  </p:stCondLst>
                                  <p:iterate type="lt">
                                    <p:tmPct val="30000"/>
                                  </p:iterate>
                                  <p:childTnLst>
                                    <p:animScale>
                                      <p:cBhvr>
                                        <p:cTn id="51" dur="25" autoRev="1" fill="hold">
                                          <p:stCondLst>
                                            <p:cond delay="0"/>
                                          </p:stCondLst>
                                        </p:cTn>
                                        <p:tgtEl>
                                          <p:spTgt spid="151"/>
                                        </p:tgtEl>
                                      </p:cBhvr>
                                      <p:to x="80000" y="100000"/>
                                    </p:animScale>
                                    <p:anim by="(#ppt_w*0.10)" calcmode="lin" valueType="num">
                                      <p:cBhvr>
                                        <p:cTn id="52" dur="25" autoRev="1" fill="hold">
                                          <p:stCondLst>
                                            <p:cond delay="0"/>
                                          </p:stCondLst>
                                        </p:cTn>
                                        <p:tgtEl>
                                          <p:spTgt spid="151"/>
                                        </p:tgtEl>
                                        <p:attrNameLst>
                                          <p:attrName>ppt_x</p:attrName>
                                        </p:attrNameLst>
                                      </p:cBhvr>
                                    </p:anim>
                                    <p:anim by="(-#ppt_w*0.10)" calcmode="lin" valueType="num">
                                      <p:cBhvr>
                                        <p:cTn id="53" dur="25" autoRev="1" fill="hold">
                                          <p:stCondLst>
                                            <p:cond delay="0"/>
                                          </p:stCondLst>
                                        </p:cTn>
                                        <p:tgtEl>
                                          <p:spTgt spid="151"/>
                                        </p:tgtEl>
                                        <p:attrNameLst>
                                          <p:attrName>ppt_y</p:attrName>
                                        </p:attrNameLst>
                                      </p:cBhvr>
                                    </p:anim>
                                    <p:animRot by="-480000">
                                      <p:cBhvr>
                                        <p:cTn id="54" dur="25" autoRev="1" fill="hold">
                                          <p:stCondLst>
                                            <p:cond delay="0"/>
                                          </p:stCondLst>
                                        </p:cTn>
                                        <p:tgtEl>
                                          <p:spTgt spid="1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4" grpId="0"/>
      <p:bldP spid="144" grpId="1"/>
      <p:bldP spid="151" grpId="0"/>
      <p:bldP spid="151"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808365" y="1094973"/>
            <a:ext cx="1458162" cy="1458162"/>
            <a:chOff x="4840752" y="1682588"/>
            <a:chExt cx="1944216" cy="1944216"/>
          </a:xfrm>
        </p:grpSpPr>
        <p:sp>
          <p:nvSpPr>
            <p:cNvPr id="2" name="圆角矩形 1"/>
            <p:cNvSpPr/>
            <p:nvPr/>
          </p:nvSpPr>
          <p:spPr>
            <a:xfrm rot="19460361">
              <a:off x="4840752" y="1682588"/>
              <a:ext cx="1944216" cy="1944216"/>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3" name="Freeform 15"/>
            <p:cNvSpPr>
              <a:spLocks noEditPoints="1"/>
            </p:cNvSpPr>
            <p:nvPr/>
          </p:nvSpPr>
          <p:spPr bwMode="auto">
            <a:xfrm>
              <a:off x="5272466" y="2111480"/>
              <a:ext cx="1080788" cy="1086432"/>
            </a:xfrm>
            <a:custGeom>
              <a:avLst/>
              <a:gdLst>
                <a:gd name="T0" fmla="*/ 192 w 383"/>
                <a:gd name="T1" fmla="*/ 64 h 385"/>
                <a:gd name="T2" fmla="*/ 336 w 383"/>
                <a:gd name="T3" fmla="*/ 224 h 385"/>
                <a:gd name="T4" fmla="*/ 336 w 383"/>
                <a:gd name="T5" fmla="*/ 385 h 385"/>
                <a:gd name="T6" fmla="*/ 239 w 383"/>
                <a:gd name="T7" fmla="*/ 385 h 385"/>
                <a:gd name="T8" fmla="*/ 239 w 383"/>
                <a:gd name="T9" fmla="*/ 264 h 385"/>
                <a:gd name="T10" fmla="*/ 236 w 383"/>
                <a:gd name="T11" fmla="*/ 253 h 385"/>
                <a:gd name="T12" fmla="*/ 227 w 383"/>
                <a:gd name="T13" fmla="*/ 244 h 385"/>
                <a:gd name="T14" fmla="*/ 215 w 383"/>
                <a:gd name="T15" fmla="*/ 241 h 385"/>
                <a:gd name="T16" fmla="*/ 168 w 383"/>
                <a:gd name="T17" fmla="*/ 241 h 385"/>
                <a:gd name="T18" fmla="*/ 156 w 383"/>
                <a:gd name="T19" fmla="*/ 244 h 385"/>
                <a:gd name="T20" fmla="*/ 146 w 383"/>
                <a:gd name="T21" fmla="*/ 253 h 385"/>
                <a:gd name="T22" fmla="*/ 144 w 383"/>
                <a:gd name="T23" fmla="*/ 264 h 385"/>
                <a:gd name="T24" fmla="*/ 144 w 383"/>
                <a:gd name="T25" fmla="*/ 385 h 385"/>
                <a:gd name="T26" fmla="*/ 48 w 383"/>
                <a:gd name="T27" fmla="*/ 385 h 385"/>
                <a:gd name="T28" fmla="*/ 48 w 383"/>
                <a:gd name="T29" fmla="*/ 224 h 385"/>
                <a:gd name="T30" fmla="*/ 192 w 383"/>
                <a:gd name="T31" fmla="*/ 64 h 385"/>
                <a:gd name="T32" fmla="*/ 312 w 383"/>
                <a:gd name="T33" fmla="*/ 24 h 385"/>
                <a:gd name="T34" fmla="*/ 360 w 383"/>
                <a:gd name="T35" fmla="*/ 24 h 385"/>
                <a:gd name="T36" fmla="*/ 360 w 383"/>
                <a:gd name="T37" fmla="*/ 129 h 385"/>
                <a:gd name="T38" fmla="*/ 312 w 383"/>
                <a:gd name="T39" fmla="*/ 74 h 385"/>
                <a:gd name="T40" fmla="*/ 312 w 383"/>
                <a:gd name="T41" fmla="*/ 24 h 385"/>
                <a:gd name="T42" fmla="*/ 168 w 383"/>
                <a:gd name="T43" fmla="*/ 0 h 385"/>
                <a:gd name="T44" fmla="*/ 215 w 383"/>
                <a:gd name="T45" fmla="*/ 0 h 385"/>
                <a:gd name="T46" fmla="*/ 383 w 383"/>
                <a:gd name="T47" fmla="*/ 193 h 385"/>
                <a:gd name="T48" fmla="*/ 336 w 383"/>
                <a:gd name="T49" fmla="*/ 193 h 385"/>
                <a:gd name="T50" fmla="*/ 192 w 383"/>
                <a:gd name="T51" fmla="*/ 27 h 385"/>
                <a:gd name="T52" fmla="*/ 48 w 383"/>
                <a:gd name="T53" fmla="*/ 193 h 385"/>
                <a:gd name="T54" fmla="*/ 0 w 383"/>
                <a:gd name="T55" fmla="*/ 193 h 385"/>
                <a:gd name="T56" fmla="*/ 168 w 383"/>
                <a:gd name="T5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3" h="385">
                  <a:moveTo>
                    <a:pt x="192" y="64"/>
                  </a:moveTo>
                  <a:lnTo>
                    <a:pt x="336" y="224"/>
                  </a:lnTo>
                  <a:lnTo>
                    <a:pt x="336" y="385"/>
                  </a:lnTo>
                  <a:lnTo>
                    <a:pt x="239" y="385"/>
                  </a:lnTo>
                  <a:lnTo>
                    <a:pt x="239" y="264"/>
                  </a:lnTo>
                  <a:lnTo>
                    <a:pt x="236" y="253"/>
                  </a:lnTo>
                  <a:lnTo>
                    <a:pt x="227" y="244"/>
                  </a:lnTo>
                  <a:lnTo>
                    <a:pt x="215" y="241"/>
                  </a:lnTo>
                  <a:lnTo>
                    <a:pt x="168" y="241"/>
                  </a:lnTo>
                  <a:lnTo>
                    <a:pt x="156" y="244"/>
                  </a:lnTo>
                  <a:lnTo>
                    <a:pt x="146" y="253"/>
                  </a:lnTo>
                  <a:lnTo>
                    <a:pt x="144" y="264"/>
                  </a:lnTo>
                  <a:lnTo>
                    <a:pt x="144" y="385"/>
                  </a:lnTo>
                  <a:lnTo>
                    <a:pt x="48" y="385"/>
                  </a:lnTo>
                  <a:lnTo>
                    <a:pt x="48" y="224"/>
                  </a:lnTo>
                  <a:lnTo>
                    <a:pt x="192" y="64"/>
                  </a:lnTo>
                  <a:close/>
                  <a:moveTo>
                    <a:pt x="312" y="24"/>
                  </a:moveTo>
                  <a:lnTo>
                    <a:pt x="360" y="24"/>
                  </a:lnTo>
                  <a:lnTo>
                    <a:pt x="360" y="129"/>
                  </a:lnTo>
                  <a:lnTo>
                    <a:pt x="312" y="74"/>
                  </a:lnTo>
                  <a:lnTo>
                    <a:pt x="312" y="24"/>
                  </a:lnTo>
                  <a:close/>
                  <a:moveTo>
                    <a:pt x="168" y="0"/>
                  </a:moveTo>
                  <a:lnTo>
                    <a:pt x="215" y="0"/>
                  </a:lnTo>
                  <a:lnTo>
                    <a:pt x="383" y="193"/>
                  </a:lnTo>
                  <a:lnTo>
                    <a:pt x="336" y="193"/>
                  </a:lnTo>
                  <a:lnTo>
                    <a:pt x="192" y="27"/>
                  </a:lnTo>
                  <a:lnTo>
                    <a:pt x="48" y="193"/>
                  </a:lnTo>
                  <a:lnTo>
                    <a:pt x="0" y="193"/>
                  </a:lnTo>
                  <a:lnTo>
                    <a:pt x="168" y="0"/>
                  </a:lnTo>
                  <a:close/>
                </a:path>
              </a:pathLst>
            </a:custGeom>
            <a:solidFill>
              <a:srgbClr val="0070C0"/>
            </a:solidFill>
            <a:ln w="3175">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grpSp>
      <p:sp>
        <p:nvSpPr>
          <p:cNvPr id="4" name="TextBox 4"/>
          <p:cNvSpPr txBox="1"/>
          <p:nvPr/>
        </p:nvSpPr>
        <p:spPr>
          <a:xfrm>
            <a:off x="818545" y="3202214"/>
            <a:ext cx="3726414" cy="369332"/>
          </a:xfrm>
          <a:prstGeom prst="rect">
            <a:avLst/>
          </a:prstGeom>
          <a:noFill/>
        </p:spPr>
        <p:txBody>
          <a:bodyPr wrap="square" rtlCol="0">
            <a:spAutoFit/>
          </a:bodyPr>
          <a:lstStyle/>
          <a:p>
            <a:pPr algn="ctr"/>
            <a:r>
              <a:rPr lang="en-US" altLang="zh-CN" b="1" dirty="0">
                <a:solidFill>
                  <a:srgbClr val="0070C0"/>
                </a:solidFill>
                <a:latin typeface="方正姚体" panose="02010601030101010101" pitchFamily="2" charset="-122"/>
                <a:ea typeface="方正姚体" panose="02010601030101010101" pitchFamily="2" charset="-122"/>
              </a:rPr>
              <a:t>05.</a:t>
            </a:r>
            <a:r>
              <a:rPr lang="zh-CN" altLang="en-US" b="1" dirty="0">
                <a:solidFill>
                  <a:srgbClr val="0070C0"/>
                </a:solidFill>
                <a:latin typeface="方正姚体" panose="02010601030101010101" pitchFamily="2" charset="-122"/>
                <a:ea typeface="方正姚体" panose="02010601030101010101" pitchFamily="2" charset="-122"/>
              </a:rPr>
              <a:t>发展前景</a:t>
            </a:r>
          </a:p>
        </p:txBody>
      </p:sp>
      <p:sp>
        <p:nvSpPr>
          <p:cNvPr id="5" name="TextBox 5"/>
          <p:cNvSpPr txBox="1"/>
          <p:nvPr/>
        </p:nvSpPr>
        <p:spPr>
          <a:xfrm>
            <a:off x="3805172" y="3023374"/>
            <a:ext cx="4171792" cy="300082"/>
          </a:xfrm>
          <a:prstGeom prst="rect">
            <a:avLst/>
          </a:prstGeom>
          <a:noFill/>
        </p:spPr>
        <p:txBody>
          <a:bodyPr wrap="square" rtlCol="0">
            <a:spAutoFit/>
          </a:bodyPr>
          <a:lstStyle/>
          <a:p>
            <a:pPr marL="128588" lvl="1" indent="-128588">
              <a:buFont typeface="Wingdings" pitchFamily="2" charset="2"/>
              <a:buChar char="l"/>
            </a:pPr>
            <a:r>
              <a:rPr lang="zh-CN" altLang="en-US" sz="1350" dirty="0">
                <a:solidFill>
                  <a:schemeClr val="bg2">
                    <a:lumMod val="50000"/>
                  </a:schemeClr>
                </a:solidFill>
                <a:latin typeface="方正姚体" panose="02010601030101010101" pitchFamily="2" charset="-122"/>
                <a:ea typeface="方正姚体" panose="02010601030101010101" pitchFamily="2" charset="-122"/>
              </a:rPr>
              <a:t>成本预算</a:t>
            </a:r>
          </a:p>
        </p:txBody>
      </p:sp>
      <p:sp>
        <p:nvSpPr>
          <p:cNvPr id="7" name="文本框 9"/>
          <p:cNvSpPr txBox="1"/>
          <p:nvPr/>
        </p:nvSpPr>
        <p:spPr>
          <a:xfrm>
            <a:off x="5239408" y="3057999"/>
            <a:ext cx="1505955" cy="207749"/>
          </a:xfrm>
          <a:prstGeom prst="rect">
            <a:avLst/>
          </a:prstGeom>
          <a:noFill/>
        </p:spPr>
        <p:txBody>
          <a:bodyPr wrap="square" lIns="0" tIns="0" rIns="0" bIns="0" rtlCol="0">
            <a:spAutoFit/>
          </a:bodyPr>
          <a:lstStyle/>
          <a:p>
            <a:pPr marL="128588" lvl="1" indent="-128588">
              <a:buFont typeface="Wingdings" pitchFamily="2" charset="2"/>
              <a:buChar char="l"/>
            </a:pPr>
            <a:r>
              <a:rPr lang="zh-CN" altLang="en-US" sz="1350" dirty="0">
                <a:solidFill>
                  <a:schemeClr val="bg2">
                    <a:lumMod val="50000"/>
                  </a:schemeClr>
                </a:solidFill>
                <a:latin typeface="方正姚体" panose="02010601030101010101" pitchFamily="2" charset="-122"/>
                <a:ea typeface="方正姚体" panose="02010601030101010101" pitchFamily="2" charset="-122"/>
              </a:rPr>
              <a:t>资金预算</a:t>
            </a:r>
          </a:p>
        </p:txBody>
      </p:sp>
      <p:sp>
        <p:nvSpPr>
          <p:cNvPr id="10" name="文本框 9"/>
          <p:cNvSpPr txBox="1"/>
          <p:nvPr/>
        </p:nvSpPr>
        <p:spPr>
          <a:xfrm>
            <a:off x="3858161" y="3680014"/>
            <a:ext cx="1505955" cy="207749"/>
          </a:xfrm>
          <a:prstGeom prst="rect">
            <a:avLst/>
          </a:prstGeom>
          <a:noFill/>
        </p:spPr>
        <p:txBody>
          <a:bodyPr wrap="square" lIns="0" tIns="0" rIns="0" bIns="0" rtlCol="0">
            <a:spAutoFit/>
          </a:bodyPr>
          <a:lstStyle/>
          <a:p>
            <a:pPr marL="128588" lvl="1" indent="-128588">
              <a:buFont typeface="Wingdings" pitchFamily="2" charset="2"/>
              <a:buChar char="l"/>
            </a:pPr>
            <a:r>
              <a:rPr lang="zh-CN" altLang="en-US" sz="1350" dirty="0">
                <a:solidFill>
                  <a:schemeClr val="bg2">
                    <a:lumMod val="50000"/>
                  </a:schemeClr>
                </a:solidFill>
                <a:latin typeface="方正姚体" panose="02010601030101010101" pitchFamily="2" charset="-122"/>
                <a:ea typeface="方正姚体" panose="02010601030101010101" pitchFamily="2" charset="-122"/>
              </a:rPr>
              <a:t>融资计划</a:t>
            </a:r>
          </a:p>
        </p:txBody>
      </p:sp>
      <p:sp>
        <p:nvSpPr>
          <p:cNvPr id="11" name="文本框 9"/>
          <p:cNvSpPr txBox="1"/>
          <p:nvPr/>
        </p:nvSpPr>
        <p:spPr>
          <a:xfrm>
            <a:off x="5302259" y="3686999"/>
            <a:ext cx="1505955" cy="207749"/>
          </a:xfrm>
          <a:prstGeom prst="rect">
            <a:avLst/>
          </a:prstGeom>
          <a:noFill/>
        </p:spPr>
        <p:txBody>
          <a:bodyPr wrap="square" lIns="0" tIns="0" rIns="0" bIns="0" rtlCol="0">
            <a:spAutoFit/>
          </a:bodyPr>
          <a:lstStyle/>
          <a:p>
            <a:pPr marL="128588" lvl="1" indent="-128588">
              <a:buFont typeface="Wingdings" pitchFamily="2" charset="2"/>
              <a:buChar char="l"/>
            </a:pPr>
            <a:r>
              <a:rPr lang="zh-CN" altLang="en-US" sz="1350" dirty="0">
                <a:solidFill>
                  <a:schemeClr val="bg2">
                    <a:lumMod val="50000"/>
                  </a:schemeClr>
                </a:solidFill>
                <a:latin typeface="方正姚体" panose="02010601030101010101" pitchFamily="2" charset="-122"/>
                <a:ea typeface="方正姚体" panose="02010601030101010101" pitchFamily="2" charset="-122"/>
              </a:rPr>
              <a:t>资金主要用途</a:t>
            </a:r>
          </a:p>
        </p:txBody>
      </p:sp>
      <p:cxnSp>
        <p:nvCxnSpPr>
          <p:cNvPr id="15" name="直接连接符 14"/>
          <p:cNvCxnSpPr/>
          <p:nvPr/>
        </p:nvCxnSpPr>
        <p:spPr>
          <a:xfrm flipV="1">
            <a:off x="3643597" y="2845417"/>
            <a:ext cx="0" cy="1301207"/>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88182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0-#ppt_w/2"/>
                                          </p:val>
                                        </p:tav>
                                        <p:tav tm="100000">
                                          <p:val>
                                            <p:strVal val="#ppt_x"/>
                                          </p:val>
                                        </p:tav>
                                      </p:tavLst>
                                    </p:anim>
                                    <p:anim calcmode="lin" valueType="num">
                                      <p:cBhvr additive="base">
                                        <p:cTn id="31" dur="500" fill="hold"/>
                                        <p:tgtEl>
                                          <p:spTgt spid="11"/>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0-#ppt_w/2"/>
                                          </p:val>
                                        </p:tav>
                                        <p:tav tm="100000">
                                          <p:val>
                                            <p:strVal val="#ppt_x"/>
                                          </p:val>
                                        </p:tav>
                                      </p:tavLst>
                                    </p:anim>
                                    <p:anim calcmode="lin" valueType="num">
                                      <p:cBhvr additive="base">
                                        <p:cTn id="3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31342" y="230544"/>
            <a:ext cx="1505955" cy="430887"/>
          </a:xfrm>
          <a:prstGeom prst="rect">
            <a:avLst/>
          </a:prstGeom>
          <a:noFill/>
        </p:spPr>
        <p:txBody>
          <a:bodyPr wrap="square" lIns="0" tIns="0" rIns="0" bIns="0" rtlCol="0">
            <a:spAutoFit/>
          </a:bodyPr>
          <a:lstStyle/>
          <a:p>
            <a:pPr marL="0" lvl="1"/>
            <a:r>
              <a:rPr lang="zh-CN" altLang="en-US" sz="2800" b="1" dirty="0">
                <a:solidFill>
                  <a:schemeClr val="bg2">
                    <a:lumMod val="50000"/>
                  </a:schemeClr>
                </a:solidFill>
                <a:latin typeface="方正姚体" panose="02010601030101010101" pitchFamily="2" charset="-122"/>
                <a:ea typeface="方正姚体" panose="02010601030101010101" pitchFamily="2" charset="-122"/>
              </a:rPr>
              <a:t>成本预算</a:t>
            </a:r>
          </a:p>
        </p:txBody>
      </p:sp>
      <p:sp>
        <p:nvSpPr>
          <p:cNvPr id="3" name="文本框 2"/>
          <p:cNvSpPr txBox="1"/>
          <p:nvPr/>
        </p:nvSpPr>
        <p:spPr>
          <a:xfrm>
            <a:off x="1972760" y="353655"/>
            <a:ext cx="2843153" cy="184666"/>
          </a:xfrm>
          <a:prstGeom prst="rect">
            <a:avLst/>
          </a:prstGeom>
          <a:noFill/>
        </p:spPr>
        <p:txBody>
          <a:bodyPr wrap="square" lIns="0" tIns="0" rIns="0" bIns="0" rtlCol="0">
            <a:spAutoFit/>
          </a:bodyPr>
          <a:lstStyle/>
          <a:p>
            <a:pPr marL="0" lvl="1"/>
            <a:r>
              <a:rPr lang="en-US" altLang="zh-CN" sz="1200" dirty="0">
                <a:solidFill>
                  <a:srgbClr val="0070C0"/>
                </a:solidFill>
                <a:latin typeface="微软雅黑" pitchFamily="34" charset="-122"/>
                <a:ea typeface="微软雅黑" pitchFamily="34" charset="-122"/>
              </a:rPr>
              <a:t>COST BUDGET</a:t>
            </a:r>
            <a:endParaRPr lang="zh-CN" altLang="en-US" sz="1200" dirty="0">
              <a:solidFill>
                <a:srgbClr val="0070C0"/>
              </a:solidFill>
              <a:latin typeface="微软雅黑" pitchFamily="34" charset="-122"/>
              <a:ea typeface="微软雅黑" pitchFamily="34" charset="-122"/>
            </a:endParaRPr>
          </a:p>
        </p:txBody>
      </p:sp>
      <p:grpSp>
        <p:nvGrpSpPr>
          <p:cNvPr id="73" name="组合 72"/>
          <p:cNvGrpSpPr/>
          <p:nvPr/>
        </p:nvGrpSpPr>
        <p:grpSpPr>
          <a:xfrm>
            <a:off x="4556867" y="1156183"/>
            <a:ext cx="4022622" cy="3386563"/>
            <a:chOff x="6075823" y="1541577"/>
            <a:chExt cx="5363496" cy="4515416"/>
          </a:xfrm>
        </p:grpSpPr>
        <p:pic>
          <p:nvPicPr>
            <p:cNvPr id="33" name="图片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5823" y="1541577"/>
              <a:ext cx="4474094" cy="4474094"/>
            </a:xfrm>
            <a:prstGeom prst="rect">
              <a:avLst/>
            </a:prstGeom>
            <a:effectLst>
              <a:outerShdw blurRad="254000" dist="190500" dir="2700000" sx="102000" sy="102000" algn="tl" rotWithShape="0">
                <a:prstClr val="black">
                  <a:alpha val="28000"/>
                </a:prstClr>
              </a:outerShdw>
            </a:effectLst>
          </p:spPr>
        </p:pic>
        <p:sp>
          <p:nvSpPr>
            <p:cNvPr id="35" name="文本框 34"/>
            <p:cNvSpPr txBox="1"/>
            <p:nvPr/>
          </p:nvSpPr>
          <p:spPr>
            <a:xfrm>
              <a:off x="6115134" y="1556817"/>
              <a:ext cx="1133217" cy="615553"/>
            </a:xfrm>
            <a:prstGeom prst="rect">
              <a:avLst/>
            </a:prstGeom>
            <a:noFill/>
          </p:spPr>
          <p:txBody>
            <a:bodyPr wrap="none" rtlCol="0">
              <a:spAutoFit/>
            </a:bodyPr>
            <a:lstStyle/>
            <a:p>
              <a:r>
                <a:rPr lang="en-US" altLang="zh-CN" sz="2400" b="1" dirty="0">
                  <a:solidFill>
                    <a:srgbClr val="0070C0"/>
                  </a:solidFill>
                  <a:latin typeface="微软雅黑" panose="020B0503020204020204" pitchFamily="34" charset="-122"/>
                  <a:ea typeface="微软雅黑" panose="020B0503020204020204" pitchFamily="34" charset="-122"/>
                </a:rPr>
                <a:t>25%</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6116856" y="2082674"/>
              <a:ext cx="2006303" cy="400109"/>
            </a:xfrm>
            <a:prstGeom prst="rect">
              <a:avLst/>
            </a:prstGeom>
            <a:noFill/>
          </p:spPr>
          <p:txBody>
            <a:bodyPr wrap="square" rtlCol="0">
              <a:spAutoFit/>
            </a:bodyPr>
            <a:lstStyle/>
            <a:p>
              <a:r>
                <a:rPr lang="zh-CN" altLang="en-US" sz="1350" dirty="0">
                  <a:solidFill>
                    <a:schemeClr val="bg2">
                      <a:lumMod val="50000"/>
                    </a:schemeClr>
                  </a:solidFill>
                  <a:latin typeface="方正姚体" panose="02010601030101010101" pitchFamily="2" charset="-122"/>
                  <a:ea typeface="方正姚体" panose="02010601030101010101" pitchFamily="2" charset="-122"/>
                  <a:cs typeface="Arial Unicode MS" panose="020B0604020202020204" pitchFamily="34" charset="-122"/>
                </a:rPr>
                <a:t>管理成本</a:t>
              </a:r>
            </a:p>
          </p:txBody>
        </p:sp>
        <p:grpSp>
          <p:nvGrpSpPr>
            <p:cNvPr id="49" name="组合 48"/>
            <p:cNvGrpSpPr/>
            <p:nvPr/>
          </p:nvGrpSpPr>
          <p:grpSpPr>
            <a:xfrm>
              <a:off x="6310754" y="3021462"/>
              <a:ext cx="491305" cy="492297"/>
              <a:chOff x="-1498600" y="1306513"/>
              <a:chExt cx="785813" cy="787400"/>
            </a:xfrm>
            <a:solidFill>
              <a:srgbClr val="C00000"/>
            </a:solidFill>
          </p:grpSpPr>
          <p:sp>
            <p:nvSpPr>
              <p:cNvPr id="50" name="Freeform 10"/>
              <p:cNvSpPr>
                <a:spLocks noEditPoints="1"/>
              </p:cNvSpPr>
              <p:nvPr/>
            </p:nvSpPr>
            <p:spPr bwMode="auto">
              <a:xfrm>
                <a:off x="-1498600" y="1306513"/>
                <a:ext cx="785813" cy="787400"/>
              </a:xfrm>
              <a:custGeom>
                <a:avLst/>
                <a:gdLst>
                  <a:gd name="T0" fmla="*/ 0 w 209"/>
                  <a:gd name="T1" fmla="*/ 104 h 209"/>
                  <a:gd name="T2" fmla="*/ 104 w 209"/>
                  <a:gd name="T3" fmla="*/ 0 h 209"/>
                  <a:gd name="T4" fmla="*/ 104 w 209"/>
                  <a:gd name="T5" fmla="*/ 0 h 209"/>
                  <a:gd name="T6" fmla="*/ 209 w 209"/>
                  <a:gd name="T7" fmla="*/ 104 h 209"/>
                  <a:gd name="T8" fmla="*/ 209 w 209"/>
                  <a:gd name="T9" fmla="*/ 104 h 209"/>
                  <a:gd name="T10" fmla="*/ 104 w 209"/>
                  <a:gd name="T11" fmla="*/ 209 h 209"/>
                  <a:gd name="T12" fmla="*/ 104 w 209"/>
                  <a:gd name="T13" fmla="*/ 209 h 209"/>
                  <a:gd name="T14" fmla="*/ 0 w 209"/>
                  <a:gd name="T15" fmla="*/ 104 h 209"/>
                  <a:gd name="T16" fmla="*/ 34 w 209"/>
                  <a:gd name="T17" fmla="*/ 33 h 209"/>
                  <a:gd name="T18" fmla="*/ 4 w 209"/>
                  <a:gd name="T19" fmla="*/ 104 h 209"/>
                  <a:gd name="T20" fmla="*/ 4 w 209"/>
                  <a:gd name="T21" fmla="*/ 104 h 209"/>
                  <a:gd name="T22" fmla="*/ 34 w 209"/>
                  <a:gd name="T23" fmla="*/ 175 h 209"/>
                  <a:gd name="T24" fmla="*/ 34 w 209"/>
                  <a:gd name="T25" fmla="*/ 175 h 209"/>
                  <a:gd name="T26" fmla="*/ 104 w 209"/>
                  <a:gd name="T27" fmla="*/ 204 h 209"/>
                  <a:gd name="T28" fmla="*/ 104 w 209"/>
                  <a:gd name="T29" fmla="*/ 204 h 209"/>
                  <a:gd name="T30" fmla="*/ 175 w 209"/>
                  <a:gd name="T31" fmla="*/ 175 h 209"/>
                  <a:gd name="T32" fmla="*/ 175 w 209"/>
                  <a:gd name="T33" fmla="*/ 175 h 209"/>
                  <a:gd name="T34" fmla="*/ 204 w 209"/>
                  <a:gd name="T35" fmla="*/ 104 h 209"/>
                  <a:gd name="T36" fmla="*/ 204 w 209"/>
                  <a:gd name="T37" fmla="*/ 104 h 209"/>
                  <a:gd name="T38" fmla="*/ 175 w 209"/>
                  <a:gd name="T39" fmla="*/ 33 h 209"/>
                  <a:gd name="T40" fmla="*/ 175 w 209"/>
                  <a:gd name="T41" fmla="*/ 33 h 209"/>
                  <a:gd name="T42" fmla="*/ 104 w 209"/>
                  <a:gd name="T43" fmla="*/ 4 h 209"/>
                  <a:gd name="T44" fmla="*/ 104 w 209"/>
                  <a:gd name="T45" fmla="*/ 4 h 209"/>
                  <a:gd name="T46" fmla="*/ 34 w 209"/>
                  <a:gd name="T47" fmla="*/ 3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9" h="209">
                    <a:moveTo>
                      <a:pt x="0" y="104"/>
                    </a:moveTo>
                    <a:cubicBezTo>
                      <a:pt x="0" y="46"/>
                      <a:pt x="46" y="0"/>
                      <a:pt x="104" y="0"/>
                    </a:cubicBezTo>
                    <a:cubicBezTo>
                      <a:pt x="104" y="0"/>
                      <a:pt x="104" y="0"/>
                      <a:pt x="104" y="0"/>
                    </a:cubicBezTo>
                    <a:cubicBezTo>
                      <a:pt x="162" y="0"/>
                      <a:pt x="209" y="46"/>
                      <a:pt x="209" y="104"/>
                    </a:cubicBezTo>
                    <a:cubicBezTo>
                      <a:pt x="209" y="104"/>
                      <a:pt x="209" y="104"/>
                      <a:pt x="209" y="104"/>
                    </a:cubicBezTo>
                    <a:cubicBezTo>
                      <a:pt x="209" y="162"/>
                      <a:pt x="162" y="209"/>
                      <a:pt x="104" y="209"/>
                    </a:cubicBezTo>
                    <a:cubicBezTo>
                      <a:pt x="104" y="209"/>
                      <a:pt x="104" y="209"/>
                      <a:pt x="104" y="209"/>
                    </a:cubicBezTo>
                    <a:cubicBezTo>
                      <a:pt x="46" y="209"/>
                      <a:pt x="0" y="162"/>
                      <a:pt x="0" y="104"/>
                    </a:cubicBezTo>
                    <a:close/>
                    <a:moveTo>
                      <a:pt x="34" y="33"/>
                    </a:moveTo>
                    <a:cubicBezTo>
                      <a:pt x="15" y="52"/>
                      <a:pt x="4" y="77"/>
                      <a:pt x="4" y="104"/>
                    </a:cubicBezTo>
                    <a:cubicBezTo>
                      <a:pt x="4" y="104"/>
                      <a:pt x="4" y="104"/>
                      <a:pt x="4" y="104"/>
                    </a:cubicBezTo>
                    <a:cubicBezTo>
                      <a:pt x="4" y="132"/>
                      <a:pt x="15" y="157"/>
                      <a:pt x="34" y="175"/>
                    </a:cubicBezTo>
                    <a:cubicBezTo>
                      <a:pt x="34" y="175"/>
                      <a:pt x="34" y="175"/>
                      <a:pt x="34" y="175"/>
                    </a:cubicBezTo>
                    <a:cubicBezTo>
                      <a:pt x="52" y="193"/>
                      <a:pt x="77" y="204"/>
                      <a:pt x="104" y="204"/>
                    </a:cubicBezTo>
                    <a:cubicBezTo>
                      <a:pt x="104" y="204"/>
                      <a:pt x="104" y="204"/>
                      <a:pt x="104" y="204"/>
                    </a:cubicBezTo>
                    <a:cubicBezTo>
                      <a:pt x="132" y="204"/>
                      <a:pt x="157" y="193"/>
                      <a:pt x="175" y="175"/>
                    </a:cubicBezTo>
                    <a:cubicBezTo>
                      <a:pt x="175" y="175"/>
                      <a:pt x="175" y="175"/>
                      <a:pt x="175" y="175"/>
                    </a:cubicBezTo>
                    <a:cubicBezTo>
                      <a:pt x="193" y="157"/>
                      <a:pt x="204" y="132"/>
                      <a:pt x="204" y="104"/>
                    </a:cubicBezTo>
                    <a:cubicBezTo>
                      <a:pt x="204" y="104"/>
                      <a:pt x="204" y="104"/>
                      <a:pt x="204" y="104"/>
                    </a:cubicBezTo>
                    <a:cubicBezTo>
                      <a:pt x="204" y="77"/>
                      <a:pt x="193" y="52"/>
                      <a:pt x="175" y="33"/>
                    </a:cubicBezTo>
                    <a:cubicBezTo>
                      <a:pt x="175" y="33"/>
                      <a:pt x="175" y="33"/>
                      <a:pt x="175" y="33"/>
                    </a:cubicBezTo>
                    <a:cubicBezTo>
                      <a:pt x="157" y="15"/>
                      <a:pt x="132" y="4"/>
                      <a:pt x="104" y="4"/>
                    </a:cubicBezTo>
                    <a:cubicBezTo>
                      <a:pt x="104" y="4"/>
                      <a:pt x="104" y="4"/>
                      <a:pt x="104" y="4"/>
                    </a:cubicBezTo>
                    <a:cubicBezTo>
                      <a:pt x="77" y="4"/>
                      <a:pt x="52" y="15"/>
                      <a:pt x="34" y="33"/>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1" name="Freeform 11"/>
              <p:cNvSpPr>
                <a:spLocks/>
              </p:cNvSpPr>
              <p:nvPr/>
            </p:nvSpPr>
            <p:spPr bwMode="auto">
              <a:xfrm>
                <a:off x="-1347788" y="1317626"/>
                <a:ext cx="498475" cy="768350"/>
              </a:xfrm>
              <a:custGeom>
                <a:avLst/>
                <a:gdLst>
                  <a:gd name="T0" fmla="*/ 65 w 133"/>
                  <a:gd name="T1" fmla="*/ 131 h 204"/>
                  <a:gd name="T2" fmla="*/ 59 w 133"/>
                  <a:gd name="T3" fmla="*/ 145 h 204"/>
                  <a:gd name="T4" fmla="*/ 67 w 133"/>
                  <a:gd name="T5" fmla="*/ 168 h 204"/>
                  <a:gd name="T6" fmla="*/ 68 w 133"/>
                  <a:gd name="T7" fmla="*/ 167 h 204"/>
                  <a:gd name="T8" fmla="*/ 68 w 133"/>
                  <a:gd name="T9" fmla="*/ 197 h 204"/>
                  <a:gd name="T10" fmla="*/ 77 w 133"/>
                  <a:gd name="T11" fmla="*/ 201 h 204"/>
                  <a:gd name="T12" fmla="*/ 83 w 133"/>
                  <a:gd name="T13" fmla="*/ 193 h 204"/>
                  <a:gd name="T14" fmla="*/ 81 w 133"/>
                  <a:gd name="T15" fmla="*/ 194 h 204"/>
                  <a:gd name="T16" fmla="*/ 91 w 133"/>
                  <a:gd name="T17" fmla="*/ 189 h 204"/>
                  <a:gd name="T18" fmla="*/ 103 w 133"/>
                  <a:gd name="T19" fmla="*/ 183 h 204"/>
                  <a:gd name="T20" fmla="*/ 108 w 133"/>
                  <a:gd name="T21" fmla="*/ 177 h 204"/>
                  <a:gd name="T22" fmla="*/ 110 w 133"/>
                  <a:gd name="T23" fmla="*/ 177 h 204"/>
                  <a:gd name="T24" fmla="*/ 126 w 133"/>
                  <a:gd name="T25" fmla="*/ 162 h 204"/>
                  <a:gd name="T26" fmla="*/ 133 w 133"/>
                  <a:gd name="T27" fmla="*/ 147 h 204"/>
                  <a:gd name="T28" fmla="*/ 115 w 133"/>
                  <a:gd name="T29" fmla="*/ 139 h 204"/>
                  <a:gd name="T30" fmla="*/ 99 w 133"/>
                  <a:gd name="T31" fmla="*/ 129 h 204"/>
                  <a:gd name="T32" fmla="*/ 82 w 133"/>
                  <a:gd name="T33" fmla="*/ 120 h 204"/>
                  <a:gd name="T34" fmla="*/ 65 w 133"/>
                  <a:gd name="T35" fmla="*/ 124 h 204"/>
                  <a:gd name="T36" fmla="*/ 62 w 133"/>
                  <a:gd name="T37" fmla="*/ 123 h 204"/>
                  <a:gd name="T38" fmla="*/ 53 w 133"/>
                  <a:gd name="T39" fmla="*/ 114 h 204"/>
                  <a:gd name="T40" fmla="*/ 48 w 133"/>
                  <a:gd name="T41" fmla="*/ 106 h 204"/>
                  <a:gd name="T42" fmla="*/ 47 w 133"/>
                  <a:gd name="T43" fmla="*/ 98 h 204"/>
                  <a:gd name="T44" fmla="*/ 39 w 133"/>
                  <a:gd name="T45" fmla="*/ 84 h 204"/>
                  <a:gd name="T46" fmla="*/ 55 w 133"/>
                  <a:gd name="T47" fmla="*/ 83 h 204"/>
                  <a:gd name="T48" fmla="*/ 60 w 133"/>
                  <a:gd name="T49" fmla="*/ 93 h 204"/>
                  <a:gd name="T50" fmla="*/ 62 w 133"/>
                  <a:gd name="T51" fmla="*/ 87 h 204"/>
                  <a:gd name="T52" fmla="*/ 69 w 133"/>
                  <a:gd name="T53" fmla="*/ 74 h 204"/>
                  <a:gd name="T54" fmla="*/ 88 w 133"/>
                  <a:gd name="T55" fmla="*/ 55 h 204"/>
                  <a:gd name="T56" fmla="*/ 100 w 133"/>
                  <a:gd name="T57" fmla="*/ 47 h 204"/>
                  <a:gd name="T58" fmla="*/ 69 w 133"/>
                  <a:gd name="T59" fmla="*/ 15 h 204"/>
                  <a:gd name="T60" fmla="*/ 65 w 133"/>
                  <a:gd name="T61" fmla="*/ 17 h 204"/>
                  <a:gd name="T62" fmla="*/ 43 w 133"/>
                  <a:gd name="T63" fmla="*/ 6 h 204"/>
                  <a:gd name="T64" fmla="*/ 22 w 133"/>
                  <a:gd name="T65" fmla="*/ 14 h 204"/>
                  <a:gd name="T66" fmla="*/ 25 w 133"/>
                  <a:gd name="T67" fmla="*/ 18 h 204"/>
                  <a:gd name="T68" fmla="*/ 26 w 133"/>
                  <a:gd name="T69" fmla="*/ 27 h 204"/>
                  <a:gd name="T70" fmla="*/ 23 w 133"/>
                  <a:gd name="T71" fmla="*/ 34 h 204"/>
                  <a:gd name="T72" fmla="*/ 21 w 133"/>
                  <a:gd name="T73" fmla="*/ 40 h 204"/>
                  <a:gd name="T74" fmla="*/ 21 w 133"/>
                  <a:gd name="T75" fmla="*/ 41 h 204"/>
                  <a:gd name="T76" fmla="*/ 13 w 133"/>
                  <a:gd name="T77" fmla="*/ 91 h 204"/>
                  <a:gd name="T78" fmla="*/ 16 w 133"/>
                  <a:gd name="T79" fmla="*/ 90 h 204"/>
                  <a:gd name="T80" fmla="*/ 16 w 133"/>
                  <a:gd name="T81" fmla="*/ 78 h 204"/>
                  <a:gd name="T82" fmla="*/ 36 w 133"/>
                  <a:gd name="T83" fmla="*/ 107 h 204"/>
                  <a:gd name="T84" fmla="*/ 44 w 133"/>
                  <a:gd name="T85" fmla="*/ 114 h 204"/>
                  <a:gd name="T86" fmla="*/ 46 w 133"/>
                  <a:gd name="T87" fmla="*/ 115 h 204"/>
                  <a:gd name="T88" fmla="*/ 60 w 133"/>
                  <a:gd name="T89" fmla="*/ 127 h 204"/>
                  <a:gd name="T90" fmla="*/ 65 w 133"/>
                  <a:gd name="T91" fmla="*/ 12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3" h="204">
                    <a:moveTo>
                      <a:pt x="65" y="131"/>
                    </a:moveTo>
                    <a:cubicBezTo>
                      <a:pt x="53" y="141"/>
                      <a:pt x="59" y="145"/>
                      <a:pt x="59" y="145"/>
                    </a:cubicBezTo>
                    <a:cubicBezTo>
                      <a:pt x="51" y="155"/>
                      <a:pt x="67" y="168"/>
                      <a:pt x="67" y="168"/>
                    </a:cubicBezTo>
                    <a:cubicBezTo>
                      <a:pt x="67" y="168"/>
                      <a:pt x="57" y="166"/>
                      <a:pt x="68" y="167"/>
                    </a:cubicBezTo>
                    <a:cubicBezTo>
                      <a:pt x="80" y="168"/>
                      <a:pt x="71" y="191"/>
                      <a:pt x="68" y="197"/>
                    </a:cubicBezTo>
                    <a:cubicBezTo>
                      <a:pt x="66" y="204"/>
                      <a:pt x="80" y="200"/>
                      <a:pt x="77" y="201"/>
                    </a:cubicBezTo>
                    <a:cubicBezTo>
                      <a:pt x="74" y="202"/>
                      <a:pt x="83" y="193"/>
                      <a:pt x="83" y="193"/>
                    </a:cubicBezTo>
                    <a:cubicBezTo>
                      <a:pt x="83" y="193"/>
                      <a:pt x="78" y="192"/>
                      <a:pt x="81" y="194"/>
                    </a:cubicBezTo>
                    <a:cubicBezTo>
                      <a:pt x="84" y="197"/>
                      <a:pt x="91" y="189"/>
                      <a:pt x="91" y="189"/>
                    </a:cubicBezTo>
                    <a:cubicBezTo>
                      <a:pt x="95" y="191"/>
                      <a:pt x="102" y="187"/>
                      <a:pt x="103" y="183"/>
                    </a:cubicBezTo>
                    <a:cubicBezTo>
                      <a:pt x="104" y="180"/>
                      <a:pt x="108" y="177"/>
                      <a:pt x="108" y="177"/>
                    </a:cubicBezTo>
                    <a:cubicBezTo>
                      <a:pt x="108" y="177"/>
                      <a:pt x="101" y="176"/>
                      <a:pt x="110" y="177"/>
                    </a:cubicBezTo>
                    <a:cubicBezTo>
                      <a:pt x="119" y="178"/>
                      <a:pt x="122" y="167"/>
                      <a:pt x="126" y="162"/>
                    </a:cubicBezTo>
                    <a:cubicBezTo>
                      <a:pt x="131" y="158"/>
                      <a:pt x="133" y="151"/>
                      <a:pt x="133" y="147"/>
                    </a:cubicBezTo>
                    <a:cubicBezTo>
                      <a:pt x="133" y="142"/>
                      <a:pt x="115" y="139"/>
                      <a:pt x="115" y="139"/>
                    </a:cubicBezTo>
                    <a:cubicBezTo>
                      <a:pt x="110" y="127"/>
                      <a:pt x="99" y="129"/>
                      <a:pt x="99" y="129"/>
                    </a:cubicBezTo>
                    <a:cubicBezTo>
                      <a:pt x="92" y="118"/>
                      <a:pt x="82" y="120"/>
                      <a:pt x="82" y="120"/>
                    </a:cubicBezTo>
                    <a:cubicBezTo>
                      <a:pt x="72" y="112"/>
                      <a:pt x="65" y="124"/>
                      <a:pt x="65" y="124"/>
                    </a:cubicBezTo>
                    <a:cubicBezTo>
                      <a:pt x="65" y="122"/>
                      <a:pt x="62" y="123"/>
                      <a:pt x="62" y="123"/>
                    </a:cubicBezTo>
                    <a:cubicBezTo>
                      <a:pt x="52" y="125"/>
                      <a:pt x="53" y="117"/>
                      <a:pt x="53" y="114"/>
                    </a:cubicBezTo>
                    <a:cubicBezTo>
                      <a:pt x="53" y="111"/>
                      <a:pt x="45" y="108"/>
                      <a:pt x="48" y="106"/>
                    </a:cubicBezTo>
                    <a:cubicBezTo>
                      <a:pt x="51" y="104"/>
                      <a:pt x="47" y="98"/>
                      <a:pt x="47" y="98"/>
                    </a:cubicBezTo>
                    <a:cubicBezTo>
                      <a:pt x="28" y="106"/>
                      <a:pt x="35" y="86"/>
                      <a:pt x="39" y="84"/>
                    </a:cubicBezTo>
                    <a:cubicBezTo>
                      <a:pt x="44" y="83"/>
                      <a:pt x="52" y="83"/>
                      <a:pt x="55" y="83"/>
                    </a:cubicBezTo>
                    <a:cubicBezTo>
                      <a:pt x="58" y="82"/>
                      <a:pt x="55" y="89"/>
                      <a:pt x="60" y="93"/>
                    </a:cubicBezTo>
                    <a:cubicBezTo>
                      <a:pt x="64" y="96"/>
                      <a:pt x="62" y="87"/>
                      <a:pt x="62" y="87"/>
                    </a:cubicBezTo>
                    <a:cubicBezTo>
                      <a:pt x="59" y="79"/>
                      <a:pt x="69" y="74"/>
                      <a:pt x="69" y="74"/>
                    </a:cubicBezTo>
                    <a:cubicBezTo>
                      <a:pt x="71" y="69"/>
                      <a:pt x="82" y="54"/>
                      <a:pt x="88" y="55"/>
                    </a:cubicBezTo>
                    <a:cubicBezTo>
                      <a:pt x="94" y="56"/>
                      <a:pt x="102" y="59"/>
                      <a:pt x="100" y="47"/>
                    </a:cubicBezTo>
                    <a:cubicBezTo>
                      <a:pt x="100" y="47"/>
                      <a:pt x="105" y="13"/>
                      <a:pt x="69" y="15"/>
                    </a:cubicBezTo>
                    <a:cubicBezTo>
                      <a:pt x="65" y="17"/>
                      <a:pt x="65" y="17"/>
                      <a:pt x="65" y="17"/>
                    </a:cubicBezTo>
                    <a:cubicBezTo>
                      <a:pt x="55" y="25"/>
                      <a:pt x="46" y="11"/>
                      <a:pt x="43" y="6"/>
                    </a:cubicBezTo>
                    <a:cubicBezTo>
                      <a:pt x="39" y="0"/>
                      <a:pt x="22" y="14"/>
                      <a:pt x="22" y="14"/>
                    </a:cubicBezTo>
                    <a:cubicBezTo>
                      <a:pt x="6" y="20"/>
                      <a:pt x="19" y="19"/>
                      <a:pt x="25" y="18"/>
                    </a:cubicBezTo>
                    <a:cubicBezTo>
                      <a:pt x="31" y="17"/>
                      <a:pt x="26" y="27"/>
                      <a:pt x="26" y="27"/>
                    </a:cubicBezTo>
                    <a:cubicBezTo>
                      <a:pt x="26" y="27"/>
                      <a:pt x="28" y="34"/>
                      <a:pt x="23" y="34"/>
                    </a:cubicBezTo>
                    <a:cubicBezTo>
                      <a:pt x="19" y="34"/>
                      <a:pt x="18" y="39"/>
                      <a:pt x="21" y="40"/>
                    </a:cubicBezTo>
                    <a:cubicBezTo>
                      <a:pt x="23" y="40"/>
                      <a:pt x="21" y="41"/>
                      <a:pt x="21" y="41"/>
                    </a:cubicBezTo>
                    <a:cubicBezTo>
                      <a:pt x="0" y="51"/>
                      <a:pt x="11" y="90"/>
                      <a:pt x="13" y="91"/>
                    </a:cubicBezTo>
                    <a:cubicBezTo>
                      <a:pt x="14" y="92"/>
                      <a:pt x="16" y="90"/>
                      <a:pt x="16" y="90"/>
                    </a:cubicBezTo>
                    <a:cubicBezTo>
                      <a:pt x="15" y="85"/>
                      <a:pt x="16" y="78"/>
                      <a:pt x="16" y="78"/>
                    </a:cubicBezTo>
                    <a:cubicBezTo>
                      <a:pt x="16" y="97"/>
                      <a:pt x="28" y="106"/>
                      <a:pt x="36" y="107"/>
                    </a:cubicBezTo>
                    <a:cubicBezTo>
                      <a:pt x="44" y="107"/>
                      <a:pt x="44" y="114"/>
                      <a:pt x="44" y="114"/>
                    </a:cubicBezTo>
                    <a:cubicBezTo>
                      <a:pt x="44" y="114"/>
                      <a:pt x="38" y="104"/>
                      <a:pt x="46" y="115"/>
                    </a:cubicBezTo>
                    <a:cubicBezTo>
                      <a:pt x="53" y="126"/>
                      <a:pt x="56" y="128"/>
                      <a:pt x="60" y="127"/>
                    </a:cubicBezTo>
                    <a:cubicBezTo>
                      <a:pt x="64" y="125"/>
                      <a:pt x="65" y="129"/>
                      <a:pt x="65" y="129"/>
                    </a:cubicBezTo>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grpSp>
          <p:nvGrpSpPr>
            <p:cNvPr id="52" name="组合 51"/>
            <p:cNvGrpSpPr/>
            <p:nvPr/>
          </p:nvGrpSpPr>
          <p:grpSpPr>
            <a:xfrm>
              <a:off x="6248537" y="4220406"/>
              <a:ext cx="766506" cy="424797"/>
              <a:chOff x="5580063" y="3219451"/>
              <a:chExt cx="1039813" cy="576263"/>
            </a:xfrm>
            <a:solidFill>
              <a:srgbClr val="C00000"/>
            </a:solidFill>
          </p:grpSpPr>
          <p:sp>
            <p:nvSpPr>
              <p:cNvPr id="53" name="Freeform 12"/>
              <p:cNvSpPr>
                <a:spLocks noEditPoints="1"/>
              </p:cNvSpPr>
              <p:nvPr/>
            </p:nvSpPr>
            <p:spPr bwMode="auto">
              <a:xfrm>
                <a:off x="5580063" y="3227388"/>
                <a:ext cx="307975" cy="557213"/>
              </a:xfrm>
              <a:custGeom>
                <a:avLst/>
                <a:gdLst>
                  <a:gd name="T0" fmla="*/ 64 w 82"/>
                  <a:gd name="T1" fmla="*/ 0 h 148"/>
                  <a:gd name="T2" fmla="*/ 18 w 82"/>
                  <a:gd name="T3" fmla="*/ 0 h 148"/>
                  <a:gd name="T4" fmla="*/ 0 w 82"/>
                  <a:gd name="T5" fmla="*/ 17 h 148"/>
                  <a:gd name="T6" fmla="*/ 0 w 82"/>
                  <a:gd name="T7" fmla="*/ 131 h 148"/>
                  <a:gd name="T8" fmla="*/ 18 w 82"/>
                  <a:gd name="T9" fmla="*/ 148 h 148"/>
                  <a:gd name="T10" fmla="*/ 64 w 82"/>
                  <a:gd name="T11" fmla="*/ 148 h 148"/>
                  <a:gd name="T12" fmla="*/ 82 w 82"/>
                  <a:gd name="T13" fmla="*/ 131 h 148"/>
                  <a:gd name="T14" fmla="*/ 82 w 82"/>
                  <a:gd name="T15" fmla="*/ 17 h 148"/>
                  <a:gd name="T16" fmla="*/ 64 w 82"/>
                  <a:gd name="T17" fmla="*/ 0 h 148"/>
                  <a:gd name="T18" fmla="*/ 43 w 82"/>
                  <a:gd name="T19" fmla="*/ 128 h 148"/>
                  <a:gd name="T20" fmla="*/ 41 w 82"/>
                  <a:gd name="T21" fmla="*/ 128 h 148"/>
                  <a:gd name="T22" fmla="*/ 33 w 82"/>
                  <a:gd name="T23" fmla="*/ 121 h 148"/>
                  <a:gd name="T24" fmla="*/ 41 w 82"/>
                  <a:gd name="T25" fmla="*/ 113 h 148"/>
                  <a:gd name="T26" fmla="*/ 43 w 82"/>
                  <a:gd name="T27" fmla="*/ 113 h 148"/>
                  <a:gd name="T28" fmla="*/ 51 w 82"/>
                  <a:gd name="T29" fmla="*/ 121 h 148"/>
                  <a:gd name="T30" fmla="*/ 43 w 82"/>
                  <a:gd name="T31" fmla="*/ 128 h 148"/>
                  <a:gd name="T32" fmla="*/ 64 w 82"/>
                  <a:gd name="T33" fmla="*/ 47 h 148"/>
                  <a:gd name="T34" fmla="*/ 18 w 82"/>
                  <a:gd name="T35" fmla="*/ 47 h 148"/>
                  <a:gd name="T36" fmla="*/ 12 w 82"/>
                  <a:gd name="T37" fmla="*/ 41 h 148"/>
                  <a:gd name="T38" fmla="*/ 18 w 82"/>
                  <a:gd name="T39" fmla="*/ 36 h 148"/>
                  <a:gd name="T40" fmla="*/ 64 w 82"/>
                  <a:gd name="T41" fmla="*/ 36 h 148"/>
                  <a:gd name="T42" fmla="*/ 70 w 82"/>
                  <a:gd name="T43" fmla="*/ 41 h 148"/>
                  <a:gd name="T44" fmla="*/ 64 w 82"/>
                  <a:gd name="T45" fmla="*/ 47 h 148"/>
                  <a:gd name="T46" fmla="*/ 64 w 82"/>
                  <a:gd name="T47" fmla="*/ 29 h 148"/>
                  <a:gd name="T48" fmla="*/ 18 w 82"/>
                  <a:gd name="T49" fmla="*/ 29 h 148"/>
                  <a:gd name="T50" fmla="*/ 12 w 82"/>
                  <a:gd name="T51" fmla="*/ 23 h 148"/>
                  <a:gd name="T52" fmla="*/ 18 w 82"/>
                  <a:gd name="T53" fmla="*/ 18 h 148"/>
                  <a:gd name="T54" fmla="*/ 64 w 82"/>
                  <a:gd name="T55" fmla="*/ 18 h 148"/>
                  <a:gd name="T56" fmla="*/ 70 w 82"/>
                  <a:gd name="T57" fmla="*/ 23 h 148"/>
                  <a:gd name="T58" fmla="*/ 64 w 82"/>
                  <a:gd name="T59" fmla="*/ 2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2" h="148">
                    <a:moveTo>
                      <a:pt x="64" y="0"/>
                    </a:moveTo>
                    <a:cubicBezTo>
                      <a:pt x="18" y="0"/>
                      <a:pt x="18" y="0"/>
                      <a:pt x="18" y="0"/>
                    </a:cubicBezTo>
                    <a:cubicBezTo>
                      <a:pt x="8" y="0"/>
                      <a:pt x="0" y="7"/>
                      <a:pt x="0" y="17"/>
                    </a:cubicBezTo>
                    <a:cubicBezTo>
                      <a:pt x="0" y="131"/>
                      <a:pt x="0" y="131"/>
                      <a:pt x="0" y="131"/>
                    </a:cubicBezTo>
                    <a:cubicBezTo>
                      <a:pt x="0" y="140"/>
                      <a:pt x="8" y="148"/>
                      <a:pt x="18" y="148"/>
                    </a:cubicBezTo>
                    <a:cubicBezTo>
                      <a:pt x="64" y="148"/>
                      <a:pt x="64" y="148"/>
                      <a:pt x="64" y="148"/>
                    </a:cubicBezTo>
                    <a:cubicBezTo>
                      <a:pt x="74" y="148"/>
                      <a:pt x="82" y="140"/>
                      <a:pt x="82" y="131"/>
                    </a:cubicBezTo>
                    <a:cubicBezTo>
                      <a:pt x="82" y="17"/>
                      <a:pt x="82" y="17"/>
                      <a:pt x="82" y="17"/>
                    </a:cubicBezTo>
                    <a:cubicBezTo>
                      <a:pt x="82" y="7"/>
                      <a:pt x="74" y="0"/>
                      <a:pt x="64" y="0"/>
                    </a:cubicBezTo>
                    <a:close/>
                    <a:moveTo>
                      <a:pt x="43" y="128"/>
                    </a:moveTo>
                    <a:cubicBezTo>
                      <a:pt x="41" y="128"/>
                      <a:pt x="41" y="128"/>
                      <a:pt x="41" y="128"/>
                    </a:cubicBezTo>
                    <a:cubicBezTo>
                      <a:pt x="37" y="128"/>
                      <a:pt x="33" y="125"/>
                      <a:pt x="33" y="121"/>
                    </a:cubicBezTo>
                    <a:cubicBezTo>
                      <a:pt x="33" y="116"/>
                      <a:pt x="37" y="113"/>
                      <a:pt x="41" y="113"/>
                    </a:cubicBezTo>
                    <a:cubicBezTo>
                      <a:pt x="43" y="113"/>
                      <a:pt x="43" y="113"/>
                      <a:pt x="43" y="113"/>
                    </a:cubicBezTo>
                    <a:cubicBezTo>
                      <a:pt x="47" y="113"/>
                      <a:pt x="51" y="116"/>
                      <a:pt x="51" y="121"/>
                    </a:cubicBezTo>
                    <a:cubicBezTo>
                      <a:pt x="51" y="125"/>
                      <a:pt x="47" y="128"/>
                      <a:pt x="43" y="128"/>
                    </a:cubicBezTo>
                    <a:close/>
                    <a:moveTo>
                      <a:pt x="64" y="47"/>
                    </a:moveTo>
                    <a:cubicBezTo>
                      <a:pt x="18" y="47"/>
                      <a:pt x="18" y="47"/>
                      <a:pt x="18" y="47"/>
                    </a:cubicBezTo>
                    <a:cubicBezTo>
                      <a:pt x="15" y="47"/>
                      <a:pt x="12" y="44"/>
                      <a:pt x="12" y="41"/>
                    </a:cubicBezTo>
                    <a:cubicBezTo>
                      <a:pt x="12" y="38"/>
                      <a:pt x="15" y="36"/>
                      <a:pt x="18" y="36"/>
                    </a:cubicBezTo>
                    <a:cubicBezTo>
                      <a:pt x="64" y="36"/>
                      <a:pt x="64" y="36"/>
                      <a:pt x="64" y="36"/>
                    </a:cubicBezTo>
                    <a:cubicBezTo>
                      <a:pt x="67" y="36"/>
                      <a:pt x="70" y="38"/>
                      <a:pt x="70" y="41"/>
                    </a:cubicBezTo>
                    <a:cubicBezTo>
                      <a:pt x="70" y="44"/>
                      <a:pt x="67" y="47"/>
                      <a:pt x="64" y="47"/>
                    </a:cubicBezTo>
                    <a:close/>
                    <a:moveTo>
                      <a:pt x="64" y="29"/>
                    </a:moveTo>
                    <a:cubicBezTo>
                      <a:pt x="18" y="29"/>
                      <a:pt x="18" y="29"/>
                      <a:pt x="18" y="29"/>
                    </a:cubicBezTo>
                    <a:cubicBezTo>
                      <a:pt x="15" y="29"/>
                      <a:pt x="12" y="26"/>
                      <a:pt x="12" y="23"/>
                    </a:cubicBezTo>
                    <a:cubicBezTo>
                      <a:pt x="12" y="20"/>
                      <a:pt x="15" y="18"/>
                      <a:pt x="18" y="18"/>
                    </a:cubicBezTo>
                    <a:cubicBezTo>
                      <a:pt x="64" y="18"/>
                      <a:pt x="64" y="18"/>
                      <a:pt x="64" y="18"/>
                    </a:cubicBezTo>
                    <a:cubicBezTo>
                      <a:pt x="67" y="18"/>
                      <a:pt x="70" y="20"/>
                      <a:pt x="70" y="23"/>
                    </a:cubicBezTo>
                    <a:cubicBezTo>
                      <a:pt x="70" y="26"/>
                      <a:pt x="67" y="29"/>
                      <a:pt x="64" y="29"/>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4" name="Freeform 13"/>
              <p:cNvSpPr>
                <a:spLocks noEditPoints="1"/>
              </p:cNvSpPr>
              <p:nvPr/>
            </p:nvSpPr>
            <p:spPr bwMode="auto">
              <a:xfrm>
                <a:off x="5929313" y="3219451"/>
                <a:ext cx="690563" cy="463550"/>
              </a:xfrm>
              <a:custGeom>
                <a:avLst/>
                <a:gdLst>
                  <a:gd name="T0" fmla="*/ 162 w 184"/>
                  <a:gd name="T1" fmla="*/ 0 h 123"/>
                  <a:gd name="T2" fmla="*/ 21 w 184"/>
                  <a:gd name="T3" fmla="*/ 0 h 123"/>
                  <a:gd name="T4" fmla="*/ 0 w 184"/>
                  <a:gd name="T5" fmla="*/ 22 h 123"/>
                  <a:gd name="T6" fmla="*/ 0 w 184"/>
                  <a:gd name="T7" fmla="*/ 102 h 123"/>
                  <a:gd name="T8" fmla="*/ 21 w 184"/>
                  <a:gd name="T9" fmla="*/ 123 h 123"/>
                  <a:gd name="T10" fmla="*/ 162 w 184"/>
                  <a:gd name="T11" fmla="*/ 123 h 123"/>
                  <a:gd name="T12" fmla="*/ 184 w 184"/>
                  <a:gd name="T13" fmla="*/ 102 h 123"/>
                  <a:gd name="T14" fmla="*/ 184 w 184"/>
                  <a:gd name="T15" fmla="*/ 22 h 123"/>
                  <a:gd name="T16" fmla="*/ 162 w 184"/>
                  <a:gd name="T17" fmla="*/ 0 h 123"/>
                  <a:gd name="T18" fmla="*/ 176 w 184"/>
                  <a:gd name="T19" fmla="*/ 102 h 123"/>
                  <a:gd name="T20" fmla="*/ 162 w 184"/>
                  <a:gd name="T21" fmla="*/ 115 h 123"/>
                  <a:gd name="T22" fmla="*/ 21 w 184"/>
                  <a:gd name="T23" fmla="*/ 115 h 123"/>
                  <a:gd name="T24" fmla="*/ 8 w 184"/>
                  <a:gd name="T25" fmla="*/ 102 h 123"/>
                  <a:gd name="T26" fmla="*/ 8 w 184"/>
                  <a:gd name="T27" fmla="*/ 22 h 123"/>
                  <a:gd name="T28" fmla="*/ 21 w 184"/>
                  <a:gd name="T29" fmla="*/ 9 h 123"/>
                  <a:gd name="T30" fmla="*/ 162 w 184"/>
                  <a:gd name="T31" fmla="*/ 9 h 123"/>
                  <a:gd name="T32" fmla="*/ 176 w 184"/>
                  <a:gd name="T33" fmla="*/ 22 h 123"/>
                  <a:gd name="T34" fmla="*/ 176 w 184"/>
                  <a:gd name="T35" fmla="*/ 10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4" h="123">
                    <a:moveTo>
                      <a:pt x="162" y="0"/>
                    </a:moveTo>
                    <a:cubicBezTo>
                      <a:pt x="21" y="0"/>
                      <a:pt x="21" y="0"/>
                      <a:pt x="21" y="0"/>
                    </a:cubicBezTo>
                    <a:cubicBezTo>
                      <a:pt x="9" y="0"/>
                      <a:pt x="0" y="10"/>
                      <a:pt x="0" y="22"/>
                    </a:cubicBezTo>
                    <a:cubicBezTo>
                      <a:pt x="0" y="102"/>
                      <a:pt x="0" y="102"/>
                      <a:pt x="0" y="102"/>
                    </a:cubicBezTo>
                    <a:cubicBezTo>
                      <a:pt x="0" y="114"/>
                      <a:pt x="9" y="123"/>
                      <a:pt x="21" y="123"/>
                    </a:cubicBezTo>
                    <a:cubicBezTo>
                      <a:pt x="162" y="123"/>
                      <a:pt x="162" y="123"/>
                      <a:pt x="162" y="123"/>
                    </a:cubicBezTo>
                    <a:cubicBezTo>
                      <a:pt x="175" y="123"/>
                      <a:pt x="184" y="114"/>
                      <a:pt x="184" y="102"/>
                    </a:cubicBezTo>
                    <a:cubicBezTo>
                      <a:pt x="184" y="22"/>
                      <a:pt x="184" y="22"/>
                      <a:pt x="184" y="22"/>
                    </a:cubicBezTo>
                    <a:cubicBezTo>
                      <a:pt x="184" y="10"/>
                      <a:pt x="175" y="0"/>
                      <a:pt x="162" y="0"/>
                    </a:cubicBezTo>
                    <a:close/>
                    <a:moveTo>
                      <a:pt x="176" y="102"/>
                    </a:moveTo>
                    <a:cubicBezTo>
                      <a:pt x="176" y="109"/>
                      <a:pt x="170" y="115"/>
                      <a:pt x="162" y="115"/>
                    </a:cubicBezTo>
                    <a:cubicBezTo>
                      <a:pt x="21" y="115"/>
                      <a:pt x="21" y="115"/>
                      <a:pt x="21" y="115"/>
                    </a:cubicBezTo>
                    <a:cubicBezTo>
                      <a:pt x="14" y="115"/>
                      <a:pt x="8" y="109"/>
                      <a:pt x="8" y="102"/>
                    </a:cubicBezTo>
                    <a:cubicBezTo>
                      <a:pt x="8" y="22"/>
                      <a:pt x="8" y="22"/>
                      <a:pt x="8" y="22"/>
                    </a:cubicBezTo>
                    <a:cubicBezTo>
                      <a:pt x="8" y="15"/>
                      <a:pt x="14" y="9"/>
                      <a:pt x="21" y="9"/>
                    </a:cubicBezTo>
                    <a:cubicBezTo>
                      <a:pt x="162" y="9"/>
                      <a:pt x="162" y="9"/>
                      <a:pt x="162" y="9"/>
                    </a:cubicBezTo>
                    <a:cubicBezTo>
                      <a:pt x="170" y="9"/>
                      <a:pt x="176" y="15"/>
                      <a:pt x="176" y="22"/>
                    </a:cubicBezTo>
                    <a:lnTo>
                      <a:pt x="176" y="102"/>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5" name="Freeform 14"/>
              <p:cNvSpPr>
                <a:spLocks/>
              </p:cNvSpPr>
              <p:nvPr/>
            </p:nvSpPr>
            <p:spPr bwMode="auto">
              <a:xfrm>
                <a:off x="6207125" y="3708401"/>
                <a:ext cx="123825" cy="87313"/>
              </a:xfrm>
              <a:custGeom>
                <a:avLst/>
                <a:gdLst>
                  <a:gd name="T0" fmla="*/ 33 w 33"/>
                  <a:gd name="T1" fmla="*/ 12 h 23"/>
                  <a:gd name="T2" fmla="*/ 21 w 33"/>
                  <a:gd name="T3" fmla="*/ 23 h 23"/>
                  <a:gd name="T4" fmla="*/ 12 w 33"/>
                  <a:gd name="T5" fmla="*/ 23 h 23"/>
                  <a:gd name="T6" fmla="*/ 0 w 33"/>
                  <a:gd name="T7" fmla="*/ 12 h 23"/>
                  <a:gd name="T8" fmla="*/ 0 w 33"/>
                  <a:gd name="T9" fmla="*/ 12 h 23"/>
                  <a:gd name="T10" fmla="*/ 12 w 33"/>
                  <a:gd name="T11" fmla="*/ 0 h 23"/>
                  <a:gd name="T12" fmla="*/ 21 w 33"/>
                  <a:gd name="T13" fmla="*/ 0 h 23"/>
                  <a:gd name="T14" fmla="*/ 33 w 33"/>
                  <a:gd name="T15" fmla="*/ 1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3">
                    <a:moveTo>
                      <a:pt x="33" y="12"/>
                    </a:moveTo>
                    <a:cubicBezTo>
                      <a:pt x="33" y="18"/>
                      <a:pt x="27" y="23"/>
                      <a:pt x="21" y="23"/>
                    </a:cubicBezTo>
                    <a:cubicBezTo>
                      <a:pt x="12" y="23"/>
                      <a:pt x="12" y="23"/>
                      <a:pt x="12" y="23"/>
                    </a:cubicBezTo>
                    <a:cubicBezTo>
                      <a:pt x="5" y="23"/>
                      <a:pt x="0" y="18"/>
                      <a:pt x="0" y="12"/>
                    </a:cubicBezTo>
                    <a:cubicBezTo>
                      <a:pt x="0" y="12"/>
                      <a:pt x="0" y="12"/>
                      <a:pt x="0" y="12"/>
                    </a:cubicBezTo>
                    <a:cubicBezTo>
                      <a:pt x="0" y="6"/>
                      <a:pt x="5" y="0"/>
                      <a:pt x="12" y="0"/>
                    </a:cubicBezTo>
                    <a:cubicBezTo>
                      <a:pt x="21" y="0"/>
                      <a:pt x="21" y="0"/>
                      <a:pt x="21" y="0"/>
                    </a:cubicBezTo>
                    <a:cubicBezTo>
                      <a:pt x="27" y="0"/>
                      <a:pt x="33" y="6"/>
                      <a:pt x="33" y="12"/>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grpSp>
          <p:nvGrpSpPr>
            <p:cNvPr id="56" name="组合 55"/>
            <p:cNvGrpSpPr/>
            <p:nvPr/>
          </p:nvGrpSpPr>
          <p:grpSpPr>
            <a:xfrm>
              <a:off x="9915320" y="3987534"/>
              <a:ext cx="390526" cy="391328"/>
              <a:chOff x="-1355725" y="3125788"/>
              <a:chExt cx="773113" cy="774700"/>
            </a:xfrm>
            <a:solidFill>
              <a:srgbClr val="C00000"/>
            </a:solidFill>
          </p:grpSpPr>
          <p:sp>
            <p:nvSpPr>
              <p:cNvPr id="57" name="Freeform 15"/>
              <p:cNvSpPr>
                <a:spLocks noEditPoints="1"/>
              </p:cNvSpPr>
              <p:nvPr/>
            </p:nvSpPr>
            <p:spPr bwMode="auto">
              <a:xfrm>
                <a:off x="-1066800" y="3235326"/>
                <a:ext cx="165100" cy="552450"/>
              </a:xfrm>
              <a:custGeom>
                <a:avLst/>
                <a:gdLst>
                  <a:gd name="T0" fmla="*/ 41 w 44"/>
                  <a:gd name="T1" fmla="*/ 117 h 147"/>
                  <a:gd name="T2" fmla="*/ 44 w 44"/>
                  <a:gd name="T3" fmla="*/ 120 h 147"/>
                  <a:gd name="T4" fmla="*/ 26 w 44"/>
                  <a:gd name="T5" fmla="*/ 140 h 147"/>
                  <a:gd name="T6" fmla="*/ 12 w 44"/>
                  <a:gd name="T7" fmla="*/ 147 h 147"/>
                  <a:gd name="T8" fmla="*/ 7 w 44"/>
                  <a:gd name="T9" fmla="*/ 145 h 147"/>
                  <a:gd name="T10" fmla="*/ 6 w 44"/>
                  <a:gd name="T11" fmla="*/ 138 h 147"/>
                  <a:gd name="T12" fmla="*/ 11 w 44"/>
                  <a:gd name="T13" fmla="*/ 103 h 147"/>
                  <a:gd name="T14" fmla="*/ 16 w 44"/>
                  <a:gd name="T15" fmla="*/ 68 h 147"/>
                  <a:gd name="T16" fmla="*/ 16 w 44"/>
                  <a:gd name="T17" fmla="*/ 66 h 147"/>
                  <a:gd name="T18" fmla="*/ 14 w 44"/>
                  <a:gd name="T19" fmla="*/ 65 h 147"/>
                  <a:gd name="T20" fmla="*/ 10 w 44"/>
                  <a:gd name="T21" fmla="*/ 66 h 147"/>
                  <a:gd name="T22" fmla="*/ 4 w 44"/>
                  <a:gd name="T23" fmla="*/ 72 h 147"/>
                  <a:gd name="T24" fmla="*/ 0 w 44"/>
                  <a:gd name="T25" fmla="*/ 69 h 147"/>
                  <a:gd name="T26" fmla="*/ 19 w 44"/>
                  <a:gd name="T27" fmla="*/ 50 h 147"/>
                  <a:gd name="T28" fmla="*/ 32 w 44"/>
                  <a:gd name="T29" fmla="*/ 43 h 147"/>
                  <a:gd name="T30" fmla="*/ 37 w 44"/>
                  <a:gd name="T31" fmla="*/ 45 h 147"/>
                  <a:gd name="T32" fmla="*/ 39 w 44"/>
                  <a:gd name="T33" fmla="*/ 51 h 147"/>
                  <a:gd name="T34" fmla="*/ 35 w 44"/>
                  <a:gd name="T35" fmla="*/ 76 h 147"/>
                  <a:gd name="T36" fmla="*/ 33 w 44"/>
                  <a:gd name="T37" fmla="*/ 87 h 147"/>
                  <a:gd name="T38" fmla="*/ 30 w 44"/>
                  <a:gd name="T39" fmla="*/ 110 h 147"/>
                  <a:gd name="T40" fmla="*/ 28 w 44"/>
                  <a:gd name="T41" fmla="*/ 120 h 147"/>
                  <a:gd name="T42" fmla="*/ 29 w 44"/>
                  <a:gd name="T43" fmla="*/ 124 h 147"/>
                  <a:gd name="T44" fmla="*/ 31 w 44"/>
                  <a:gd name="T45" fmla="*/ 125 h 147"/>
                  <a:gd name="T46" fmla="*/ 35 w 44"/>
                  <a:gd name="T47" fmla="*/ 123 h 147"/>
                  <a:gd name="T48" fmla="*/ 41 w 44"/>
                  <a:gd name="T49" fmla="*/ 117 h 147"/>
                  <a:gd name="T50" fmla="*/ 34 w 44"/>
                  <a:gd name="T51" fmla="*/ 0 h 147"/>
                  <a:gd name="T52" fmla="*/ 41 w 44"/>
                  <a:gd name="T53" fmla="*/ 3 h 147"/>
                  <a:gd name="T54" fmla="*/ 44 w 44"/>
                  <a:gd name="T55" fmla="*/ 10 h 147"/>
                  <a:gd name="T56" fmla="*/ 40 w 44"/>
                  <a:gd name="T57" fmla="*/ 22 h 147"/>
                  <a:gd name="T58" fmla="*/ 31 w 44"/>
                  <a:gd name="T59" fmla="*/ 27 h 147"/>
                  <a:gd name="T60" fmla="*/ 23 w 44"/>
                  <a:gd name="T61" fmla="*/ 24 h 147"/>
                  <a:gd name="T62" fmla="*/ 21 w 44"/>
                  <a:gd name="T63" fmla="*/ 16 h 147"/>
                  <a:gd name="T64" fmla="*/ 25 w 44"/>
                  <a:gd name="T65" fmla="*/ 5 h 147"/>
                  <a:gd name="T66" fmla="*/ 34 w 44"/>
                  <a:gd name="T6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47">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8" name="Freeform 16"/>
              <p:cNvSpPr>
                <a:spLocks noEditPoints="1"/>
              </p:cNvSpPr>
              <p:nvPr/>
            </p:nvSpPr>
            <p:spPr bwMode="auto">
              <a:xfrm>
                <a:off x="-1355725" y="3125788"/>
                <a:ext cx="773113" cy="774700"/>
              </a:xfrm>
              <a:custGeom>
                <a:avLst/>
                <a:gdLst>
                  <a:gd name="T0" fmla="*/ 0 w 206"/>
                  <a:gd name="T1" fmla="*/ 103 h 206"/>
                  <a:gd name="T2" fmla="*/ 103 w 206"/>
                  <a:gd name="T3" fmla="*/ 0 h 206"/>
                  <a:gd name="T4" fmla="*/ 103 w 206"/>
                  <a:gd name="T5" fmla="*/ 0 h 206"/>
                  <a:gd name="T6" fmla="*/ 206 w 206"/>
                  <a:gd name="T7" fmla="*/ 103 h 206"/>
                  <a:gd name="T8" fmla="*/ 206 w 206"/>
                  <a:gd name="T9" fmla="*/ 103 h 206"/>
                  <a:gd name="T10" fmla="*/ 206 w 206"/>
                  <a:gd name="T11" fmla="*/ 103 h 206"/>
                  <a:gd name="T12" fmla="*/ 103 w 206"/>
                  <a:gd name="T13" fmla="*/ 206 h 206"/>
                  <a:gd name="T14" fmla="*/ 103 w 206"/>
                  <a:gd name="T15" fmla="*/ 206 h 206"/>
                  <a:gd name="T16" fmla="*/ 0 w 206"/>
                  <a:gd name="T17" fmla="*/ 103 h 206"/>
                  <a:gd name="T18" fmla="*/ 40 w 206"/>
                  <a:gd name="T19" fmla="*/ 40 h 206"/>
                  <a:gd name="T20" fmla="*/ 13 w 206"/>
                  <a:gd name="T21" fmla="*/ 103 h 206"/>
                  <a:gd name="T22" fmla="*/ 13 w 206"/>
                  <a:gd name="T23" fmla="*/ 103 h 206"/>
                  <a:gd name="T24" fmla="*/ 40 w 206"/>
                  <a:gd name="T25" fmla="*/ 167 h 206"/>
                  <a:gd name="T26" fmla="*/ 40 w 206"/>
                  <a:gd name="T27" fmla="*/ 167 h 206"/>
                  <a:gd name="T28" fmla="*/ 103 w 206"/>
                  <a:gd name="T29" fmla="*/ 193 h 206"/>
                  <a:gd name="T30" fmla="*/ 103 w 206"/>
                  <a:gd name="T31" fmla="*/ 193 h 206"/>
                  <a:gd name="T32" fmla="*/ 166 w 206"/>
                  <a:gd name="T33" fmla="*/ 167 h 206"/>
                  <a:gd name="T34" fmla="*/ 166 w 206"/>
                  <a:gd name="T35" fmla="*/ 167 h 206"/>
                  <a:gd name="T36" fmla="*/ 192 w 206"/>
                  <a:gd name="T37" fmla="*/ 103 h 206"/>
                  <a:gd name="T38" fmla="*/ 192 w 206"/>
                  <a:gd name="T39" fmla="*/ 103 h 206"/>
                  <a:gd name="T40" fmla="*/ 166 w 206"/>
                  <a:gd name="T41" fmla="*/ 40 h 206"/>
                  <a:gd name="T42" fmla="*/ 166 w 206"/>
                  <a:gd name="T43" fmla="*/ 40 h 206"/>
                  <a:gd name="T44" fmla="*/ 103 w 206"/>
                  <a:gd name="T45" fmla="*/ 14 h 206"/>
                  <a:gd name="T46" fmla="*/ 103 w 206"/>
                  <a:gd name="T47" fmla="*/ 14 h 206"/>
                  <a:gd name="T48" fmla="*/ 40 w 206"/>
                  <a:gd name="T49"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9" name="Oval 17"/>
              <p:cNvSpPr>
                <a:spLocks noChangeArrowheads="1"/>
              </p:cNvSpPr>
              <p:nvPr/>
            </p:nvSpPr>
            <p:spPr bwMode="auto">
              <a:xfrm>
                <a:off x="-973138" y="3505201"/>
                <a:ext cx="7938" cy="7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grpSp>
          <p:nvGrpSpPr>
            <p:cNvPr id="60" name="组合 59"/>
            <p:cNvGrpSpPr/>
            <p:nvPr/>
          </p:nvGrpSpPr>
          <p:grpSpPr>
            <a:xfrm>
              <a:off x="9915320" y="3121698"/>
              <a:ext cx="407432" cy="269253"/>
              <a:chOff x="5726113" y="1431926"/>
              <a:chExt cx="819150" cy="541338"/>
            </a:xfrm>
            <a:solidFill>
              <a:srgbClr val="C00000"/>
            </a:solidFill>
          </p:grpSpPr>
          <p:sp>
            <p:nvSpPr>
              <p:cNvPr id="61" name="Freeform 18"/>
              <p:cNvSpPr>
                <a:spLocks noEditPoints="1"/>
              </p:cNvSpPr>
              <p:nvPr/>
            </p:nvSpPr>
            <p:spPr bwMode="auto">
              <a:xfrm>
                <a:off x="5726113" y="1431926"/>
                <a:ext cx="819150" cy="541338"/>
              </a:xfrm>
              <a:custGeom>
                <a:avLst/>
                <a:gdLst>
                  <a:gd name="T0" fmla="*/ 13 w 218"/>
                  <a:gd name="T1" fmla="*/ 144 h 144"/>
                  <a:gd name="T2" fmla="*/ 0 w 218"/>
                  <a:gd name="T3" fmla="*/ 131 h 144"/>
                  <a:gd name="T4" fmla="*/ 0 w 218"/>
                  <a:gd name="T5" fmla="*/ 131 h 144"/>
                  <a:gd name="T6" fmla="*/ 0 w 218"/>
                  <a:gd name="T7" fmla="*/ 13 h 144"/>
                  <a:gd name="T8" fmla="*/ 13 w 218"/>
                  <a:gd name="T9" fmla="*/ 0 h 144"/>
                  <a:gd name="T10" fmla="*/ 13 w 218"/>
                  <a:gd name="T11" fmla="*/ 0 h 144"/>
                  <a:gd name="T12" fmla="*/ 205 w 218"/>
                  <a:gd name="T13" fmla="*/ 0 h 144"/>
                  <a:gd name="T14" fmla="*/ 218 w 218"/>
                  <a:gd name="T15" fmla="*/ 13 h 144"/>
                  <a:gd name="T16" fmla="*/ 218 w 218"/>
                  <a:gd name="T17" fmla="*/ 13 h 144"/>
                  <a:gd name="T18" fmla="*/ 218 w 218"/>
                  <a:gd name="T19" fmla="*/ 131 h 144"/>
                  <a:gd name="T20" fmla="*/ 205 w 218"/>
                  <a:gd name="T21" fmla="*/ 144 h 144"/>
                  <a:gd name="T22" fmla="*/ 205 w 218"/>
                  <a:gd name="T23" fmla="*/ 144 h 144"/>
                  <a:gd name="T24" fmla="*/ 13 w 218"/>
                  <a:gd name="T25" fmla="*/ 144 h 144"/>
                  <a:gd name="T26" fmla="*/ 12 w 218"/>
                  <a:gd name="T27" fmla="*/ 13 h 144"/>
                  <a:gd name="T28" fmla="*/ 12 w 218"/>
                  <a:gd name="T29" fmla="*/ 131 h 144"/>
                  <a:gd name="T30" fmla="*/ 13 w 218"/>
                  <a:gd name="T31" fmla="*/ 132 h 144"/>
                  <a:gd name="T32" fmla="*/ 13 w 218"/>
                  <a:gd name="T33" fmla="*/ 132 h 144"/>
                  <a:gd name="T34" fmla="*/ 205 w 218"/>
                  <a:gd name="T35" fmla="*/ 132 h 144"/>
                  <a:gd name="T36" fmla="*/ 207 w 218"/>
                  <a:gd name="T37" fmla="*/ 131 h 144"/>
                  <a:gd name="T38" fmla="*/ 207 w 218"/>
                  <a:gd name="T39" fmla="*/ 131 h 144"/>
                  <a:gd name="T40" fmla="*/ 207 w 218"/>
                  <a:gd name="T41" fmla="*/ 13 h 144"/>
                  <a:gd name="T42" fmla="*/ 205 w 218"/>
                  <a:gd name="T43" fmla="*/ 12 h 144"/>
                  <a:gd name="T44" fmla="*/ 205 w 218"/>
                  <a:gd name="T45" fmla="*/ 12 h 144"/>
                  <a:gd name="T46" fmla="*/ 13 w 218"/>
                  <a:gd name="T47" fmla="*/ 12 h 144"/>
                  <a:gd name="T48" fmla="*/ 12 w 218"/>
                  <a:gd name="T49" fmla="*/ 1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8" h="144">
                    <a:moveTo>
                      <a:pt x="13" y="144"/>
                    </a:moveTo>
                    <a:cubicBezTo>
                      <a:pt x="6" y="144"/>
                      <a:pt x="0" y="138"/>
                      <a:pt x="0" y="131"/>
                    </a:cubicBezTo>
                    <a:cubicBezTo>
                      <a:pt x="0" y="131"/>
                      <a:pt x="0" y="131"/>
                      <a:pt x="0" y="131"/>
                    </a:cubicBezTo>
                    <a:cubicBezTo>
                      <a:pt x="0" y="13"/>
                      <a:pt x="0" y="13"/>
                      <a:pt x="0" y="13"/>
                    </a:cubicBezTo>
                    <a:cubicBezTo>
                      <a:pt x="0" y="6"/>
                      <a:pt x="6" y="0"/>
                      <a:pt x="13" y="0"/>
                    </a:cubicBezTo>
                    <a:cubicBezTo>
                      <a:pt x="13" y="0"/>
                      <a:pt x="13" y="0"/>
                      <a:pt x="13" y="0"/>
                    </a:cubicBezTo>
                    <a:cubicBezTo>
                      <a:pt x="205" y="0"/>
                      <a:pt x="205" y="0"/>
                      <a:pt x="205" y="0"/>
                    </a:cubicBezTo>
                    <a:cubicBezTo>
                      <a:pt x="212" y="0"/>
                      <a:pt x="218" y="6"/>
                      <a:pt x="218" y="13"/>
                    </a:cubicBezTo>
                    <a:cubicBezTo>
                      <a:pt x="218" y="13"/>
                      <a:pt x="218" y="13"/>
                      <a:pt x="218" y="13"/>
                    </a:cubicBezTo>
                    <a:cubicBezTo>
                      <a:pt x="218" y="131"/>
                      <a:pt x="218" y="131"/>
                      <a:pt x="218" y="131"/>
                    </a:cubicBezTo>
                    <a:cubicBezTo>
                      <a:pt x="218" y="138"/>
                      <a:pt x="212" y="144"/>
                      <a:pt x="205" y="144"/>
                    </a:cubicBezTo>
                    <a:cubicBezTo>
                      <a:pt x="205" y="144"/>
                      <a:pt x="205" y="144"/>
                      <a:pt x="205" y="144"/>
                    </a:cubicBezTo>
                    <a:cubicBezTo>
                      <a:pt x="13" y="144"/>
                      <a:pt x="13" y="144"/>
                      <a:pt x="13" y="144"/>
                    </a:cubicBezTo>
                    <a:close/>
                    <a:moveTo>
                      <a:pt x="12" y="13"/>
                    </a:moveTo>
                    <a:cubicBezTo>
                      <a:pt x="12" y="131"/>
                      <a:pt x="12" y="131"/>
                      <a:pt x="12" y="131"/>
                    </a:cubicBezTo>
                    <a:cubicBezTo>
                      <a:pt x="12" y="132"/>
                      <a:pt x="12" y="132"/>
                      <a:pt x="13" y="132"/>
                    </a:cubicBezTo>
                    <a:cubicBezTo>
                      <a:pt x="13" y="132"/>
                      <a:pt x="13" y="132"/>
                      <a:pt x="13" y="132"/>
                    </a:cubicBezTo>
                    <a:cubicBezTo>
                      <a:pt x="205" y="132"/>
                      <a:pt x="205" y="132"/>
                      <a:pt x="205" y="132"/>
                    </a:cubicBezTo>
                    <a:cubicBezTo>
                      <a:pt x="206" y="132"/>
                      <a:pt x="207" y="132"/>
                      <a:pt x="207" y="131"/>
                    </a:cubicBezTo>
                    <a:cubicBezTo>
                      <a:pt x="207" y="131"/>
                      <a:pt x="207" y="131"/>
                      <a:pt x="207" y="131"/>
                    </a:cubicBezTo>
                    <a:cubicBezTo>
                      <a:pt x="207" y="13"/>
                      <a:pt x="207" y="13"/>
                      <a:pt x="207" y="13"/>
                    </a:cubicBezTo>
                    <a:cubicBezTo>
                      <a:pt x="207" y="12"/>
                      <a:pt x="206" y="12"/>
                      <a:pt x="205" y="12"/>
                    </a:cubicBezTo>
                    <a:cubicBezTo>
                      <a:pt x="205" y="12"/>
                      <a:pt x="205" y="12"/>
                      <a:pt x="205" y="12"/>
                    </a:cubicBezTo>
                    <a:cubicBezTo>
                      <a:pt x="13" y="12"/>
                      <a:pt x="13" y="12"/>
                      <a:pt x="13" y="12"/>
                    </a:cubicBezTo>
                    <a:cubicBezTo>
                      <a:pt x="12" y="12"/>
                      <a:pt x="12" y="12"/>
                      <a:pt x="12" y="13"/>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2" name="Freeform 19"/>
              <p:cNvSpPr>
                <a:spLocks noEditPoints="1"/>
              </p:cNvSpPr>
              <p:nvPr/>
            </p:nvSpPr>
            <p:spPr bwMode="auto">
              <a:xfrm>
                <a:off x="5729288" y="1435101"/>
                <a:ext cx="815975" cy="327025"/>
              </a:xfrm>
              <a:custGeom>
                <a:avLst/>
                <a:gdLst>
                  <a:gd name="T0" fmla="*/ 111 w 217"/>
                  <a:gd name="T1" fmla="*/ 87 h 87"/>
                  <a:gd name="T2" fmla="*/ 105 w 217"/>
                  <a:gd name="T3" fmla="*/ 86 h 87"/>
                  <a:gd name="T4" fmla="*/ 105 w 217"/>
                  <a:gd name="T5" fmla="*/ 86 h 87"/>
                  <a:gd name="T6" fmla="*/ 103 w 217"/>
                  <a:gd name="T7" fmla="*/ 85 h 87"/>
                  <a:gd name="T8" fmla="*/ 103 w 217"/>
                  <a:gd name="T9" fmla="*/ 85 h 87"/>
                  <a:gd name="T10" fmla="*/ 101 w 217"/>
                  <a:gd name="T11" fmla="*/ 84 h 87"/>
                  <a:gd name="T12" fmla="*/ 101 w 217"/>
                  <a:gd name="T13" fmla="*/ 84 h 87"/>
                  <a:gd name="T14" fmla="*/ 97 w 217"/>
                  <a:gd name="T15" fmla="*/ 82 h 87"/>
                  <a:gd name="T16" fmla="*/ 97 w 217"/>
                  <a:gd name="T17" fmla="*/ 82 h 87"/>
                  <a:gd name="T18" fmla="*/ 85 w 217"/>
                  <a:gd name="T19" fmla="*/ 74 h 87"/>
                  <a:gd name="T20" fmla="*/ 85 w 217"/>
                  <a:gd name="T21" fmla="*/ 74 h 87"/>
                  <a:gd name="T22" fmla="*/ 51 w 217"/>
                  <a:gd name="T23" fmla="*/ 51 h 87"/>
                  <a:gd name="T24" fmla="*/ 51 w 217"/>
                  <a:gd name="T25" fmla="*/ 51 h 87"/>
                  <a:gd name="T26" fmla="*/ 2 w 217"/>
                  <a:gd name="T27" fmla="*/ 17 h 87"/>
                  <a:gd name="T28" fmla="*/ 2 w 217"/>
                  <a:gd name="T29" fmla="*/ 17 h 87"/>
                  <a:gd name="T30" fmla="*/ 0 w 217"/>
                  <a:gd name="T31" fmla="*/ 15 h 87"/>
                  <a:gd name="T32" fmla="*/ 0 w 217"/>
                  <a:gd name="T33" fmla="*/ 12 h 87"/>
                  <a:gd name="T34" fmla="*/ 12 w 217"/>
                  <a:gd name="T35" fmla="*/ 0 h 87"/>
                  <a:gd name="T36" fmla="*/ 12 w 217"/>
                  <a:gd name="T37" fmla="*/ 0 h 87"/>
                  <a:gd name="T38" fmla="*/ 204 w 217"/>
                  <a:gd name="T39" fmla="*/ 0 h 87"/>
                  <a:gd name="T40" fmla="*/ 217 w 217"/>
                  <a:gd name="T41" fmla="*/ 12 h 87"/>
                  <a:gd name="T42" fmla="*/ 217 w 217"/>
                  <a:gd name="T43" fmla="*/ 12 h 87"/>
                  <a:gd name="T44" fmla="*/ 217 w 217"/>
                  <a:gd name="T45" fmla="*/ 15 h 87"/>
                  <a:gd name="T46" fmla="*/ 214 w 217"/>
                  <a:gd name="T47" fmla="*/ 17 h 87"/>
                  <a:gd name="T48" fmla="*/ 133 w 217"/>
                  <a:gd name="T49" fmla="*/ 77 h 87"/>
                  <a:gd name="T50" fmla="*/ 133 w 217"/>
                  <a:gd name="T51" fmla="*/ 77 h 87"/>
                  <a:gd name="T52" fmla="*/ 126 w 217"/>
                  <a:gd name="T53" fmla="*/ 81 h 87"/>
                  <a:gd name="T54" fmla="*/ 126 w 217"/>
                  <a:gd name="T55" fmla="*/ 81 h 87"/>
                  <a:gd name="T56" fmla="*/ 118 w 217"/>
                  <a:gd name="T57" fmla="*/ 85 h 87"/>
                  <a:gd name="T58" fmla="*/ 118 w 217"/>
                  <a:gd name="T59" fmla="*/ 85 h 87"/>
                  <a:gd name="T60" fmla="*/ 111 w 217"/>
                  <a:gd name="T61" fmla="*/ 87 h 87"/>
                  <a:gd name="T62" fmla="*/ 111 w 217"/>
                  <a:gd name="T63" fmla="*/ 87 h 87"/>
                  <a:gd name="T64" fmla="*/ 111 w 217"/>
                  <a:gd name="T65" fmla="*/ 87 h 87"/>
                  <a:gd name="T66" fmla="*/ 111 w 217"/>
                  <a:gd name="T67" fmla="*/ 75 h 87"/>
                  <a:gd name="T68" fmla="*/ 115 w 217"/>
                  <a:gd name="T69" fmla="*/ 75 h 87"/>
                  <a:gd name="T70" fmla="*/ 115 w 217"/>
                  <a:gd name="T71" fmla="*/ 75 h 87"/>
                  <a:gd name="T72" fmla="*/ 120 w 217"/>
                  <a:gd name="T73" fmla="*/ 72 h 87"/>
                  <a:gd name="T74" fmla="*/ 120 w 217"/>
                  <a:gd name="T75" fmla="*/ 72 h 87"/>
                  <a:gd name="T76" fmla="*/ 131 w 217"/>
                  <a:gd name="T77" fmla="*/ 64 h 87"/>
                  <a:gd name="T78" fmla="*/ 131 w 217"/>
                  <a:gd name="T79" fmla="*/ 64 h 87"/>
                  <a:gd name="T80" fmla="*/ 151 w 217"/>
                  <a:gd name="T81" fmla="*/ 49 h 87"/>
                  <a:gd name="T82" fmla="*/ 151 w 217"/>
                  <a:gd name="T83" fmla="*/ 49 h 87"/>
                  <a:gd name="T84" fmla="*/ 195 w 217"/>
                  <a:gd name="T85" fmla="*/ 17 h 87"/>
                  <a:gd name="T86" fmla="*/ 195 w 217"/>
                  <a:gd name="T87" fmla="*/ 17 h 87"/>
                  <a:gd name="T88" fmla="*/ 203 w 217"/>
                  <a:gd name="T89" fmla="*/ 11 h 87"/>
                  <a:gd name="T90" fmla="*/ 203 w 217"/>
                  <a:gd name="T91" fmla="*/ 11 h 87"/>
                  <a:gd name="T92" fmla="*/ 13 w 217"/>
                  <a:gd name="T93" fmla="*/ 11 h 87"/>
                  <a:gd name="T94" fmla="*/ 16 w 217"/>
                  <a:gd name="T95" fmla="*/ 13 h 87"/>
                  <a:gd name="T96" fmla="*/ 16 w 217"/>
                  <a:gd name="T97" fmla="*/ 13 h 87"/>
                  <a:gd name="T98" fmla="*/ 35 w 217"/>
                  <a:gd name="T99" fmla="*/ 26 h 87"/>
                  <a:gd name="T100" fmla="*/ 35 w 217"/>
                  <a:gd name="T101" fmla="*/ 26 h 87"/>
                  <a:gd name="T102" fmla="*/ 84 w 217"/>
                  <a:gd name="T103" fmla="*/ 59 h 87"/>
                  <a:gd name="T104" fmla="*/ 84 w 217"/>
                  <a:gd name="T105" fmla="*/ 59 h 87"/>
                  <a:gd name="T106" fmla="*/ 106 w 217"/>
                  <a:gd name="T107" fmla="*/ 74 h 87"/>
                  <a:gd name="T108" fmla="*/ 106 w 217"/>
                  <a:gd name="T109" fmla="*/ 74 h 87"/>
                  <a:gd name="T110" fmla="*/ 107 w 217"/>
                  <a:gd name="T111" fmla="*/ 75 h 87"/>
                  <a:gd name="T112" fmla="*/ 107 w 217"/>
                  <a:gd name="T113" fmla="*/ 75 h 87"/>
                  <a:gd name="T114" fmla="*/ 111 w 217"/>
                  <a:gd name="T115"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7" h="87">
                    <a:moveTo>
                      <a:pt x="111" y="87"/>
                    </a:moveTo>
                    <a:cubicBezTo>
                      <a:pt x="109" y="87"/>
                      <a:pt x="106" y="86"/>
                      <a:pt x="105" y="86"/>
                    </a:cubicBezTo>
                    <a:cubicBezTo>
                      <a:pt x="105" y="86"/>
                      <a:pt x="105" y="86"/>
                      <a:pt x="105" y="86"/>
                    </a:cubicBezTo>
                    <a:cubicBezTo>
                      <a:pt x="103" y="85"/>
                      <a:pt x="103" y="85"/>
                      <a:pt x="103" y="85"/>
                    </a:cubicBezTo>
                    <a:cubicBezTo>
                      <a:pt x="103" y="85"/>
                      <a:pt x="103" y="85"/>
                      <a:pt x="103" y="85"/>
                    </a:cubicBezTo>
                    <a:cubicBezTo>
                      <a:pt x="102" y="85"/>
                      <a:pt x="102" y="85"/>
                      <a:pt x="101" y="84"/>
                    </a:cubicBezTo>
                    <a:cubicBezTo>
                      <a:pt x="101" y="84"/>
                      <a:pt x="101" y="84"/>
                      <a:pt x="101" y="84"/>
                    </a:cubicBezTo>
                    <a:cubicBezTo>
                      <a:pt x="100" y="84"/>
                      <a:pt x="99" y="83"/>
                      <a:pt x="97" y="82"/>
                    </a:cubicBezTo>
                    <a:cubicBezTo>
                      <a:pt x="97" y="82"/>
                      <a:pt x="97" y="82"/>
                      <a:pt x="97" y="82"/>
                    </a:cubicBezTo>
                    <a:cubicBezTo>
                      <a:pt x="94" y="80"/>
                      <a:pt x="90" y="77"/>
                      <a:pt x="85" y="74"/>
                    </a:cubicBezTo>
                    <a:cubicBezTo>
                      <a:pt x="85" y="74"/>
                      <a:pt x="85" y="74"/>
                      <a:pt x="85" y="74"/>
                    </a:cubicBezTo>
                    <a:cubicBezTo>
                      <a:pt x="75" y="67"/>
                      <a:pt x="63" y="59"/>
                      <a:pt x="51" y="51"/>
                    </a:cubicBezTo>
                    <a:cubicBezTo>
                      <a:pt x="51" y="51"/>
                      <a:pt x="51" y="51"/>
                      <a:pt x="51" y="51"/>
                    </a:cubicBezTo>
                    <a:cubicBezTo>
                      <a:pt x="26" y="34"/>
                      <a:pt x="2" y="17"/>
                      <a:pt x="2" y="17"/>
                    </a:cubicBezTo>
                    <a:cubicBezTo>
                      <a:pt x="2" y="17"/>
                      <a:pt x="2" y="17"/>
                      <a:pt x="2" y="17"/>
                    </a:cubicBezTo>
                    <a:cubicBezTo>
                      <a:pt x="0" y="15"/>
                      <a:pt x="0" y="15"/>
                      <a:pt x="0" y="15"/>
                    </a:cubicBezTo>
                    <a:cubicBezTo>
                      <a:pt x="0" y="12"/>
                      <a:pt x="0" y="12"/>
                      <a:pt x="0" y="12"/>
                    </a:cubicBezTo>
                    <a:cubicBezTo>
                      <a:pt x="0" y="5"/>
                      <a:pt x="5" y="0"/>
                      <a:pt x="12" y="0"/>
                    </a:cubicBezTo>
                    <a:cubicBezTo>
                      <a:pt x="12" y="0"/>
                      <a:pt x="12" y="0"/>
                      <a:pt x="12" y="0"/>
                    </a:cubicBezTo>
                    <a:cubicBezTo>
                      <a:pt x="204" y="0"/>
                      <a:pt x="204" y="0"/>
                      <a:pt x="204" y="0"/>
                    </a:cubicBezTo>
                    <a:cubicBezTo>
                      <a:pt x="211" y="0"/>
                      <a:pt x="217" y="5"/>
                      <a:pt x="217" y="12"/>
                    </a:cubicBezTo>
                    <a:cubicBezTo>
                      <a:pt x="217" y="12"/>
                      <a:pt x="217" y="12"/>
                      <a:pt x="217" y="12"/>
                    </a:cubicBezTo>
                    <a:cubicBezTo>
                      <a:pt x="217" y="15"/>
                      <a:pt x="217" y="15"/>
                      <a:pt x="217" y="15"/>
                    </a:cubicBezTo>
                    <a:cubicBezTo>
                      <a:pt x="214" y="17"/>
                      <a:pt x="214" y="17"/>
                      <a:pt x="214" y="17"/>
                    </a:cubicBezTo>
                    <a:cubicBezTo>
                      <a:pt x="214" y="17"/>
                      <a:pt x="153" y="62"/>
                      <a:pt x="133" y="77"/>
                    </a:cubicBezTo>
                    <a:cubicBezTo>
                      <a:pt x="133" y="77"/>
                      <a:pt x="133" y="77"/>
                      <a:pt x="133" y="77"/>
                    </a:cubicBezTo>
                    <a:cubicBezTo>
                      <a:pt x="130" y="79"/>
                      <a:pt x="127" y="80"/>
                      <a:pt x="126" y="81"/>
                    </a:cubicBezTo>
                    <a:cubicBezTo>
                      <a:pt x="126" y="81"/>
                      <a:pt x="126" y="81"/>
                      <a:pt x="126" y="81"/>
                    </a:cubicBezTo>
                    <a:cubicBezTo>
                      <a:pt x="123" y="83"/>
                      <a:pt x="121" y="85"/>
                      <a:pt x="118" y="85"/>
                    </a:cubicBezTo>
                    <a:cubicBezTo>
                      <a:pt x="118" y="85"/>
                      <a:pt x="118" y="85"/>
                      <a:pt x="118" y="85"/>
                    </a:cubicBezTo>
                    <a:cubicBezTo>
                      <a:pt x="116" y="86"/>
                      <a:pt x="113" y="87"/>
                      <a:pt x="111" y="87"/>
                    </a:cubicBezTo>
                    <a:cubicBezTo>
                      <a:pt x="111" y="87"/>
                      <a:pt x="111" y="87"/>
                      <a:pt x="111" y="87"/>
                    </a:cubicBezTo>
                    <a:cubicBezTo>
                      <a:pt x="111" y="87"/>
                      <a:pt x="111" y="87"/>
                      <a:pt x="111" y="87"/>
                    </a:cubicBezTo>
                    <a:close/>
                    <a:moveTo>
                      <a:pt x="111" y="75"/>
                    </a:moveTo>
                    <a:cubicBezTo>
                      <a:pt x="112" y="75"/>
                      <a:pt x="113" y="75"/>
                      <a:pt x="115" y="75"/>
                    </a:cubicBezTo>
                    <a:cubicBezTo>
                      <a:pt x="115" y="75"/>
                      <a:pt x="115" y="75"/>
                      <a:pt x="115" y="75"/>
                    </a:cubicBezTo>
                    <a:cubicBezTo>
                      <a:pt x="116" y="74"/>
                      <a:pt x="118" y="73"/>
                      <a:pt x="120" y="72"/>
                    </a:cubicBezTo>
                    <a:cubicBezTo>
                      <a:pt x="120" y="72"/>
                      <a:pt x="120" y="72"/>
                      <a:pt x="120" y="72"/>
                    </a:cubicBezTo>
                    <a:cubicBezTo>
                      <a:pt x="121" y="71"/>
                      <a:pt x="125" y="68"/>
                      <a:pt x="131" y="64"/>
                    </a:cubicBezTo>
                    <a:cubicBezTo>
                      <a:pt x="131" y="64"/>
                      <a:pt x="131" y="64"/>
                      <a:pt x="131" y="64"/>
                    </a:cubicBezTo>
                    <a:cubicBezTo>
                      <a:pt x="137" y="60"/>
                      <a:pt x="144" y="55"/>
                      <a:pt x="151" y="49"/>
                    </a:cubicBezTo>
                    <a:cubicBezTo>
                      <a:pt x="151" y="49"/>
                      <a:pt x="151" y="49"/>
                      <a:pt x="151" y="49"/>
                    </a:cubicBezTo>
                    <a:cubicBezTo>
                      <a:pt x="166" y="38"/>
                      <a:pt x="184" y="25"/>
                      <a:pt x="195" y="17"/>
                    </a:cubicBezTo>
                    <a:cubicBezTo>
                      <a:pt x="195" y="17"/>
                      <a:pt x="195" y="17"/>
                      <a:pt x="195" y="17"/>
                    </a:cubicBezTo>
                    <a:cubicBezTo>
                      <a:pt x="198" y="15"/>
                      <a:pt x="201" y="12"/>
                      <a:pt x="203" y="11"/>
                    </a:cubicBezTo>
                    <a:cubicBezTo>
                      <a:pt x="203" y="11"/>
                      <a:pt x="203" y="11"/>
                      <a:pt x="203" y="11"/>
                    </a:cubicBezTo>
                    <a:cubicBezTo>
                      <a:pt x="13" y="11"/>
                      <a:pt x="13" y="11"/>
                      <a:pt x="13" y="11"/>
                    </a:cubicBezTo>
                    <a:cubicBezTo>
                      <a:pt x="14" y="12"/>
                      <a:pt x="15" y="12"/>
                      <a:pt x="16" y="13"/>
                    </a:cubicBezTo>
                    <a:cubicBezTo>
                      <a:pt x="16" y="13"/>
                      <a:pt x="16" y="13"/>
                      <a:pt x="16" y="13"/>
                    </a:cubicBezTo>
                    <a:cubicBezTo>
                      <a:pt x="21" y="16"/>
                      <a:pt x="27" y="21"/>
                      <a:pt x="35" y="26"/>
                    </a:cubicBezTo>
                    <a:cubicBezTo>
                      <a:pt x="35" y="26"/>
                      <a:pt x="35" y="26"/>
                      <a:pt x="35" y="26"/>
                    </a:cubicBezTo>
                    <a:cubicBezTo>
                      <a:pt x="50" y="36"/>
                      <a:pt x="69" y="49"/>
                      <a:pt x="84" y="59"/>
                    </a:cubicBezTo>
                    <a:cubicBezTo>
                      <a:pt x="84" y="59"/>
                      <a:pt x="84" y="59"/>
                      <a:pt x="84" y="59"/>
                    </a:cubicBezTo>
                    <a:cubicBezTo>
                      <a:pt x="93" y="66"/>
                      <a:pt x="102" y="71"/>
                      <a:pt x="106" y="74"/>
                    </a:cubicBezTo>
                    <a:cubicBezTo>
                      <a:pt x="106" y="74"/>
                      <a:pt x="106" y="74"/>
                      <a:pt x="106" y="74"/>
                    </a:cubicBezTo>
                    <a:cubicBezTo>
                      <a:pt x="106" y="74"/>
                      <a:pt x="107" y="75"/>
                      <a:pt x="107" y="75"/>
                    </a:cubicBezTo>
                    <a:cubicBezTo>
                      <a:pt x="107" y="75"/>
                      <a:pt x="107" y="75"/>
                      <a:pt x="107" y="75"/>
                    </a:cubicBezTo>
                    <a:cubicBezTo>
                      <a:pt x="109" y="75"/>
                      <a:pt x="110" y="75"/>
                      <a:pt x="111" y="75"/>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sp>
          <p:nvSpPr>
            <p:cNvPr id="65" name="文本框 64"/>
            <p:cNvSpPr txBox="1"/>
            <p:nvPr/>
          </p:nvSpPr>
          <p:spPr>
            <a:xfrm>
              <a:off x="9431294" y="1599024"/>
              <a:ext cx="1133217" cy="615553"/>
            </a:xfrm>
            <a:prstGeom prst="rect">
              <a:avLst/>
            </a:prstGeom>
            <a:noFill/>
          </p:spPr>
          <p:txBody>
            <a:bodyPr wrap="none" rtlCol="0">
              <a:spAutoFit/>
            </a:bodyPr>
            <a:lstStyle/>
            <a:p>
              <a:r>
                <a:rPr lang="en-US" altLang="zh-CN" sz="2400" b="1" dirty="0">
                  <a:solidFill>
                    <a:srgbClr val="0070C0"/>
                  </a:solidFill>
                  <a:latin typeface="微软雅黑" panose="020B0503020204020204" pitchFamily="34" charset="-122"/>
                  <a:ea typeface="微软雅黑" panose="020B0503020204020204" pitchFamily="34" charset="-122"/>
                </a:rPr>
                <a:t>35%</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9433016" y="2124881"/>
              <a:ext cx="2006303" cy="400109"/>
            </a:xfrm>
            <a:prstGeom prst="rect">
              <a:avLst/>
            </a:prstGeom>
            <a:noFill/>
          </p:spPr>
          <p:txBody>
            <a:bodyPr wrap="square" rtlCol="0">
              <a:spAutoFit/>
            </a:bodyPr>
            <a:lstStyle/>
            <a:p>
              <a:r>
                <a:rPr lang="zh-CN" altLang="en-US" sz="1350" dirty="0">
                  <a:solidFill>
                    <a:schemeClr val="bg2">
                      <a:lumMod val="50000"/>
                    </a:schemeClr>
                  </a:solidFill>
                  <a:latin typeface="方正姚体" panose="02010601030101010101" pitchFamily="2" charset="-122"/>
                  <a:ea typeface="方正姚体" panose="02010601030101010101" pitchFamily="2" charset="-122"/>
                  <a:cs typeface="Arial Unicode MS" panose="020B0604020202020204" pitchFamily="34" charset="-122"/>
                </a:rPr>
                <a:t>营销成本</a:t>
              </a:r>
            </a:p>
          </p:txBody>
        </p:sp>
        <p:sp>
          <p:nvSpPr>
            <p:cNvPr id="69" name="文本框 68"/>
            <p:cNvSpPr txBox="1"/>
            <p:nvPr/>
          </p:nvSpPr>
          <p:spPr>
            <a:xfrm>
              <a:off x="6128803" y="5441440"/>
              <a:ext cx="1133217" cy="615553"/>
            </a:xfrm>
            <a:prstGeom prst="rect">
              <a:avLst/>
            </a:prstGeom>
            <a:noFill/>
          </p:spPr>
          <p:txBody>
            <a:bodyPr wrap="none" rtlCol="0">
              <a:spAutoFit/>
            </a:bodyPr>
            <a:lstStyle/>
            <a:p>
              <a:r>
                <a:rPr lang="en-US" altLang="zh-CN" sz="2400" b="1" dirty="0">
                  <a:solidFill>
                    <a:srgbClr val="0070C0"/>
                  </a:solidFill>
                  <a:latin typeface="微软雅黑" panose="020B0503020204020204" pitchFamily="34" charset="-122"/>
                  <a:ea typeface="微软雅黑" panose="020B0503020204020204" pitchFamily="34" charset="-122"/>
                </a:rPr>
                <a:t>25%</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70" name="文本框 69"/>
            <p:cNvSpPr txBox="1"/>
            <p:nvPr/>
          </p:nvSpPr>
          <p:spPr>
            <a:xfrm>
              <a:off x="6101603" y="5145771"/>
              <a:ext cx="2006303" cy="400109"/>
            </a:xfrm>
            <a:prstGeom prst="rect">
              <a:avLst/>
            </a:prstGeom>
            <a:noFill/>
          </p:spPr>
          <p:txBody>
            <a:bodyPr wrap="square" rtlCol="0">
              <a:spAutoFit/>
            </a:bodyPr>
            <a:lstStyle/>
            <a:p>
              <a:r>
                <a:rPr lang="zh-CN" altLang="en-US" sz="1350" dirty="0">
                  <a:solidFill>
                    <a:schemeClr val="bg2">
                      <a:lumMod val="50000"/>
                    </a:schemeClr>
                  </a:solidFill>
                  <a:latin typeface="方正姚体" panose="02010601030101010101" pitchFamily="2" charset="-122"/>
                  <a:ea typeface="方正姚体" panose="02010601030101010101" pitchFamily="2" charset="-122"/>
                  <a:cs typeface="Arial Unicode MS" panose="020B0604020202020204" pitchFamily="34" charset="-122"/>
                </a:rPr>
                <a:t>人员成本</a:t>
              </a:r>
            </a:p>
          </p:txBody>
        </p:sp>
        <p:sp>
          <p:nvSpPr>
            <p:cNvPr id="71" name="文本框 70"/>
            <p:cNvSpPr txBox="1"/>
            <p:nvPr/>
          </p:nvSpPr>
          <p:spPr>
            <a:xfrm>
              <a:off x="9460216" y="5441440"/>
              <a:ext cx="1133217" cy="615553"/>
            </a:xfrm>
            <a:prstGeom prst="rect">
              <a:avLst/>
            </a:prstGeom>
            <a:noFill/>
          </p:spPr>
          <p:txBody>
            <a:bodyPr wrap="none" rtlCol="0">
              <a:spAutoFit/>
            </a:bodyPr>
            <a:lstStyle/>
            <a:p>
              <a:r>
                <a:rPr lang="en-US" altLang="zh-CN" sz="2400" b="1" dirty="0">
                  <a:solidFill>
                    <a:srgbClr val="0070C0"/>
                  </a:solidFill>
                  <a:latin typeface="微软雅黑" panose="020B0503020204020204" pitchFamily="34" charset="-122"/>
                  <a:ea typeface="微软雅黑" panose="020B0503020204020204" pitchFamily="34" charset="-122"/>
                </a:rPr>
                <a:t>15%</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72" name="文本框 71"/>
            <p:cNvSpPr txBox="1"/>
            <p:nvPr/>
          </p:nvSpPr>
          <p:spPr>
            <a:xfrm>
              <a:off x="9433016" y="5145771"/>
              <a:ext cx="2006303" cy="400109"/>
            </a:xfrm>
            <a:prstGeom prst="rect">
              <a:avLst/>
            </a:prstGeom>
            <a:noFill/>
          </p:spPr>
          <p:txBody>
            <a:bodyPr wrap="square" rtlCol="0">
              <a:spAutoFit/>
            </a:bodyPr>
            <a:lstStyle/>
            <a:p>
              <a:r>
                <a:rPr lang="zh-CN" altLang="en-US" sz="1350" dirty="0">
                  <a:solidFill>
                    <a:schemeClr val="bg2">
                      <a:lumMod val="50000"/>
                    </a:schemeClr>
                  </a:solidFill>
                  <a:latin typeface="方正姚体" panose="02010601030101010101" pitchFamily="2" charset="-122"/>
                  <a:ea typeface="方正姚体" panose="02010601030101010101" pitchFamily="2" charset="-122"/>
                  <a:cs typeface="Arial Unicode MS" panose="020B0604020202020204" pitchFamily="34" charset="-122"/>
                </a:rPr>
                <a:t>其它成本</a:t>
              </a:r>
            </a:p>
          </p:txBody>
        </p:sp>
      </p:grpSp>
      <p:grpSp>
        <p:nvGrpSpPr>
          <p:cNvPr id="64" name="组合 63"/>
          <p:cNvGrpSpPr/>
          <p:nvPr/>
        </p:nvGrpSpPr>
        <p:grpSpPr>
          <a:xfrm>
            <a:off x="5536477" y="2115946"/>
            <a:ext cx="1472063" cy="1472063"/>
            <a:chOff x="7331495" y="2797249"/>
            <a:chExt cx="1962750" cy="1962750"/>
          </a:xfrm>
        </p:grpSpPr>
        <p:pic>
          <p:nvPicPr>
            <p:cNvPr id="34" name="图片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1495" y="2797249"/>
              <a:ext cx="1962750" cy="1962750"/>
            </a:xfrm>
            <a:prstGeom prst="rect">
              <a:avLst/>
            </a:prstGeom>
            <a:effectLst>
              <a:outerShdw blurRad="254000" dist="25400" dir="2700000" sx="102000" sy="102000" algn="tl" rotWithShape="0">
                <a:prstClr val="black">
                  <a:alpha val="28000"/>
                </a:prstClr>
              </a:outerShdw>
            </a:effectLst>
          </p:spPr>
        </p:pic>
        <p:sp>
          <p:nvSpPr>
            <p:cNvPr id="63" name="TextBox 4"/>
            <p:cNvSpPr txBox="1"/>
            <p:nvPr/>
          </p:nvSpPr>
          <p:spPr>
            <a:xfrm>
              <a:off x="7796791" y="3266298"/>
              <a:ext cx="964368" cy="984885"/>
            </a:xfrm>
            <a:prstGeom prst="rect">
              <a:avLst/>
            </a:prstGeom>
            <a:noFill/>
          </p:spPr>
          <p:txBody>
            <a:bodyPr wrap="none" rtlCol="0">
              <a:spAutoFit/>
            </a:bodyPr>
            <a:lstStyle/>
            <a:p>
              <a:pPr algn="ctr"/>
              <a:r>
                <a:rPr lang="zh-CN" altLang="en-US" sz="2100" b="1" dirty="0">
                  <a:solidFill>
                    <a:srgbClr val="0070C0"/>
                  </a:solidFill>
                  <a:latin typeface="微软雅黑" pitchFamily="34" charset="-122"/>
                  <a:ea typeface="微软雅黑" pitchFamily="34" charset="-122"/>
                </a:rPr>
                <a:t>支出</a:t>
              </a:r>
              <a:endParaRPr lang="en-US" altLang="zh-CN" sz="2100" b="1" dirty="0">
                <a:solidFill>
                  <a:srgbClr val="0070C0"/>
                </a:solidFill>
                <a:latin typeface="微软雅黑" pitchFamily="34" charset="-122"/>
                <a:ea typeface="微软雅黑" pitchFamily="34" charset="-122"/>
              </a:endParaRPr>
            </a:p>
            <a:p>
              <a:pPr algn="ctr"/>
              <a:r>
                <a:rPr lang="zh-CN" altLang="en-US" sz="2100" b="1" dirty="0">
                  <a:solidFill>
                    <a:srgbClr val="0070C0"/>
                  </a:solidFill>
                  <a:latin typeface="微软雅黑" pitchFamily="34" charset="-122"/>
                  <a:ea typeface="微软雅黑" pitchFamily="34" charset="-122"/>
                </a:rPr>
                <a:t>成本</a:t>
              </a:r>
              <a:endParaRPr lang="en-US" altLang="zh-CN" sz="2100" b="1" dirty="0">
                <a:solidFill>
                  <a:srgbClr val="0070C0"/>
                </a:solidFill>
                <a:latin typeface="微软雅黑" pitchFamily="34" charset="-122"/>
                <a:ea typeface="微软雅黑" pitchFamily="34" charset="-122"/>
              </a:endParaRPr>
            </a:p>
          </p:txBody>
        </p:sp>
      </p:grpSp>
      <p:sp>
        <p:nvSpPr>
          <p:cNvPr id="74" name="圆角矩形 73"/>
          <p:cNvSpPr/>
          <p:nvPr/>
        </p:nvSpPr>
        <p:spPr>
          <a:xfrm>
            <a:off x="943117" y="1579745"/>
            <a:ext cx="482406" cy="497345"/>
          </a:xfrm>
          <a:prstGeom prst="roundRect">
            <a:avLst>
              <a:gd name="adj" fmla="val 7822"/>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529111" y="1527324"/>
            <a:ext cx="2335026" cy="1200329"/>
          </a:xfrm>
          <a:prstGeom prst="rect">
            <a:avLst/>
          </a:prstGeom>
        </p:spPr>
        <p:txBody>
          <a:bodyPr wrap="square">
            <a:spAutoFit/>
          </a:bodyPr>
          <a:lstStyle/>
          <a:p>
            <a:pPr>
              <a:lnSpc>
                <a:spcPct val="150000"/>
              </a:lnSpc>
              <a:spcBef>
                <a:spcPct val="0"/>
              </a:spcBef>
            </a:pPr>
            <a:r>
              <a:rPr lang="zh-CN" altLang="en-US" sz="1200" cap="all" dirty="0">
                <a:solidFill>
                  <a:schemeClr val="bg2">
                    <a:lumMod val="50000"/>
                  </a:schemeClr>
                </a:solidFill>
                <a:latin typeface="方正姚体" panose="02010601030101010101" pitchFamily="2" charset="-122"/>
                <a:ea typeface="方正姚体" panose="02010601030101010101" pitchFamily="2" charset="-122"/>
              </a:rPr>
              <a:t>点击输入您想要的文字内容点击输入您想要的文字内容</a:t>
            </a: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a:p>
            <a:pPr>
              <a:lnSpc>
                <a:spcPct val="150000"/>
              </a:lnSpc>
              <a:spcBef>
                <a:spcPct val="0"/>
              </a:spcBef>
            </a:pPr>
            <a:r>
              <a:rPr lang="zh-CN" altLang="en-US" sz="1200" cap="all" dirty="0">
                <a:solidFill>
                  <a:schemeClr val="bg2">
                    <a:lumMod val="50000"/>
                  </a:schemeClr>
                </a:solidFill>
                <a:latin typeface="方正姚体" panose="02010601030101010101" pitchFamily="2" charset="-122"/>
                <a:ea typeface="方正姚体" panose="02010601030101010101" pitchFamily="2" charset="-122"/>
              </a:rPr>
              <a:t>点击输入您想要的文字内容点击输入您想</a:t>
            </a: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p:txBody>
      </p:sp>
      <p:sp>
        <p:nvSpPr>
          <p:cNvPr id="76" name="圆角矩形 75"/>
          <p:cNvSpPr/>
          <p:nvPr/>
        </p:nvSpPr>
        <p:spPr>
          <a:xfrm>
            <a:off x="948937" y="2692840"/>
            <a:ext cx="482406" cy="497345"/>
          </a:xfrm>
          <a:prstGeom prst="roundRect">
            <a:avLst>
              <a:gd name="adj" fmla="val 7822"/>
            </a:avLst>
          </a:prstGeom>
          <a:solidFill>
            <a:srgbClr val="0070C0"/>
          </a:solidFill>
          <a:ln>
            <a:solidFill>
              <a:schemeClr val="tx1"/>
            </a:soli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7" name="矩形 76"/>
          <p:cNvSpPr/>
          <p:nvPr/>
        </p:nvSpPr>
        <p:spPr>
          <a:xfrm>
            <a:off x="1534931" y="2640419"/>
            <a:ext cx="2335026" cy="1200329"/>
          </a:xfrm>
          <a:prstGeom prst="rect">
            <a:avLst/>
          </a:prstGeom>
        </p:spPr>
        <p:txBody>
          <a:bodyPr wrap="square">
            <a:spAutoFit/>
          </a:bodyPr>
          <a:lstStyle/>
          <a:p>
            <a:pPr>
              <a:lnSpc>
                <a:spcPct val="150000"/>
              </a:lnSpc>
              <a:spcBef>
                <a:spcPct val="0"/>
              </a:spcBef>
            </a:pPr>
            <a:r>
              <a:rPr lang="zh-CN" altLang="en-US" sz="1200" cap="all" dirty="0">
                <a:solidFill>
                  <a:schemeClr val="bg2">
                    <a:lumMod val="50000"/>
                  </a:schemeClr>
                </a:solidFill>
                <a:latin typeface="方正姚体" panose="02010601030101010101" pitchFamily="2" charset="-122"/>
                <a:ea typeface="方正姚体" panose="02010601030101010101" pitchFamily="2" charset="-122"/>
              </a:rPr>
              <a:t>点击输入您想要的文字内容点击输入您想要的文字内容</a:t>
            </a: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a:p>
            <a:pPr>
              <a:lnSpc>
                <a:spcPct val="150000"/>
              </a:lnSpc>
              <a:spcBef>
                <a:spcPct val="0"/>
              </a:spcBef>
            </a:pPr>
            <a:r>
              <a:rPr lang="zh-CN" altLang="en-US" sz="1200" cap="all" dirty="0">
                <a:solidFill>
                  <a:schemeClr val="bg2">
                    <a:lumMod val="50000"/>
                  </a:schemeClr>
                </a:solidFill>
                <a:latin typeface="方正姚体" panose="02010601030101010101" pitchFamily="2" charset="-122"/>
                <a:ea typeface="方正姚体" panose="02010601030101010101" pitchFamily="2" charset="-122"/>
              </a:rPr>
              <a:t>点击输入您想要的文字内容点击输入您想</a:t>
            </a: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p:txBody>
      </p:sp>
    </p:spTree>
    <p:extLst>
      <p:ext uri="{BB962C8B-B14F-4D97-AF65-F5344CB8AC3E}">
        <p14:creationId xmlns:p14="http://schemas.microsoft.com/office/powerpoint/2010/main" val="392755491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3" presetClass="entr" presetSubtype="16"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21" presetClass="entr" presetSubtype="1" fill="hold" nodeType="after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wheel(1)">
                                      <p:cBhvr>
                                        <p:cTn id="21" dur="750"/>
                                        <p:tgtEl>
                                          <p:spTgt spid="73"/>
                                        </p:tgtEl>
                                      </p:cBhvr>
                                    </p:animEffect>
                                  </p:childTnLst>
                                </p:cTn>
                              </p:par>
                            </p:childTnLst>
                          </p:cTn>
                        </p:par>
                        <p:par>
                          <p:cTn id="22" fill="hold">
                            <p:stCondLst>
                              <p:cond delay="1750"/>
                            </p:stCondLst>
                            <p:childTnLst>
                              <p:par>
                                <p:cTn id="23" presetID="2" presetClass="entr" presetSubtype="4" fill="hold" grpId="0"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250" fill="hold"/>
                                        <p:tgtEl>
                                          <p:spTgt spid="74"/>
                                        </p:tgtEl>
                                        <p:attrNameLst>
                                          <p:attrName>ppt_x</p:attrName>
                                        </p:attrNameLst>
                                      </p:cBhvr>
                                      <p:tavLst>
                                        <p:tav tm="0">
                                          <p:val>
                                            <p:strVal val="#ppt_x"/>
                                          </p:val>
                                        </p:tav>
                                        <p:tav tm="100000">
                                          <p:val>
                                            <p:strVal val="#ppt_x"/>
                                          </p:val>
                                        </p:tav>
                                      </p:tavLst>
                                    </p:anim>
                                    <p:anim calcmode="lin" valueType="num">
                                      <p:cBhvr additive="base">
                                        <p:cTn id="26" dur="25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17" presetClass="entr" presetSubtype="1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250" fill="hold"/>
                                        <p:tgtEl>
                                          <p:spTgt spid="75"/>
                                        </p:tgtEl>
                                        <p:attrNameLst>
                                          <p:attrName>ppt_w</p:attrName>
                                        </p:attrNameLst>
                                      </p:cBhvr>
                                      <p:tavLst>
                                        <p:tav tm="0">
                                          <p:val>
                                            <p:fltVal val="0"/>
                                          </p:val>
                                        </p:tav>
                                        <p:tav tm="100000">
                                          <p:val>
                                            <p:strVal val="#ppt_w"/>
                                          </p:val>
                                        </p:tav>
                                      </p:tavLst>
                                    </p:anim>
                                    <p:anim calcmode="lin" valueType="num">
                                      <p:cBhvr>
                                        <p:cTn id="31" dur="250" fill="hold"/>
                                        <p:tgtEl>
                                          <p:spTgt spid="75"/>
                                        </p:tgtEl>
                                        <p:attrNameLst>
                                          <p:attrName>ppt_h</p:attrName>
                                        </p:attrNameLst>
                                      </p:cBhvr>
                                      <p:tavLst>
                                        <p:tav tm="0">
                                          <p:val>
                                            <p:strVal val="#ppt_h"/>
                                          </p:val>
                                        </p:tav>
                                        <p:tav tm="100000">
                                          <p:val>
                                            <p:strVal val="#ppt_h"/>
                                          </p:val>
                                        </p:tav>
                                      </p:tavLst>
                                    </p:anim>
                                  </p:childTnLst>
                                </p:cTn>
                              </p:par>
                            </p:childTnLst>
                          </p:cTn>
                        </p:par>
                        <p:par>
                          <p:cTn id="32" fill="hold">
                            <p:stCondLst>
                              <p:cond delay="2250"/>
                            </p:stCondLst>
                            <p:childTnLst>
                              <p:par>
                                <p:cTn id="33" presetID="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 calcmode="lin" valueType="num">
                                      <p:cBhvr additive="base">
                                        <p:cTn id="35" dur="250" fill="hold"/>
                                        <p:tgtEl>
                                          <p:spTgt spid="76"/>
                                        </p:tgtEl>
                                        <p:attrNameLst>
                                          <p:attrName>ppt_x</p:attrName>
                                        </p:attrNameLst>
                                      </p:cBhvr>
                                      <p:tavLst>
                                        <p:tav tm="0">
                                          <p:val>
                                            <p:strVal val="#ppt_x"/>
                                          </p:val>
                                        </p:tav>
                                        <p:tav tm="100000">
                                          <p:val>
                                            <p:strVal val="#ppt_x"/>
                                          </p:val>
                                        </p:tav>
                                      </p:tavLst>
                                    </p:anim>
                                    <p:anim calcmode="lin" valueType="num">
                                      <p:cBhvr additive="base">
                                        <p:cTn id="36" dur="250" fill="hold"/>
                                        <p:tgtEl>
                                          <p:spTgt spid="76"/>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17" presetClass="entr" presetSubtype="10"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250" fill="hold"/>
                                        <p:tgtEl>
                                          <p:spTgt spid="77"/>
                                        </p:tgtEl>
                                        <p:attrNameLst>
                                          <p:attrName>ppt_w</p:attrName>
                                        </p:attrNameLst>
                                      </p:cBhvr>
                                      <p:tavLst>
                                        <p:tav tm="0">
                                          <p:val>
                                            <p:fltVal val="0"/>
                                          </p:val>
                                        </p:tav>
                                        <p:tav tm="100000">
                                          <p:val>
                                            <p:strVal val="#ppt_w"/>
                                          </p:val>
                                        </p:tav>
                                      </p:tavLst>
                                    </p:anim>
                                    <p:anim calcmode="lin" valueType="num">
                                      <p:cBhvr>
                                        <p:cTn id="41" dur="250" fill="hold"/>
                                        <p:tgtEl>
                                          <p:spTgt spid="7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4" grpId="0" animBg="1"/>
      <p:bldP spid="75" grpId="0"/>
      <p:bldP spid="76" grpId="0" animBg="1"/>
      <p:bldP spid="7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6805" y="230544"/>
            <a:ext cx="1505955" cy="430887"/>
          </a:xfrm>
          <a:prstGeom prst="rect">
            <a:avLst/>
          </a:prstGeom>
          <a:noFill/>
        </p:spPr>
        <p:txBody>
          <a:bodyPr wrap="square" lIns="0" tIns="0" rIns="0" bIns="0" rtlCol="0">
            <a:spAutoFit/>
          </a:bodyPr>
          <a:lstStyle/>
          <a:p>
            <a:pPr marL="0" lvl="1"/>
            <a:r>
              <a:rPr lang="zh-CN" altLang="en-US" sz="2800" b="1" dirty="0">
                <a:solidFill>
                  <a:schemeClr val="bg2">
                    <a:lumMod val="50000"/>
                  </a:schemeClr>
                </a:solidFill>
                <a:latin typeface="方正姚体" panose="02010601030101010101" pitchFamily="2" charset="-122"/>
                <a:ea typeface="方正姚体" panose="02010601030101010101" pitchFamily="2" charset="-122"/>
              </a:rPr>
              <a:t>资金预算</a:t>
            </a:r>
          </a:p>
        </p:txBody>
      </p:sp>
      <p:sp>
        <p:nvSpPr>
          <p:cNvPr id="3" name="文本框 2"/>
          <p:cNvSpPr txBox="1"/>
          <p:nvPr/>
        </p:nvSpPr>
        <p:spPr>
          <a:xfrm>
            <a:off x="1972760" y="353655"/>
            <a:ext cx="2843153" cy="184666"/>
          </a:xfrm>
          <a:prstGeom prst="rect">
            <a:avLst/>
          </a:prstGeom>
          <a:noFill/>
        </p:spPr>
        <p:txBody>
          <a:bodyPr wrap="square" lIns="0" tIns="0" rIns="0" bIns="0" rtlCol="0">
            <a:spAutoFit/>
          </a:bodyPr>
          <a:lstStyle/>
          <a:p>
            <a:pPr marL="0" lvl="1"/>
            <a:r>
              <a:rPr lang="en-US" altLang="zh-CN" sz="1200" dirty="0">
                <a:solidFill>
                  <a:srgbClr val="0070C0"/>
                </a:solidFill>
                <a:latin typeface="微软雅黑" pitchFamily="34" charset="-122"/>
                <a:ea typeface="微软雅黑" pitchFamily="34" charset="-122"/>
              </a:rPr>
              <a:t>CAPITAL BUDGET</a:t>
            </a:r>
            <a:endParaRPr lang="zh-CN" altLang="en-US" sz="1200" dirty="0">
              <a:solidFill>
                <a:srgbClr val="0070C0"/>
              </a:solidFill>
              <a:latin typeface="微软雅黑" pitchFamily="34" charset="-122"/>
              <a:ea typeface="微软雅黑" pitchFamily="34" charset="-122"/>
            </a:endParaRPr>
          </a:p>
        </p:txBody>
      </p:sp>
      <p:sp>
        <p:nvSpPr>
          <p:cNvPr id="5" name="矩形 2"/>
          <p:cNvSpPr/>
          <p:nvPr/>
        </p:nvSpPr>
        <p:spPr>
          <a:xfrm>
            <a:off x="656258" y="2738929"/>
            <a:ext cx="1393209" cy="1192160"/>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noFill/>
          <a:ln w="12700">
            <a:solidFill>
              <a:schemeClr val="bg1">
                <a:lumMod val="50000"/>
              </a:schemeClr>
            </a:soli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矩形 2"/>
          <p:cNvSpPr/>
          <p:nvPr/>
        </p:nvSpPr>
        <p:spPr>
          <a:xfrm>
            <a:off x="1782549" y="2122051"/>
            <a:ext cx="1356327" cy="1160600"/>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noFill/>
          <a:ln w="12700">
            <a:solidFill>
              <a:schemeClr val="bg1">
                <a:lumMod val="50000"/>
              </a:schemeClr>
            </a:soli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2"/>
          <p:cNvSpPr/>
          <p:nvPr/>
        </p:nvSpPr>
        <p:spPr>
          <a:xfrm>
            <a:off x="1286960" y="2820583"/>
            <a:ext cx="1821274" cy="1558452"/>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0070C0"/>
                </a:solidFill>
                <a:latin typeface="方正姚体" panose="02010601030101010101" pitchFamily="2" charset="-122"/>
                <a:ea typeface="方正姚体" panose="02010601030101010101" pitchFamily="2" charset="-122"/>
              </a:rPr>
              <a:t>所需</a:t>
            </a:r>
            <a:endParaRPr lang="en-US" altLang="zh-CN" sz="2400" b="1" dirty="0">
              <a:solidFill>
                <a:srgbClr val="0070C0"/>
              </a:solidFill>
              <a:latin typeface="方正姚体" panose="02010601030101010101" pitchFamily="2" charset="-122"/>
              <a:ea typeface="方正姚体" panose="02010601030101010101" pitchFamily="2" charset="-122"/>
            </a:endParaRPr>
          </a:p>
          <a:p>
            <a:pPr algn="ctr"/>
            <a:r>
              <a:rPr lang="zh-CN" altLang="en-US" sz="2400" b="1" dirty="0">
                <a:solidFill>
                  <a:srgbClr val="0070C0"/>
                </a:solidFill>
                <a:latin typeface="方正姚体" panose="02010601030101010101" pitchFamily="2" charset="-122"/>
                <a:ea typeface="方正姚体" panose="02010601030101010101" pitchFamily="2" charset="-122"/>
              </a:rPr>
              <a:t>资金</a:t>
            </a:r>
          </a:p>
        </p:txBody>
      </p:sp>
      <p:sp>
        <p:nvSpPr>
          <p:cNvPr id="17" name="矩形 2"/>
          <p:cNvSpPr/>
          <p:nvPr/>
        </p:nvSpPr>
        <p:spPr>
          <a:xfrm>
            <a:off x="2992710" y="3002154"/>
            <a:ext cx="492704" cy="421603"/>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noFill/>
          <a:ln w="12700">
            <a:solidFill>
              <a:schemeClr val="bg1">
                <a:lumMod val="50000"/>
              </a:schemeClr>
            </a:soli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矩形 2"/>
          <p:cNvSpPr/>
          <p:nvPr/>
        </p:nvSpPr>
        <p:spPr>
          <a:xfrm>
            <a:off x="1240634" y="1779927"/>
            <a:ext cx="795763" cy="680929"/>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noFill/>
          <a:ln w="12700">
            <a:solidFill>
              <a:schemeClr val="bg1">
                <a:lumMod val="50000"/>
              </a:schemeClr>
            </a:soli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2"/>
          <p:cNvSpPr/>
          <p:nvPr/>
        </p:nvSpPr>
        <p:spPr>
          <a:xfrm>
            <a:off x="4082119" y="2308988"/>
            <a:ext cx="810063" cy="693166"/>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noFill/>
          <a:ln w="12700">
            <a:solidFill>
              <a:schemeClr val="bg1">
                <a:lumMod val="50000"/>
              </a:schemeClr>
            </a:soli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9" name="直接连接符 18"/>
          <p:cNvCxnSpPr/>
          <p:nvPr/>
        </p:nvCxnSpPr>
        <p:spPr>
          <a:xfrm flipH="1" flipV="1">
            <a:off x="2680168" y="3626591"/>
            <a:ext cx="2291882" cy="526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矩形 2"/>
          <p:cNvSpPr/>
          <p:nvPr/>
        </p:nvSpPr>
        <p:spPr>
          <a:xfrm>
            <a:off x="5003715" y="3260135"/>
            <a:ext cx="1027292" cy="879047"/>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70C0"/>
          </a:soli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TextBox 11"/>
          <p:cNvSpPr txBox="1"/>
          <p:nvPr/>
        </p:nvSpPr>
        <p:spPr>
          <a:xfrm>
            <a:off x="5074772" y="3549617"/>
            <a:ext cx="885179" cy="369332"/>
          </a:xfrm>
          <a:prstGeom prst="rect">
            <a:avLst/>
          </a:prstGeom>
          <a:noFill/>
        </p:spPr>
        <p:txBody>
          <a:bodyPr wrap="none">
            <a:spAutoFit/>
          </a:bodyPr>
          <a:lstStyle/>
          <a:p>
            <a:pPr algn="ctr">
              <a:defRPr/>
            </a:pPr>
            <a:r>
              <a:rPr lang="en-US" altLang="zh-CN" b="1" dirty="0">
                <a:solidFill>
                  <a:schemeClr val="bg1"/>
                </a:solidFill>
                <a:latin typeface="方正姚体" panose="02010601030101010101" pitchFamily="2" charset="-122"/>
                <a:ea typeface="方正姚体" panose="02010601030101010101" pitchFamily="2" charset="-122"/>
              </a:rPr>
              <a:t>2000</a:t>
            </a:r>
            <a:r>
              <a:rPr lang="zh-CN" altLang="en-US" b="1" dirty="0">
                <a:solidFill>
                  <a:schemeClr val="bg1"/>
                </a:solidFill>
                <a:latin typeface="方正姚体" panose="02010601030101010101" pitchFamily="2" charset="-122"/>
                <a:ea typeface="方正姚体" panose="02010601030101010101" pitchFamily="2" charset="-122"/>
              </a:rPr>
              <a:t>万</a:t>
            </a:r>
          </a:p>
        </p:txBody>
      </p:sp>
      <p:cxnSp>
        <p:nvCxnSpPr>
          <p:cNvPr id="24" name="直接连接符 23"/>
          <p:cNvCxnSpPr/>
          <p:nvPr/>
        </p:nvCxnSpPr>
        <p:spPr>
          <a:xfrm flipH="1" flipV="1">
            <a:off x="3857774" y="2148729"/>
            <a:ext cx="2291882" cy="526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矩形 2"/>
          <p:cNvSpPr/>
          <p:nvPr/>
        </p:nvSpPr>
        <p:spPr>
          <a:xfrm>
            <a:off x="5920837" y="1654777"/>
            <a:ext cx="1172062" cy="1002926"/>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070C0"/>
                </a:solidFill>
                <a:latin typeface="方正姚体" panose="02010601030101010101" pitchFamily="2" charset="-122"/>
                <a:ea typeface="方正姚体" panose="02010601030101010101" pitchFamily="2" charset="-122"/>
              </a:rPr>
              <a:t>800</a:t>
            </a:r>
            <a:r>
              <a:rPr lang="zh-CN" altLang="en-US" sz="2400" b="1" dirty="0">
                <a:solidFill>
                  <a:srgbClr val="0070C0"/>
                </a:solidFill>
                <a:latin typeface="方正姚体" panose="02010601030101010101" pitchFamily="2" charset="-122"/>
                <a:ea typeface="方正姚体" panose="02010601030101010101" pitchFamily="2" charset="-122"/>
              </a:rPr>
              <a:t>万</a:t>
            </a:r>
          </a:p>
        </p:txBody>
      </p:sp>
      <p:grpSp>
        <p:nvGrpSpPr>
          <p:cNvPr id="28" name="组合 27"/>
          <p:cNvGrpSpPr/>
          <p:nvPr/>
        </p:nvGrpSpPr>
        <p:grpSpPr>
          <a:xfrm>
            <a:off x="3126583" y="1609460"/>
            <a:ext cx="1198073" cy="1025184"/>
            <a:chOff x="5271435" y="2132499"/>
            <a:chExt cx="1597431" cy="1366912"/>
          </a:xfrm>
          <a:solidFill>
            <a:srgbClr val="0070C0"/>
          </a:solidFill>
        </p:grpSpPr>
        <p:sp>
          <p:nvSpPr>
            <p:cNvPr id="9" name="矩形 2"/>
            <p:cNvSpPr/>
            <p:nvPr/>
          </p:nvSpPr>
          <p:spPr>
            <a:xfrm>
              <a:off x="5271435" y="2132499"/>
              <a:ext cx="1597431" cy="1366912"/>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p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矩形 26"/>
            <p:cNvSpPr/>
            <p:nvPr/>
          </p:nvSpPr>
          <p:spPr>
            <a:xfrm>
              <a:off x="5570404" y="2328971"/>
              <a:ext cx="991628" cy="984885"/>
            </a:xfrm>
            <a:prstGeom prst="rect">
              <a:avLst/>
            </a:prstGeom>
            <a:grpFill/>
          </p:spPr>
          <p:txBody>
            <a:bodyPr wrap="square">
              <a:spAutoFit/>
            </a:bodyPr>
            <a:lstStyle/>
            <a:p>
              <a:pPr algn="ctr"/>
              <a:r>
                <a:rPr lang="zh-CN" altLang="en-US" sz="2100" b="1" dirty="0">
                  <a:solidFill>
                    <a:schemeClr val="bg1"/>
                  </a:solidFill>
                  <a:latin typeface="方正姚体" panose="02010601030101010101" pitchFamily="2" charset="-122"/>
                  <a:ea typeface="方正姚体" panose="02010601030101010101" pitchFamily="2" charset="-122"/>
                </a:rPr>
                <a:t>现有</a:t>
              </a:r>
              <a:endParaRPr lang="en-US" altLang="zh-CN" sz="2100" b="1" dirty="0">
                <a:solidFill>
                  <a:schemeClr val="bg1"/>
                </a:solidFill>
                <a:latin typeface="方正姚体" panose="02010601030101010101" pitchFamily="2" charset="-122"/>
                <a:ea typeface="方正姚体" panose="02010601030101010101" pitchFamily="2" charset="-122"/>
              </a:endParaRPr>
            </a:p>
            <a:p>
              <a:pPr algn="ctr"/>
              <a:r>
                <a:rPr lang="zh-CN" altLang="en-US" sz="2100" b="1" dirty="0">
                  <a:solidFill>
                    <a:schemeClr val="bg1"/>
                  </a:solidFill>
                  <a:latin typeface="方正姚体" panose="02010601030101010101" pitchFamily="2" charset="-122"/>
                  <a:ea typeface="方正姚体" panose="02010601030101010101" pitchFamily="2" charset="-122"/>
                </a:rPr>
                <a:t>资金</a:t>
              </a:r>
            </a:p>
          </p:txBody>
        </p:sp>
      </p:grpSp>
      <p:sp>
        <p:nvSpPr>
          <p:cNvPr id="29" name="矩形 28"/>
          <p:cNvSpPr/>
          <p:nvPr/>
        </p:nvSpPr>
        <p:spPr>
          <a:xfrm>
            <a:off x="3581432" y="981490"/>
            <a:ext cx="4899149" cy="923330"/>
          </a:xfrm>
          <a:prstGeom prst="rect">
            <a:avLst/>
          </a:prstGeom>
        </p:spPr>
        <p:txBody>
          <a:bodyPr wrap="square">
            <a:spAutoFit/>
          </a:bodyPr>
          <a:lstStyle/>
          <a:p>
            <a:pPr>
              <a:lnSpc>
                <a:spcPct val="150000"/>
              </a:lnSpc>
              <a:spcBef>
                <a:spcPct val="0"/>
              </a:spcBef>
            </a:pPr>
            <a:r>
              <a:rPr lang="zh-CN" altLang="en-US" sz="1200" cap="all" dirty="0">
                <a:solidFill>
                  <a:schemeClr val="bg2">
                    <a:lumMod val="50000"/>
                  </a:schemeClr>
                </a:solidFill>
                <a:latin typeface="方正姚体" panose="02010601030101010101" pitchFamily="2" charset="-122"/>
                <a:ea typeface="方正姚体" panose="02010601030101010101" pitchFamily="2" charset="-122"/>
              </a:rPr>
              <a:t>点击输入您想要的文字内容点击输入您想要的文字内容点击输入您想要的文字内容点击输入您想要的文字内容点击输入您想要的文字内容</a:t>
            </a: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a:p>
            <a:pPr>
              <a:lnSpc>
                <a:spcPct val="150000"/>
              </a:lnSpc>
              <a:spcBef>
                <a:spcPct val="0"/>
              </a:spcBef>
            </a:pP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p:txBody>
      </p:sp>
      <p:sp>
        <p:nvSpPr>
          <p:cNvPr id="30" name="矩形 29"/>
          <p:cNvSpPr/>
          <p:nvPr/>
        </p:nvSpPr>
        <p:spPr>
          <a:xfrm>
            <a:off x="2749615" y="4143121"/>
            <a:ext cx="4899149" cy="923330"/>
          </a:xfrm>
          <a:prstGeom prst="rect">
            <a:avLst/>
          </a:prstGeom>
        </p:spPr>
        <p:txBody>
          <a:bodyPr wrap="square">
            <a:spAutoFit/>
          </a:bodyPr>
          <a:lstStyle/>
          <a:p>
            <a:pPr>
              <a:lnSpc>
                <a:spcPct val="150000"/>
              </a:lnSpc>
              <a:spcBef>
                <a:spcPct val="0"/>
              </a:spcBef>
            </a:pPr>
            <a:r>
              <a:rPr lang="zh-CN" altLang="en-US" sz="1200" cap="all" dirty="0">
                <a:solidFill>
                  <a:schemeClr val="bg2">
                    <a:lumMod val="50000"/>
                  </a:schemeClr>
                </a:solidFill>
                <a:latin typeface="方正姚体" panose="02010601030101010101" pitchFamily="2" charset="-122"/>
                <a:ea typeface="方正姚体" panose="02010601030101010101" pitchFamily="2" charset="-122"/>
              </a:rPr>
              <a:t>点击输入您想要的文字内容点击输入您想要的文字内容点击输入您想要的文字内容点击输入您想要的文字内容点击输入您想要的文字内容</a:t>
            </a: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a:p>
            <a:pPr>
              <a:lnSpc>
                <a:spcPct val="150000"/>
              </a:lnSpc>
              <a:spcBef>
                <a:spcPct val="0"/>
              </a:spcBef>
            </a:pP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p:txBody>
      </p:sp>
    </p:spTree>
    <p:extLst>
      <p:ext uri="{BB962C8B-B14F-4D97-AF65-F5344CB8AC3E}">
        <p14:creationId xmlns:p14="http://schemas.microsoft.com/office/powerpoint/2010/main" val="355710651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4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grpId="0" nodeType="withEffect">
                                  <p:stCondLst>
                                    <p:cond delay="40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par>
                          <p:cTn id="28" fill="hold">
                            <p:stCondLst>
                              <p:cond delay="900"/>
                            </p:stCondLst>
                            <p:childTnLst>
                              <p:par>
                                <p:cTn id="29" presetID="53" presetClass="entr" presetSubtype="16"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250" fill="hold"/>
                                        <p:tgtEl>
                                          <p:spTgt spid="17"/>
                                        </p:tgtEl>
                                        <p:attrNameLst>
                                          <p:attrName>ppt_w</p:attrName>
                                        </p:attrNameLst>
                                      </p:cBhvr>
                                      <p:tavLst>
                                        <p:tav tm="0">
                                          <p:val>
                                            <p:fltVal val="0"/>
                                          </p:val>
                                        </p:tav>
                                        <p:tav tm="100000">
                                          <p:val>
                                            <p:strVal val="#ppt_w"/>
                                          </p:val>
                                        </p:tav>
                                      </p:tavLst>
                                    </p:anim>
                                    <p:anim calcmode="lin" valueType="num">
                                      <p:cBhvr>
                                        <p:cTn id="32" dur="250" fill="hold"/>
                                        <p:tgtEl>
                                          <p:spTgt spid="17"/>
                                        </p:tgtEl>
                                        <p:attrNameLst>
                                          <p:attrName>ppt_h</p:attrName>
                                        </p:attrNameLst>
                                      </p:cBhvr>
                                      <p:tavLst>
                                        <p:tav tm="0">
                                          <p:val>
                                            <p:fltVal val="0"/>
                                          </p:val>
                                        </p:tav>
                                        <p:tav tm="100000">
                                          <p:val>
                                            <p:strVal val="#ppt_h"/>
                                          </p:val>
                                        </p:tav>
                                      </p:tavLst>
                                    </p:anim>
                                    <p:animEffect transition="in" filter="fade">
                                      <p:cBhvr>
                                        <p:cTn id="33" dur="250"/>
                                        <p:tgtEl>
                                          <p:spTgt spid="1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1400"/>
                            </p:stCondLst>
                            <p:childTnLst>
                              <p:par>
                                <p:cTn id="45" presetID="22" presetClass="entr" presetSubtype="4"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19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2400"/>
                            </p:stCondLst>
                            <p:childTnLst>
                              <p:par>
                                <p:cTn id="60" presetID="53" presetClass="entr" presetSubtype="16"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childTnLst>
                                </p:cTn>
                              </p:par>
                            </p:childTnLst>
                          </p:cTn>
                        </p:par>
                        <p:par>
                          <p:cTn id="65" fill="hold">
                            <p:stCondLst>
                              <p:cond delay="2900"/>
                            </p:stCondLst>
                            <p:childTnLst>
                              <p:par>
                                <p:cTn id="66" presetID="22" presetClass="entr" presetSubtype="4"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down)">
                                      <p:cBhvr>
                                        <p:cTn id="68" dur="500"/>
                                        <p:tgtEl>
                                          <p:spTgt spid="24"/>
                                        </p:tgtEl>
                                      </p:cBhvr>
                                    </p:animEffect>
                                  </p:childTnLst>
                                </p:cTn>
                              </p:par>
                              <p:par>
                                <p:cTn id="69" presetID="53" presetClass="entr" presetSubtype="16" fill="hold" grpId="0" nodeType="withEffect">
                                  <p:stCondLst>
                                    <p:cond delay="40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par>
                          <p:cTn id="74" fill="hold">
                            <p:stCondLst>
                              <p:cond delay="3800"/>
                            </p:stCondLst>
                            <p:childTnLst>
                              <p:par>
                                <p:cTn id="75" presetID="22" presetClass="entr" presetSubtype="8" fill="hold" grpId="0" nodeType="afterEffect">
                                  <p:stCondLst>
                                    <p:cond delay="0"/>
                                  </p:stCondLst>
                                  <p:iterate type="lt">
                                    <p:tmPct val="30000"/>
                                  </p:iterate>
                                  <p:childTnLst>
                                    <p:set>
                                      <p:cBhvr>
                                        <p:cTn id="76" dur="1" fill="hold">
                                          <p:stCondLst>
                                            <p:cond delay="0"/>
                                          </p:stCondLst>
                                        </p:cTn>
                                        <p:tgtEl>
                                          <p:spTgt spid="29"/>
                                        </p:tgtEl>
                                        <p:attrNameLst>
                                          <p:attrName>style.visibility</p:attrName>
                                        </p:attrNameLst>
                                      </p:cBhvr>
                                      <p:to>
                                        <p:strVal val="visible"/>
                                      </p:to>
                                    </p:set>
                                    <p:animEffect transition="in" filter="wipe(left)">
                                      <p:cBhvr>
                                        <p:cTn id="77" dur="50"/>
                                        <p:tgtEl>
                                          <p:spTgt spid="29"/>
                                        </p:tgtEl>
                                      </p:cBhvr>
                                    </p:animEffect>
                                  </p:childTnLst>
                                </p:cTn>
                              </p:par>
                              <p:par>
                                <p:cTn id="78" presetID="36" presetClass="emph" presetSubtype="0" fill="hold" grpId="1" nodeType="withEffect">
                                  <p:stCondLst>
                                    <p:cond delay="0"/>
                                  </p:stCondLst>
                                  <p:iterate type="lt">
                                    <p:tmPct val="30000"/>
                                  </p:iterate>
                                  <p:childTnLst>
                                    <p:animScale>
                                      <p:cBhvr>
                                        <p:cTn id="79" dur="25" autoRev="1" fill="hold">
                                          <p:stCondLst>
                                            <p:cond delay="0"/>
                                          </p:stCondLst>
                                        </p:cTn>
                                        <p:tgtEl>
                                          <p:spTgt spid="29"/>
                                        </p:tgtEl>
                                      </p:cBhvr>
                                      <p:to x="80000" y="100000"/>
                                    </p:animScale>
                                    <p:anim by="(#ppt_w*0.10)" calcmode="lin" valueType="num">
                                      <p:cBhvr>
                                        <p:cTn id="80" dur="25" autoRev="1" fill="hold">
                                          <p:stCondLst>
                                            <p:cond delay="0"/>
                                          </p:stCondLst>
                                        </p:cTn>
                                        <p:tgtEl>
                                          <p:spTgt spid="29"/>
                                        </p:tgtEl>
                                        <p:attrNameLst>
                                          <p:attrName>ppt_x</p:attrName>
                                        </p:attrNameLst>
                                      </p:cBhvr>
                                    </p:anim>
                                    <p:anim by="(-#ppt_w*0.10)" calcmode="lin" valueType="num">
                                      <p:cBhvr>
                                        <p:cTn id="81" dur="25" autoRev="1" fill="hold">
                                          <p:stCondLst>
                                            <p:cond delay="0"/>
                                          </p:stCondLst>
                                        </p:cTn>
                                        <p:tgtEl>
                                          <p:spTgt spid="29"/>
                                        </p:tgtEl>
                                        <p:attrNameLst>
                                          <p:attrName>ppt_y</p:attrName>
                                        </p:attrNameLst>
                                      </p:cBhvr>
                                    </p:anim>
                                    <p:animRot by="-480000">
                                      <p:cBhvr>
                                        <p:cTn id="82" dur="25" autoRev="1" fill="hold">
                                          <p:stCondLst>
                                            <p:cond delay="0"/>
                                          </p:stCondLst>
                                        </p:cTn>
                                        <p:tgtEl>
                                          <p:spTgt spid="29"/>
                                        </p:tgtEl>
                                        <p:attrNameLst>
                                          <p:attrName>r</p:attrName>
                                        </p:attrNameLst>
                                      </p:cBhvr>
                                    </p:animRot>
                                  </p:childTnLst>
                                </p:cTn>
                              </p:par>
                            </p:childTnLst>
                          </p:cTn>
                        </p:par>
                        <p:par>
                          <p:cTn id="83" fill="hold">
                            <p:stCondLst>
                              <p:cond delay="4735"/>
                            </p:stCondLst>
                            <p:childTnLst>
                              <p:par>
                                <p:cTn id="84" presetID="22" presetClass="entr" presetSubtype="8" fill="hold" grpId="0" nodeType="afterEffect">
                                  <p:stCondLst>
                                    <p:cond delay="0"/>
                                  </p:stCondLst>
                                  <p:iterate type="lt">
                                    <p:tmPct val="30000"/>
                                  </p:iterate>
                                  <p:childTnLst>
                                    <p:set>
                                      <p:cBhvr>
                                        <p:cTn id="85" dur="1" fill="hold">
                                          <p:stCondLst>
                                            <p:cond delay="0"/>
                                          </p:stCondLst>
                                        </p:cTn>
                                        <p:tgtEl>
                                          <p:spTgt spid="30"/>
                                        </p:tgtEl>
                                        <p:attrNameLst>
                                          <p:attrName>style.visibility</p:attrName>
                                        </p:attrNameLst>
                                      </p:cBhvr>
                                      <p:to>
                                        <p:strVal val="visible"/>
                                      </p:to>
                                    </p:set>
                                    <p:animEffect transition="in" filter="wipe(left)">
                                      <p:cBhvr>
                                        <p:cTn id="86" dur="50"/>
                                        <p:tgtEl>
                                          <p:spTgt spid="30"/>
                                        </p:tgtEl>
                                      </p:cBhvr>
                                    </p:animEffect>
                                  </p:childTnLst>
                                </p:cTn>
                              </p:par>
                              <p:par>
                                <p:cTn id="87" presetID="36" presetClass="emph" presetSubtype="0" fill="hold" grpId="1" nodeType="withEffect">
                                  <p:stCondLst>
                                    <p:cond delay="0"/>
                                  </p:stCondLst>
                                  <p:iterate type="lt">
                                    <p:tmPct val="30000"/>
                                  </p:iterate>
                                  <p:childTnLst>
                                    <p:animScale>
                                      <p:cBhvr>
                                        <p:cTn id="88" dur="25" autoRev="1" fill="hold">
                                          <p:stCondLst>
                                            <p:cond delay="0"/>
                                          </p:stCondLst>
                                        </p:cTn>
                                        <p:tgtEl>
                                          <p:spTgt spid="30"/>
                                        </p:tgtEl>
                                      </p:cBhvr>
                                      <p:to x="80000" y="100000"/>
                                    </p:animScale>
                                    <p:anim by="(#ppt_w*0.10)" calcmode="lin" valueType="num">
                                      <p:cBhvr>
                                        <p:cTn id="89" dur="25" autoRev="1" fill="hold">
                                          <p:stCondLst>
                                            <p:cond delay="0"/>
                                          </p:stCondLst>
                                        </p:cTn>
                                        <p:tgtEl>
                                          <p:spTgt spid="30"/>
                                        </p:tgtEl>
                                        <p:attrNameLst>
                                          <p:attrName>ppt_x</p:attrName>
                                        </p:attrNameLst>
                                      </p:cBhvr>
                                    </p:anim>
                                    <p:anim by="(-#ppt_w*0.10)" calcmode="lin" valueType="num">
                                      <p:cBhvr>
                                        <p:cTn id="90" dur="25" autoRev="1" fill="hold">
                                          <p:stCondLst>
                                            <p:cond delay="0"/>
                                          </p:stCondLst>
                                        </p:cTn>
                                        <p:tgtEl>
                                          <p:spTgt spid="30"/>
                                        </p:tgtEl>
                                        <p:attrNameLst>
                                          <p:attrName>ppt_y</p:attrName>
                                        </p:attrNameLst>
                                      </p:cBhvr>
                                    </p:anim>
                                    <p:animRot by="-480000">
                                      <p:cBhvr>
                                        <p:cTn id="91" dur="25" autoRev="1" fill="hold">
                                          <p:stCondLst>
                                            <p:cond delay="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animBg="1"/>
      <p:bldP spid="8" grpId="0" animBg="1"/>
      <p:bldP spid="17" grpId="0" animBg="1"/>
      <p:bldP spid="18" grpId="0" animBg="1"/>
      <p:bldP spid="4" grpId="0" animBg="1"/>
      <p:bldP spid="22" grpId="0" animBg="1"/>
      <p:bldP spid="23" grpId="0"/>
      <p:bldP spid="26" grpId="0" animBg="1"/>
      <p:bldP spid="29" grpId="0"/>
      <p:bldP spid="29" grpId="1"/>
      <p:bldP spid="30" grpId="0"/>
      <p:bldP spid="3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808365" y="1094973"/>
            <a:ext cx="1458162" cy="1458162"/>
            <a:chOff x="4840752" y="1682588"/>
            <a:chExt cx="1944216" cy="1944216"/>
          </a:xfrm>
        </p:grpSpPr>
        <p:sp>
          <p:nvSpPr>
            <p:cNvPr id="2" name="圆角矩形 1"/>
            <p:cNvSpPr/>
            <p:nvPr/>
          </p:nvSpPr>
          <p:spPr>
            <a:xfrm rot="19460361">
              <a:off x="4840752" y="1682588"/>
              <a:ext cx="1944216" cy="1944216"/>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3" name="Freeform 15"/>
            <p:cNvSpPr>
              <a:spLocks noEditPoints="1"/>
            </p:cNvSpPr>
            <p:nvPr/>
          </p:nvSpPr>
          <p:spPr bwMode="auto">
            <a:xfrm>
              <a:off x="5272466" y="2111480"/>
              <a:ext cx="1080788" cy="1086432"/>
            </a:xfrm>
            <a:custGeom>
              <a:avLst/>
              <a:gdLst>
                <a:gd name="T0" fmla="*/ 192 w 383"/>
                <a:gd name="T1" fmla="*/ 64 h 385"/>
                <a:gd name="T2" fmla="*/ 336 w 383"/>
                <a:gd name="T3" fmla="*/ 224 h 385"/>
                <a:gd name="T4" fmla="*/ 336 w 383"/>
                <a:gd name="T5" fmla="*/ 385 h 385"/>
                <a:gd name="T6" fmla="*/ 239 w 383"/>
                <a:gd name="T7" fmla="*/ 385 h 385"/>
                <a:gd name="T8" fmla="*/ 239 w 383"/>
                <a:gd name="T9" fmla="*/ 264 h 385"/>
                <a:gd name="T10" fmla="*/ 236 w 383"/>
                <a:gd name="T11" fmla="*/ 253 h 385"/>
                <a:gd name="T12" fmla="*/ 227 w 383"/>
                <a:gd name="T13" fmla="*/ 244 h 385"/>
                <a:gd name="T14" fmla="*/ 215 w 383"/>
                <a:gd name="T15" fmla="*/ 241 h 385"/>
                <a:gd name="T16" fmla="*/ 168 w 383"/>
                <a:gd name="T17" fmla="*/ 241 h 385"/>
                <a:gd name="T18" fmla="*/ 156 w 383"/>
                <a:gd name="T19" fmla="*/ 244 h 385"/>
                <a:gd name="T20" fmla="*/ 146 w 383"/>
                <a:gd name="T21" fmla="*/ 253 h 385"/>
                <a:gd name="T22" fmla="*/ 144 w 383"/>
                <a:gd name="T23" fmla="*/ 264 h 385"/>
                <a:gd name="T24" fmla="*/ 144 w 383"/>
                <a:gd name="T25" fmla="*/ 385 h 385"/>
                <a:gd name="T26" fmla="*/ 48 w 383"/>
                <a:gd name="T27" fmla="*/ 385 h 385"/>
                <a:gd name="T28" fmla="*/ 48 w 383"/>
                <a:gd name="T29" fmla="*/ 224 h 385"/>
                <a:gd name="T30" fmla="*/ 192 w 383"/>
                <a:gd name="T31" fmla="*/ 64 h 385"/>
                <a:gd name="T32" fmla="*/ 312 w 383"/>
                <a:gd name="T33" fmla="*/ 24 h 385"/>
                <a:gd name="T34" fmla="*/ 360 w 383"/>
                <a:gd name="T35" fmla="*/ 24 h 385"/>
                <a:gd name="T36" fmla="*/ 360 w 383"/>
                <a:gd name="T37" fmla="*/ 129 h 385"/>
                <a:gd name="T38" fmla="*/ 312 w 383"/>
                <a:gd name="T39" fmla="*/ 74 h 385"/>
                <a:gd name="T40" fmla="*/ 312 w 383"/>
                <a:gd name="T41" fmla="*/ 24 h 385"/>
                <a:gd name="T42" fmla="*/ 168 w 383"/>
                <a:gd name="T43" fmla="*/ 0 h 385"/>
                <a:gd name="T44" fmla="*/ 215 w 383"/>
                <a:gd name="T45" fmla="*/ 0 h 385"/>
                <a:gd name="T46" fmla="*/ 383 w 383"/>
                <a:gd name="T47" fmla="*/ 193 h 385"/>
                <a:gd name="T48" fmla="*/ 336 w 383"/>
                <a:gd name="T49" fmla="*/ 193 h 385"/>
                <a:gd name="T50" fmla="*/ 192 w 383"/>
                <a:gd name="T51" fmla="*/ 27 h 385"/>
                <a:gd name="T52" fmla="*/ 48 w 383"/>
                <a:gd name="T53" fmla="*/ 193 h 385"/>
                <a:gd name="T54" fmla="*/ 0 w 383"/>
                <a:gd name="T55" fmla="*/ 193 h 385"/>
                <a:gd name="T56" fmla="*/ 168 w 383"/>
                <a:gd name="T5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3" h="385">
                  <a:moveTo>
                    <a:pt x="192" y="64"/>
                  </a:moveTo>
                  <a:lnTo>
                    <a:pt x="336" y="224"/>
                  </a:lnTo>
                  <a:lnTo>
                    <a:pt x="336" y="385"/>
                  </a:lnTo>
                  <a:lnTo>
                    <a:pt x="239" y="385"/>
                  </a:lnTo>
                  <a:lnTo>
                    <a:pt x="239" y="264"/>
                  </a:lnTo>
                  <a:lnTo>
                    <a:pt x="236" y="253"/>
                  </a:lnTo>
                  <a:lnTo>
                    <a:pt x="227" y="244"/>
                  </a:lnTo>
                  <a:lnTo>
                    <a:pt x="215" y="241"/>
                  </a:lnTo>
                  <a:lnTo>
                    <a:pt x="168" y="241"/>
                  </a:lnTo>
                  <a:lnTo>
                    <a:pt x="156" y="244"/>
                  </a:lnTo>
                  <a:lnTo>
                    <a:pt x="146" y="253"/>
                  </a:lnTo>
                  <a:lnTo>
                    <a:pt x="144" y="264"/>
                  </a:lnTo>
                  <a:lnTo>
                    <a:pt x="144" y="385"/>
                  </a:lnTo>
                  <a:lnTo>
                    <a:pt x="48" y="385"/>
                  </a:lnTo>
                  <a:lnTo>
                    <a:pt x="48" y="224"/>
                  </a:lnTo>
                  <a:lnTo>
                    <a:pt x="192" y="64"/>
                  </a:lnTo>
                  <a:close/>
                  <a:moveTo>
                    <a:pt x="312" y="24"/>
                  </a:moveTo>
                  <a:lnTo>
                    <a:pt x="360" y="24"/>
                  </a:lnTo>
                  <a:lnTo>
                    <a:pt x="360" y="129"/>
                  </a:lnTo>
                  <a:lnTo>
                    <a:pt x="312" y="74"/>
                  </a:lnTo>
                  <a:lnTo>
                    <a:pt x="312" y="24"/>
                  </a:lnTo>
                  <a:close/>
                  <a:moveTo>
                    <a:pt x="168" y="0"/>
                  </a:moveTo>
                  <a:lnTo>
                    <a:pt x="215" y="0"/>
                  </a:lnTo>
                  <a:lnTo>
                    <a:pt x="383" y="193"/>
                  </a:lnTo>
                  <a:lnTo>
                    <a:pt x="336" y="193"/>
                  </a:lnTo>
                  <a:lnTo>
                    <a:pt x="192" y="27"/>
                  </a:lnTo>
                  <a:lnTo>
                    <a:pt x="48" y="193"/>
                  </a:lnTo>
                  <a:lnTo>
                    <a:pt x="0" y="193"/>
                  </a:lnTo>
                  <a:lnTo>
                    <a:pt x="168" y="0"/>
                  </a:lnTo>
                  <a:close/>
                </a:path>
              </a:pathLst>
            </a:custGeom>
            <a:solidFill>
              <a:srgbClr val="0070C0"/>
            </a:solidFill>
            <a:ln w="3175">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grpSp>
      <p:sp>
        <p:nvSpPr>
          <p:cNvPr id="4" name="TextBox 4"/>
          <p:cNvSpPr txBox="1"/>
          <p:nvPr/>
        </p:nvSpPr>
        <p:spPr>
          <a:xfrm>
            <a:off x="818545" y="3202214"/>
            <a:ext cx="3726414" cy="369332"/>
          </a:xfrm>
          <a:prstGeom prst="rect">
            <a:avLst/>
          </a:prstGeom>
          <a:noFill/>
        </p:spPr>
        <p:txBody>
          <a:bodyPr wrap="square" rtlCol="0">
            <a:spAutoFit/>
          </a:bodyPr>
          <a:lstStyle/>
          <a:p>
            <a:pPr algn="ctr"/>
            <a:r>
              <a:rPr lang="en-US" altLang="zh-CN" b="1" dirty="0">
                <a:solidFill>
                  <a:srgbClr val="0070C0"/>
                </a:solidFill>
                <a:latin typeface="方正姚体" panose="02010601030101010101" pitchFamily="2" charset="-122"/>
                <a:ea typeface="方正姚体" panose="02010601030101010101" pitchFamily="2" charset="-122"/>
              </a:rPr>
              <a:t>01.</a:t>
            </a:r>
            <a:r>
              <a:rPr lang="zh-CN" altLang="en-US" b="1" dirty="0">
                <a:solidFill>
                  <a:srgbClr val="0070C0"/>
                </a:solidFill>
                <a:latin typeface="方正姚体" panose="02010601030101010101" pitchFamily="2" charset="-122"/>
                <a:ea typeface="方正姚体" panose="02010601030101010101" pitchFamily="2" charset="-122"/>
              </a:rPr>
              <a:t>公司与团队</a:t>
            </a:r>
          </a:p>
        </p:txBody>
      </p:sp>
      <p:sp>
        <p:nvSpPr>
          <p:cNvPr id="5" name="TextBox 5"/>
          <p:cNvSpPr txBox="1"/>
          <p:nvPr/>
        </p:nvSpPr>
        <p:spPr>
          <a:xfrm>
            <a:off x="3805172" y="3023374"/>
            <a:ext cx="4171792" cy="300082"/>
          </a:xfrm>
          <a:prstGeom prst="rect">
            <a:avLst/>
          </a:prstGeom>
          <a:noFill/>
        </p:spPr>
        <p:txBody>
          <a:bodyPr wrap="square" rtlCol="0">
            <a:spAutoFit/>
          </a:bodyPr>
          <a:lstStyle/>
          <a:p>
            <a:pPr marL="128588" lvl="1" indent="-128588">
              <a:buFont typeface="Wingdings" pitchFamily="2" charset="2"/>
              <a:buChar char="l"/>
            </a:pPr>
            <a:r>
              <a:rPr lang="zh-CN" altLang="en-US" sz="1350" dirty="0">
                <a:solidFill>
                  <a:schemeClr val="bg2">
                    <a:lumMod val="50000"/>
                  </a:schemeClr>
                </a:solidFill>
                <a:latin typeface="方正姚体" panose="02010601030101010101" pitchFamily="2" charset="-122"/>
                <a:ea typeface="方正姚体" panose="02010601030101010101" pitchFamily="2" charset="-122"/>
              </a:rPr>
              <a:t>公司简介</a:t>
            </a:r>
          </a:p>
        </p:txBody>
      </p:sp>
      <p:sp>
        <p:nvSpPr>
          <p:cNvPr id="7" name="文本框 9"/>
          <p:cNvSpPr txBox="1"/>
          <p:nvPr/>
        </p:nvSpPr>
        <p:spPr>
          <a:xfrm>
            <a:off x="4962912" y="3057999"/>
            <a:ext cx="1505955" cy="207749"/>
          </a:xfrm>
          <a:prstGeom prst="rect">
            <a:avLst/>
          </a:prstGeom>
          <a:noFill/>
        </p:spPr>
        <p:txBody>
          <a:bodyPr wrap="square" lIns="0" tIns="0" rIns="0" bIns="0" rtlCol="0">
            <a:spAutoFit/>
          </a:bodyPr>
          <a:lstStyle/>
          <a:p>
            <a:pPr marL="128588" lvl="1" indent="-128588">
              <a:buFont typeface="Wingdings" pitchFamily="2" charset="2"/>
              <a:buChar char="l"/>
            </a:pPr>
            <a:r>
              <a:rPr lang="zh-CN" altLang="en-US" sz="1350" dirty="0">
                <a:solidFill>
                  <a:schemeClr val="bg2">
                    <a:lumMod val="50000"/>
                  </a:schemeClr>
                </a:solidFill>
                <a:latin typeface="方正姚体" panose="02010601030101010101" pitchFamily="2" charset="-122"/>
                <a:ea typeface="方正姚体" panose="02010601030101010101" pitchFamily="2" charset="-122"/>
              </a:rPr>
              <a:t>团队介绍</a:t>
            </a:r>
          </a:p>
        </p:txBody>
      </p:sp>
      <p:sp>
        <p:nvSpPr>
          <p:cNvPr id="8" name="文本框 7"/>
          <p:cNvSpPr txBox="1"/>
          <p:nvPr/>
        </p:nvSpPr>
        <p:spPr>
          <a:xfrm>
            <a:off x="5986982" y="3068372"/>
            <a:ext cx="1505955" cy="207749"/>
          </a:xfrm>
          <a:prstGeom prst="rect">
            <a:avLst/>
          </a:prstGeom>
          <a:noFill/>
        </p:spPr>
        <p:txBody>
          <a:bodyPr wrap="square" lIns="0" tIns="0" rIns="0" bIns="0" rtlCol="0">
            <a:spAutoFit/>
          </a:bodyPr>
          <a:lstStyle/>
          <a:p>
            <a:pPr marL="128588" lvl="1" indent="-128588">
              <a:buFont typeface="Wingdings" pitchFamily="2" charset="2"/>
              <a:buChar char="l"/>
            </a:pPr>
            <a:r>
              <a:rPr lang="zh-CN" altLang="en-US" sz="1350" dirty="0">
                <a:solidFill>
                  <a:schemeClr val="bg2">
                    <a:lumMod val="50000"/>
                  </a:schemeClr>
                </a:solidFill>
                <a:latin typeface="方正姚体" panose="02010601030101010101" pitchFamily="2" charset="-122"/>
                <a:ea typeface="方正姚体" panose="02010601030101010101" pitchFamily="2" charset="-122"/>
              </a:rPr>
              <a:t>项目成员</a:t>
            </a:r>
          </a:p>
        </p:txBody>
      </p:sp>
      <p:sp>
        <p:nvSpPr>
          <p:cNvPr id="9" name="文本框 9"/>
          <p:cNvSpPr txBox="1"/>
          <p:nvPr/>
        </p:nvSpPr>
        <p:spPr>
          <a:xfrm>
            <a:off x="7011051" y="3068523"/>
            <a:ext cx="1505955" cy="207749"/>
          </a:xfrm>
          <a:prstGeom prst="rect">
            <a:avLst/>
          </a:prstGeom>
          <a:noFill/>
        </p:spPr>
        <p:txBody>
          <a:bodyPr wrap="square" lIns="0" tIns="0" rIns="0" bIns="0" rtlCol="0">
            <a:spAutoFit/>
          </a:bodyPr>
          <a:lstStyle/>
          <a:p>
            <a:pPr marL="128588" lvl="1" indent="-128588">
              <a:buFont typeface="Wingdings" pitchFamily="2" charset="2"/>
              <a:buChar char="l"/>
            </a:pPr>
            <a:r>
              <a:rPr lang="zh-CN" altLang="en-US" sz="1350" dirty="0">
                <a:solidFill>
                  <a:schemeClr val="bg2">
                    <a:lumMod val="50000"/>
                  </a:schemeClr>
                </a:solidFill>
                <a:latin typeface="方正姚体" panose="02010601030101010101" pitchFamily="2" charset="-122"/>
                <a:ea typeface="方正姚体" panose="02010601030101010101" pitchFamily="2" charset="-122"/>
              </a:rPr>
              <a:t>核心成员</a:t>
            </a:r>
          </a:p>
        </p:txBody>
      </p:sp>
      <p:sp>
        <p:nvSpPr>
          <p:cNvPr id="10" name="文本框 9"/>
          <p:cNvSpPr txBox="1"/>
          <p:nvPr/>
        </p:nvSpPr>
        <p:spPr>
          <a:xfrm>
            <a:off x="3858161" y="3680014"/>
            <a:ext cx="1505955" cy="207749"/>
          </a:xfrm>
          <a:prstGeom prst="rect">
            <a:avLst/>
          </a:prstGeom>
          <a:noFill/>
        </p:spPr>
        <p:txBody>
          <a:bodyPr wrap="square" lIns="0" tIns="0" rIns="0" bIns="0" rtlCol="0">
            <a:spAutoFit/>
          </a:bodyPr>
          <a:lstStyle/>
          <a:p>
            <a:pPr marL="128588" lvl="1" indent="-128588">
              <a:buFont typeface="Wingdings" pitchFamily="2" charset="2"/>
              <a:buChar char="l"/>
            </a:pPr>
            <a:r>
              <a:rPr lang="zh-CN" altLang="en-US" sz="1350" dirty="0">
                <a:solidFill>
                  <a:schemeClr val="bg2">
                    <a:lumMod val="50000"/>
                  </a:schemeClr>
                </a:solidFill>
                <a:latin typeface="方正姚体" panose="02010601030101010101" pitchFamily="2" charset="-122"/>
                <a:ea typeface="方正姚体" panose="02010601030101010101" pitchFamily="2" charset="-122"/>
              </a:rPr>
              <a:t>组织架构</a:t>
            </a:r>
          </a:p>
        </p:txBody>
      </p:sp>
      <p:sp>
        <p:nvSpPr>
          <p:cNvPr id="11" name="文本框 9"/>
          <p:cNvSpPr txBox="1"/>
          <p:nvPr/>
        </p:nvSpPr>
        <p:spPr>
          <a:xfrm>
            <a:off x="4962912" y="3686999"/>
            <a:ext cx="1505955" cy="207749"/>
          </a:xfrm>
          <a:prstGeom prst="rect">
            <a:avLst/>
          </a:prstGeom>
          <a:noFill/>
        </p:spPr>
        <p:txBody>
          <a:bodyPr wrap="square" lIns="0" tIns="0" rIns="0" bIns="0" rtlCol="0">
            <a:spAutoFit/>
          </a:bodyPr>
          <a:lstStyle/>
          <a:p>
            <a:pPr marL="128588" lvl="1" indent="-128588">
              <a:buFont typeface="Wingdings" pitchFamily="2" charset="2"/>
              <a:buChar char="l"/>
            </a:pPr>
            <a:r>
              <a:rPr lang="zh-CN" altLang="en-US" sz="1350" dirty="0">
                <a:solidFill>
                  <a:schemeClr val="bg2">
                    <a:lumMod val="50000"/>
                  </a:schemeClr>
                </a:solidFill>
                <a:latin typeface="方正姚体" panose="02010601030101010101" pitchFamily="2" charset="-122"/>
                <a:ea typeface="方正姚体" panose="02010601030101010101" pitchFamily="2" charset="-122"/>
              </a:rPr>
              <a:t>公司大事记</a:t>
            </a:r>
          </a:p>
        </p:txBody>
      </p:sp>
      <p:sp>
        <p:nvSpPr>
          <p:cNvPr id="12" name="文本框 9"/>
          <p:cNvSpPr txBox="1"/>
          <p:nvPr/>
        </p:nvSpPr>
        <p:spPr>
          <a:xfrm>
            <a:off x="6277687" y="3686999"/>
            <a:ext cx="1505955" cy="207749"/>
          </a:xfrm>
          <a:prstGeom prst="rect">
            <a:avLst/>
          </a:prstGeom>
          <a:noFill/>
        </p:spPr>
        <p:txBody>
          <a:bodyPr wrap="square" lIns="0" tIns="0" rIns="0" bIns="0" rtlCol="0">
            <a:spAutoFit/>
          </a:bodyPr>
          <a:lstStyle/>
          <a:p>
            <a:pPr marL="128588" lvl="1" indent="-128588">
              <a:buFont typeface="Wingdings" pitchFamily="2" charset="2"/>
              <a:buChar char="l"/>
            </a:pPr>
            <a:r>
              <a:rPr lang="zh-CN" altLang="en-US" sz="1350" dirty="0">
                <a:solidFill>
                  <a:schemeClr val="bg2">
                    <a:lumMod val="50000"/>
                  </a:schemeClr>
                </a:solidFill>
                <a:latin typeface="方正姚体" panose="02010601030101010101" pitchFamily="2" charset="-122"/>
                <a:ea typeface="方正姚体" panose="02010601030101010101" pitchFamily="2" charset="-122"/>
              </a:rPr>
              <a:t>企业理念</a:t>
            </a:r>
          </a:p>
        </p:txBody>
      </p:sp>
      <p:cxnSp>
        <p:nvCxnSpPr>
          <p:cNvPr id="15" name="直接连接符 14"/>
          <p:cNvCxnSpPr/>
          <p:nvPr/>
        </p:nvCxnSpPr>
        <p:spPr>
          <a:xfrm flipV="1">
            <a:off x="3643597" y="2845417"/>
            <a:ext cx="0" cy="1301207"/>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89421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0-#ppt_w/2"/>
                                          </p:val>
                                        </p:tav>
                                        <p:tav tm="100000">
                                          <p:val>
                                            <p:strVal val="#ppt_x"/>
                                          </p:val>
                                        </p:tav>
                                      </p:tavLst>
                                    </p:anim>
                                    <p:anim calcmode="lin" valueType="num">
                                      <p:cBhvr additive="base">
                                        <p:cTn id="43" dur="500" fill="hold"/>
                                        <p:tgtEl>
                                          <p:spTgt spid="12"/>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0-#ppt_w/2"/>
                                          </p:val>
                                        </p:tav>
                                        <p:tav tm="100000">
                                          <p:val>
                                            <p:strVal val="#ppt_x"/>
                                          </p:val>
                                        </p:tav>
                                      </p:tavLst>
                                    </p:anim>
                                    <p:anim calcmode="lin" valueType="num">
                                      <p:cBhvr additive="base">
                                        <p:cTn id="4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7821" y="232205"/>
            <a:ext cx="1505955" cy="430887"/>
          </a:xfrm>
          <a:prstGeom prst="rect">
            <a:avLst/>
          </a:prstGeom>
          <a:noFill/>
        </p:spPr>
        <p:txBody>
          <a:bodyPr wrap="square" lIns="0" tIns="0" rIns="0" bIns="0" rtlCol="0">
            <a:spAutoFit/>
          </a:bodyPr>
          <a:lstStyle/>
          <a:p>
            <a:pPr marL="0" lvl="1"/>
            <a:r>
              <a:rPr lang="zh-CN" altLang="en-US" sz="2800" b="1" dirty="0">
                <a:solidFill>
                  <a:schemeClr val="bg2">
                    <a:lumMod val="50000"/>
                  </a:schemeClr>
                </a:solidFill>
                <a:latin typeface="方正姚体" panose="02010601030101010101" pitchFamily="2" charset="-122"/>
                <a:ea typeface="方正姚体" panose="02010601030101010101" pitchFamily="2" charset="-122"/>
              </a:rPr>
              <a:t>融资计划</a:t>
            </a:r>
          </a:p>
        </p:txBody>
      </p:sp>
      <p:sp>
        <p:nvSpPr>
          <p:cNvPr id="3" name="文本框 2"/>
          <p:cNvSpPr txBox="1"/>
          <p:nvPr/>
        </p:nvSpPr>
        <p:spPr>
          <a:xfrm>
            <a:off x="1972760" y="353655"/>
            <a:ext cx="2843153" cy="184666"/>
          </a:xfrm>
          <a:prstGeom prst="rect">
            <a:avLst/>
          </a:prstGeom>
          <a:noFill/>
        </p:spPr>
        <p:txBody>
          <a:bodyPr wrap="square" lIns="0" tIns="0" rIns="0" bIns="0" rtlCol="0">
            <a:spAutoFit/>
          </a:bodyPr>
          <a:lstStyle/>
          <a:p>
            <a:pPr marL="0" lvl="1"/>
            <a:r>
              <a:rPr lang="en-US" altLang="zh-CN" sz="1200" dirty="0">
                <a:solidFill>
                  <a:srgbClr val="0070C0"/>
                </a:solidFill>
                <a:latin typeface="微软雅黑" pitchFamily="34" charset="-122"/>
                <a:ea typeface="微软雅黑" pitchFamily="34" charset="-122"/>
              </a:rPr>
              <a:t>FINANCING PLAN</a:t>
            </a:r>
            <a:endParaRPr lang="zh-CN" altLang="en-US" sz="1200" dirty="0">
              <a:solidFill>
                <a:srgbClr val="0070C0"/>
              </a:solidFill>
              <a:latin typeface="微软雅黑" pitchFamily="34" charset="-122"/>
              <a:ea typeface="微软雅黑" pitchFamily="34" charset="-122"/>
            </a:endParaRPr>
          </a:p>
        </p:txBody>
      </p:sp>
      <p:grpSp>
        <p:nvGrpSpPr>
          <p:cNvPr id="43" name="组合 42"/>
          <p:cNvGrpSpPr/>
          <p:nvPr/>
        </p:nvGrpSpPr>
        <p:grpSpPr>
          <a:xfrm>
            <a:off x="1245674" y="3892509"/>
            <a:ext cx="578170" cy="496892"/>
            <a:chOff x="1561454" y="1678687"/>
            <a:chExt cx="2397834" cy="2060754"/>
          </a:xfrm>
        </p:grpSpPr>
        <p:sp>
          <p:nvSpPr>
            <p:cNvPr id="44" name="等腰三角形 43"/>
            <p:cNvSpPr/>
            <p:nvPr/>
          </p:nvSpPr>
          <p:spPr>
            <a:xfrm rot="7294826">
              <a:off x="3069042" y="1642921"/>
              <a:ext cx="392341" cy="1388151"/>
            </a:xfrm>
            <a:prstGeom prst="triangle">
              <a:avLst/>
            </a:prstGeom>
            <a:gradFill flip="none" rotWithShape="1">
              <a:gsLst>
                <a:gs pos="0">
                  <a:schemeClr val="tx1">
                    <a:alpha val="31000"/>
                  </a:schemeClr>
                </a:gs>
                <a:gs pos="100000">
                  <a:schemeClr val="tx1">
                    <a:alpha val="0"/>
                  </a:schemeClr>
                </a:gs>
              </a:gsLst>
              <a:lin ang="2700000" scaled="1"/>
              <a:tileRect/>
            </a:gradFill>
            <a:ln>
              <a:noFill/>
            </a:ln>
          </p:spPr>
          <p:txBody>
            <a:bodyPr wrap="none" anchor="ctr"/>
            <a:lstStyle/>
            <a:p>
              <a:endParaRPr lang="zh-CN" altLang="en-US" sz="1350">
                <a:ea typeface="华文细黑" pitchFamily="2" charset="-122"/>
              </a:endParaRPr>
            </a:p>
          </p:txBody>
        </p:sp>
        <p:sp>
          <p:nvSpPr>
            <p:cNvPr id="45" name="等腰三角形 44"/>
            <p:cNvSpPr/>
            <p:nvPr/>
          </p:nvSpPr>
          <p:spPr>
            <a:xfrm rot="7601584">
              <a:off x="2059359" y="2599017"/>
              <a:ext cx="392341" cy="1388151"/>
            </a:xfrm>
            <a:prstGeom prst="triangle">
              <a:avLst/>
            </a:prstGeom>
            <a:gradFill flip="none" rotWithShape="1">
              <a:gsLst>
                <a:gs pos="0">
                  <a:schemeClr val="tx1">
                    <a:alpha val="31000"/>
                  </a:schemeClr>
                </a:gs>
                <a:gs pos="100000">
                  <a:schemeClr val="tx1">
                    <a:alpha val="0"/>
                  </a:schemeClr>
                </a:gs>
              </a:gsLst>
              <a:lin ang="2700000" scaled="1"/>
              <a:tileRect/>
            </a:gradFill>
            <a:ln>
              <a:noFill/>
            </a:ln>
          </p:spPr>
          <p:txBody>
            <a:bodyPr wrap="none" anchor="ctr"/>
            <a:lstStyle/>
            <a:p>
              <a:endParaRPr lang="zh-CN" altLang="en-US" sz="1350">
                <a:latin typeface="微软雅黑" panose="020B0503020204020204" pitchFamily="34" charset="-122"/>
                <a:ea typeface="微软雅黑" panose="020B0503020204020204" pitchFamily="34" charset="-122"/>
              </a:endParaRPr>
            </a:p>
          </p:txBody>
        </p:sp>
        <p:sp>
          <p:nvSpPr>
            <p:cNvPr id="46" name="菱形 7"/>
            <p:cNvSpPr/>
            <p:nvPr/>
          </p:nvSpPr>
          <p:spPr>
            <a:xfrm>
              <a:off x="1796802" y="1678687"/>
              <a:ext cx="2060752"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tx1">
                    <a:lumMod val="65000"/>
                    <a:lumOff val="35000"/>
                  </a:schemeClr>
                </a:gs>
                <a:gs pos="51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菱形 7"/>
            <p:cNvSpPr/>
            <p:nvPr/>
          </p:nvSpPr>
          <p:spPr>
            <a:xfrm flipV="1">
              <a:off x="1796802" y="2709064"/>
              <a:ext cx="2060752"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bg1">
                    <a:lumMod val="65000"/>
                  </a:schemeClr>
                </a:gs>
                <a:gs pos="51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48" name="TextBox 20"/>
            <p:cNvSpPr txBox="1"/>
            <p:nvPr/>
          </p:nvSpPr>
          <p:spPr>
            <a:xfrm>
              <a:off x="1957258" y="2339002"/>
              <a:ext cx="1744782" cy="1340258"/>
            </a:xfrm>
            <a:prstGeom prst="rect">
              <a:avLst/>
            </a:prstGeom>
            <a:noFill/>
          </p:spPr>
          <p:txBody>
            <a:bodyPr wrap="square" rtlCol="0">
              <a:spAutoFit/>
            </a:bodyPr>
            <a:lstStyle/>
            <a:p>
              <a:pPr algn="ctr"/>
              <a:endParaRPr lang="zh-CN" altLang="en-US" sz="1500" b="1" dirty="0">
                <a:solidFill>
                  <a:srgbClr val="C00000"/>
                </a:solidFill>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2724478" y="1196498"/>
            <a:ext cx="1798376" cy="1545566"/>
            <a:chOff x="1561454" y="1678687"/>
            <a:chExt cx="2397834" cy="2060754"/>
          </a:xfrm>
        </p:grpSpPr>
        <p:sp>
          <p:nvSpPr>
            <p:cNvPr id="73" name="等腰三角形 72"/>
            <p:cNvSpPr/>
            <p:nvPr/>
          </p:nvSpPr>
          <p:spPr>
            <a:xfrm rot="7294826">
              <a:off x="3069042" y="1642921"/>
              <a:ext cx="392341" cy="1388151"/>
            </a:xfrm>
            <a:prstGeom prst="triangle">
              <a:avLst/>
            </a:prstGeom>
            <a:gradFill flip="none" rotWithShape="1">
              <a:gsLst>
                <a:gs pos="0">
                  <a:schemeClr val="tx1">
                    <a:alpha val="31000"/>
                  </a:schemeClr>
                </a:gs>
                <a:gs pos="100000">
                  <a:schemeClr val="tx1">
                    <a:alpha val="0"/>
                  </a:schemeClr>
                </a:gs>
              </a:gsLst>
              <a:lin ang="2700000" scaled="1"/>
              <a:tileRect/>
            </a:gradFill>
            <a:ln>
              <a:noFill/>
            </a:ln>
          </p:spPr>
          <p:txBody>
            <a:bodyPr wrap="none" anchor="ctr"/>
            <a:lstStyle/>
            <a:p>
              <a:endParaRPr lang="zh-CN" altLang="en-US" sz="1350">
                <a:latin typeface="方正姚体" panose="02010601030101010101" pitchFamily="2" charset="-122"/>
                <a:ea typeface="方正姚体" panose="02010601030101010101" pitchFamily="2" charset="-122"/>
              </a:endParaRPr>
            </a:p>
          </p:txBody>
        </p:sp>
        <p:sp>
          <p:nvSpPr>
            <p:cNvPr id="74" name="等腰三角形 73"/>
            <p:cNvSpPr/>
            <p:nvPr/>
          </p:nvSpPr>
          <p:spPr>
            <a:xfrm rot="7601584">
              <a:off x="2059359" y="2599017"/>
              <a:ext cx="392341" cy="1388151"/>
            </a:xfrm>
            <a:prstGeom prst="triangle">
              <a:avLst/>
            </a:prstGeom>
            <a:gradFill flip="none" rotWithShape="1">
              <a:gsLst>
                <a:gs pos="0">
                  <a:schemeClr val="tx1">
                    <a:alpha val="31000"/>
                  </a:schemeClr>
                </a:gs>
                <a:gs pos="100000">
                  <a:schemeClr val="tx1">
                    <a:alpha val="0"/>
                  </a:schemeClr>
                </a:gs>
              </a:gsLst>
              <a:lin ang="2700000" scaled="1"/>
              <a:tileRect/>
            </a:gradFill>
            <a:ln>
              <a:noFill/>
            </a:ln>
          </p:spPr>
          <p:txBody>
            <a:bodyPr wrap="none" anchor="ctr"/>
            <a:lstStyle/>
            <a:p>
              <a:endParaRPr lang="zh-CN" altLang="en-US" sz="1350">
                <a:latin typeface="方正姚体" panose="02010601030101010101" pitchFamily="2" charset="-122"/>
                <a:ea typeface="方正姚体" panose="02010601030101010101" pitchFamily="2" charset="-122"/>
              </a:endParaRPr>
            </a:p>
          </p:txBody>
        </p:sp>
        <p:sp>
          <p:nvSpPr>
            <p:cNvPr id="75" name="菱形 7"/>
            <p:cNvSpPr/>
            <p:nvPr/>
          </p:nvSpPr>
          <p:spPr>
            <a:xfrm>
              <a:off x="1796802" y="1678687"/>
              <a:ext cx="2060752"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tx1">
                    <a:lumMod val="65000"/>
                    <a:lumOff val="35000"/>
                  </a:schemeClr>
                </a:gs>
                <a:gs pos="51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76" name="菱形 7"/>
            <p:cNvSpPr/>
            <p:nvPr/>
          </p:nvSpPr>
          <p:spPr>
            <a:xfrm flipV="1">
              <a:off x="1796802" y="2709064"/>
              <a:ext cx="2060752"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bg1">
                    <a:lumMod val="65000"/>
                  </a:schemeClr>
                </a:gs>
                <a:gs pos="51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77" name="TextBox 20"/>
            <p:cNvSpPr txBox="1"/>
            <p:nvPr/>
          </p:nvSpPr>
          <p:spPr>
            <a:xfrm>
              <a:off x="1957258" y="2339000"/>
              <a:ext cx="1744784" cy="738664"/>
            </a:xfrm>
            <a:prstGeom prst="rect">
              <a:avLst/>
            </a:prstGeom>
            <a:noFill/>
          </p:spPr>
          <p:txBody>
            <a:bodyPr wrap="square" rtlCol="0">
              <a:spAutoFit/>
            </a:bodyPr>
            <a:lstStyle/>
            <a:p>
              <a:pPr algn="ctr"/>
              <a:r>
                <a:rPr lang="zh-CN" altLang="en-US" sz="1500" b="1" dirty="0">
                  <a:solidFill>
                    <a:srgbClr val="0070C0"/>
                  </a:solidFill>
                  <a:latin typeface="方正姚体" panose="02010601030101010101" pitchFamily="2" charset="-122"/>
                  <a:ea typeface="方正姚体" panose="02010601030101010101" pitchFamily="2" charset="-122"/>
                </a:rPr>
                <a:t>点击输入</a:t>
              </a:r>
            </a:p>
            <a:p>
              <a:pPr algn="ctr"/>
              <a:r>
                <a:rPr lang="zh-CN" altLang="en-US" sz="1500" b="1" dirty="0">
                  <a:solidFill>
                    <a:srgbClr val="0070C0"/>
                  </a:solidFill>
                  <a:latin typeface="方正姚体" panose="02010601030101010101" pitchFamily="2" charset="-122"/>
                  <a:ea typeface="方正姚体" panose="02010601030101010101" pitchFamily="2" charset="-122"/>
                </a:rPr>
                <a:t>标题文本</a:t>
              </a:r>
            </a:p>
          </p:txBody>
        </p:sp>
      </p:grpSp>
      <p:grpSp>
        <p:nvGrpSpPr>
          <p:cNvPr id="78" name="组合 77"/>
          <p:cNvGrpSpPr/>
          <p:nvPr/>
        </p:nvGrpSpPr>
        <p:grpSpPr>
          <a:xfrm>
            <a:off x="4293103" y="1196498"/>
            <a:ext cx="1798376" cy="1545566"/>
            <a:chOff x="1561454" y="1678687"/>
            <a:chExt cx="2397834" cy="2060754"/>
          </a:xfrm>
        </p:grpSpPr>
        <p:sp>
          <p:nvSpPr>
            <p:cNvPr id="79" name="等腰三角形 78"/>
            <p:cNvSpPr/>
            <p:nvPr/>
          </p:nvSpPr>
          <p:spPr>
            <a:xfrm rot="7294826">
              <a:off x="3069042" y="1642921"/>
              <a:ext cx="392341" cy="1388151"/>
            </a:xfrm>
            <a:prstGeom prst="triangle">
              <a:avLst/>
            </a:prstGeom>
            <a:gradFill flip="none" rotWithShape="1">
              <a:gsLst>
                <a:gs pos="0">
                  <a:schemeClr val="tx1">
                    <a:alpha val="31000"/>
                  </a:schemeClr>
                </a:gs>
                <a:gs pos="100000">
                  <a:schemeClr val="tx1">
                    <a:alpha val="0"/>
                  </a:schemeClr>
                </a:gs>
              </a:gsLst>
              <a:lin ang="2700000" scaled="1"/>
              <a:tileRect/>
            </a:gradFill>
            <a:ln>
              <a:noFill/>
            </a:ln>
          </p:spPr>
          <p:txBody>
            <a:bodyPr wrap="none" anchor="ctr"/>
            <a:lstStyle/>
            <a:p>
              <a:endParaRPr lang="zh-CN" altLang="en-US" sz="1350">
                <a:latin typeface="方正姚体" panose="02010601030101010101" pitchFamily="2" charset="-122"/>
                <a:ea typeface="方正姚体" panose="02010601030101010101" pitchFamily="2" charset="-122"/>
              </a:endParaRPr>
            </a:p>
          </p:txBody>
        </p:sp>
        <p:sp>
          <p:nvSpPr>
            <p:cNvPr id="80" name="等腰三角形 79"/>
            <p:cNvSpPr/>
            <p:nvPr/>
          </p:nvSpPr>
          <p:spPr>
            <a:xfrm rot="7601584">
              <a:off x="2059359" y="2599017"/>
              <a:ext cx="392341" cy="1388151"/>
            </a:xfrm>
            <a:prstGeom prst="triangle">
              <a:avLst/>
            </a:prstGeom>
            <a:gradFill flip="none" rotWithShape="1">
              <a:gsLst>
                <a:gs pos="0">
                  <a:schemeClr val="tx1">
                    <a:alpha val="31000"/>
                  </a:schemeClr>
                </a:gs>
                <a:gs pos="100000">
                  <a:schemeClr val="tx1">
                    <a:alpha val="0"/>
                  </a:schemeClr>
                </a:gs>
              </a:gsLst>
              <a:lin ang="2700000" scaled="1"/>
              <a:tileRect/>
            </a:gradFill>
            <a:ln>
              <a:noFill/>
            </a:ln>
          </p:spPr>
          <p:txBody>
            <a:bodyPr wrap="none" anchor="ctr"/>
            <a:lstStyle/>
            <a:p>
              <a:endParaRPr lang="zh-CN" altLang="en-US" sz="1350">
                <a:latin typeface="方正姚体" panose="02010601030101010101" pitchFamily="2" charset="-122"/>
                <a:ea typeface="方正姚体" panose="02010601030101010101" pitchFamily="2" charset="-122"/>
              </a:endParaRPr>
            </a:p>
          </p:txBody>
        </p:sp>
        <p:sp>
          <p:nvSpPr>
            <p:cNvPr id="81" name="菱形 7"/>
            <p:cNvSpPr/>
            <p:nvPr/>
          </p:nvSpPr>
          <p:spPr>
            <a:xfrm>
              <a:off x="1796802" y="1678687"/>
              <a:ext cx="2060752"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tx1">
                    <a:lumMod val="65000"/>
                    <a:lumOff val="35000"/>
                  </a:schemeClr>
                </a:gs>
                <a:gs pos="51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82" name="菱形 7"/>
            <p:cNvSpPr/>
            <p:nvPr/>
          </p:nvSpPr>
          <p:spPr>
            <a:xfrm flipV="1">
              <a:off x="1796802" y="2709064"/>
              <a:ext cx="2060752"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bg1">
                    <a:lumMod val="65000"/>
                  </a:schemeClr>
                </a:gs>
                <a:gs pos="51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83" name="TextBox 20"/>
            <p:cNvSpPr txBox="1"/>
            <p:nvPr/>
          </p:nvSpPr>
          <p:spPr>
            <a:xfrm>
              <a:off x="1957258" y="2339000"/>
              <a:ext cx="1744784" cy="738664"/>
            </a:xfrm>
            <a:prstGeom prst="rect">
              <a:avLst/>
            </a:prstGeom>
            <a:noFill/>
          </p:spPr>
          <p:txBody>
            <a:bodyPr wrap="square" rtlCol="0">
              <a:spAutoFit/>
            </a:bodyPr>
            <a:lstStyle/>
            <a:p>
              <a:pPr algn="ctr"/>
              <a:r>
                <a:rPr lang="zh-CN" altLang="en-US" sz="1500" b="1" dirty="0">
                  <a:solidFill>
                    <a:srgbClr val="0070C0"/>
                  </a:solidFill>
                  <a:latin typeface="方正姚体" panose="02010601030101010101" pitchFamily="2" charset="-122"/>
                  <a:ea typeface="方正姚体" panose="02010601030101010101" pitchFamily="2" charset="-122"/>
                </a:rPr>
                <a:t>点击输入</a:t>
              </a:r>
            </a:p>
            <a:p>
              <a:pPr algn="ctr"/>
              <a:r>
                <a:rPr lang="zh-CN" altLang="en-US" sz="1500" b="1" dirty="0">
                  <a:solidFill>
                    <a:srgbClr val="0070C0"/>
                  </a:solidFill>
                  <a:latin typeface="方正姚体" panose="02010601030101010101" pitchFamily="2" charset="-122"/>
                  <a:ea typeface="方正姚体" panose="02010601030101010101" pitchFamily="2" charset="-122"/>
                </a:rPr>
                <a:t>标题文本</a:t>
              </a:r>
            </a:p>
          </p:txBody>
        </p:sp>
      </p:grpSp>
      <p:grpSp>
        <p:nvGrpSpPr>
          <p:cNvPr id="84" name="组合 83"/>
          <p:cNvGrpSpPr/>
          <p:nvPr/>
        </p:nvGrpSpPr>
        <p:grpSpPr>
          <a:xfrm>
            <a:off x="5846491" y="1184407"/>
            <a:ext cx="1798376" cy="1545566"/>
            <a:chOff x="1561454" y="1678687"/>
            <a:chExt cx="2397834" cy="2060754"/>
          </a:xfrm>
        </p:grpSpPr>
        <p:sp>
          <p:nvSpPr>
            <p:cNvPr id="85" name="等腰三角形 84"/>
            <p:cNvSpPr/>
            <p:nvPr/>
          </p:nvSpPr>
          <p:spPr>
            <a:xfrm rot="7294826">
              <a:off x="3069042" y="1642921"/>
              <a:ext cx="392341" cy="1388151"/>
            </a:xfrm>
            <a:prstGeom prst="triangle">
              <a:avLst/>
            </a:prstGeom>
            <a:gradFill flip="none" rotWithShape="1">
              <a:gsLst>
                <a:gs pos="0">
                  <a:schemeClr val="tx1">
                    <a:alpha val="31000"/>
                  </a:schemeClr>
                </a:gs>
                <a:gs pos="100000">
                  <a:schemeClr val="tx1">
                    <a:alpha val="0"/>
                  </a:schemeClr>
                </a:gs>
              </a:gsLst>
              <a:lin ang="2700000" scaled="1"/>
              <a:tileRect/>
            </a:gradFill>
            <a:ln>
              <a:noFill/>
            </a:ln>
          </p:spPr>
          <p:txBody>
            <a:bodyPr wrap="none" anchor="ctr"/>
            <a:lstStyle/>
            <a:p>
              <a:endParaRPr lang="zh-CN" altLang="en-US" sz="1350">
                <a:latin typeface="方正姚体" panose="02010601030101010101" pitchFamily="2" charset="-122"/>
                <a:ea typeface="方正姚体" panose="02010601030101010101" pitchFamily="2" charset="-122"/>
              </a:endParaRPr>
            </a:p>
          </p:txBody>
        </p:sp>
        <p:sp>
          <p:nvSpPr>
            <p:cNvPr id="86" name="等腰三角形 85"/>
            <p:cNvSpPr/>
            <p:nvPr/>
          </p:nvSpPr>
          <p:spPr>
            <a:xfrm rot="7601584">
              <a:off x="2059359" y="2599017"/>
              <a:ext cx="392341" cy="1388151"/>
            </a:xfrm>
            <a:prstGeom prst="triangle">
              <a:avLst/>
            </a:prstGeom>
            <a:gradFill flip="none" rotWithShape="1">
              <a:gsLst>
                <a:gs pos="0">
                  <a:schemeClr val="tx1">
                    <a:alpha val="31000"/>
                  </a:schemeClr>
                </a:gs>
                <a:gs pos="100000">
                  <a:schemeClr val="tx1">
                    <a:alpha val="0"/>
                  </a:schemeClr>
                </a:gs>
              </a:gsLst>
              <a:lin ang="2700000" scaled="1"/>
              <a:tileRect/>
            </a:gradFill>
            <a:ln>
              <a:noFill/>
            </a:ln>
          </p:spPr>
          <p:txBody>
            <a:bodyPr wrap="none" anchor="ctr"/>
            <a:lstStyle/>
            <a:p>
              <a:endParaRPr lang="zh-CN" altLang="en-US" sz="1350">
                <a:latin typeface="方正姚体" panose="02010601030101010101" pitchFamily="2" charset="-122"/>
                <a:ea typeface="方正姚体" panose="02010601030101010101" pitchFamily="2" charset="-122"/>
              </a:endParaRPr>
            </a:p>
          </p:txBody>
        </p:sp>
        <p:sp>
          <p:nvSpPr>
            <p:cNvPr id="87" name="菱形 7"/>
            <p:cNvSpPr/>
            <p:nvPr/>
          </p:nvSpPr>
          <p:spPr>
            <a:xfrm>
              <a:off x="1796802" y="1678687"/>
              <a:ext cx="2060752"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tx1">
                    <a:lumMod val="65000"/>
                    <a:lumOff val="35000"/>
                  </a:schemeClr>
                </a:gs>
                <a:gs pos="51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88" name="菱形 7"/>
            <p:cNvSpPr/>
            <p:nvPr/>
          </p:nvSpPr>
          <p:spPr>
            <a:xfrm flipV="1">
              <a:off x="1796802" y="2709064"/>
              <a:ext cx="2060752"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bg1">
                    <a:lumMod val="65000"/>
                  </a:schemeClr>
                </a:gs>
                <a:gs pos="51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89" name="TextBox 20"/>
            <p:cNvSpPr txBox="1"/>
            <p:nvPr/>
          </p:nvSpPr>
          <p:spPr>
            <a:xfrm>
              <a:off x="1957258" y="2339000"/>
              <a:ext cx="1744784" cy="738664"/>
            </a:xfrm>
            <a:prstGeom prst="rect">
              <a:avLst/>
            </a:prstGeom>
            <a:noFill/>
          </p:spPr>
          <p:txBody>
            <a:bodyPr wrap="square" rtlCol="0">
              <a:spAutoFit/>
            </a:bodyPr>
            <a:lstStyle/>
            <a:p>
              <a:pPr algn="ctr"/>
              <a:r>
                <a:rPr lang="zh-CN" altLang="en-US" sz="1500" b="1" dirty="0">
                  <a:solidFill>
                    <a:srgbClr val="0070C0"/>
                  </a:solidFill>
                  <a:latin typeface="方正姚体" panose="02010601030101010101" pitchFamily="2" charset="-122"/>
                  <a:ea typeface="方正姚体" panose="02010601030101010101" pitchFamily="2" charset="-122"/>
                </a:rPr>
                <a:t>点击输入</a:t>
              </a:r>
            </a:p>
            <a:p>
              <a:pPr algn="ctr"/>
              <a:r>
                <a:rPr lang="zh-CN" altLang="en-US" sz="1500" b="1" dirty="0">
                  <a:solidFill>
                    <a:srgbClr val="0070C0"/>
                  </a:solidFill>
                  <a:latin typeface="方正姚体" panose="02010601030101010101" pitchFamily="2" charset="-122"/>
                  <a:ea typeface="方正姚体" panose="02010601030101010101" pitchFamily="2" charset="-122"/>
                </a:rPr>
                <a:t>标题文本</a:t>
              </a:r>
            </a:p>
          </p:txBody>
        </p:sp>
      </p:grpSp>
      <p:sp>
        <p:nvSpPr>
          <p:cNvPr id="90" name="矩形 89"/>
          <p:cNvSpPr/>
          <p:nvPr/>
        </p:nvSpPr>
        <p:spPr>
          <a:xfrm>
            <a:off x="1823844" y="3851424"/>
            <a:ext cx="6252652" cy="923330"/>
          </a:xfrm>
          <a:prstGeom prst="rect">
            <a:avLst/>
          </a:prstGeom>
        </p:spPr>
        <p:txBody>
          <a:bodyPr wrap="square">
            <a:spAutoFit/>
          </a:bodyPr>
          <a:lstStyle/>
          <a:p>
            <a:pPr>
              <a:lnSpc>
                <a:spcPct val="150000"/>
              </a:lnSpc>
              <a:spcBef>
                <a:spcPct val="0"/>
              </a:spcBef>
            </a:pPr>
            <a:r>
              <a:rPr lang="zh-CN" altLang="en-US" sz="1200" cap="all" dirty="0">
                <a:solidFill>
                  <a:schemeClr val="bg2">
                    <a:lumMod val="50000"/>
                  </a:schemeClr>
                </a:solidFill>
                <a:latin typeface="方正姚体" panose="02010601030101010101" pitchFamily="2" charset="-122"/>
                <a:ea typeface="方正姚体" panose="02010601030101010101" pitchFamily="2" charset="-122"/>
              </a:rPr>
              <a:t>点击输入您想要的文字内容点击输入您想要的文字内容点击输入您想要的文字内容点击输入您想要的文字内容点击输入您想要的文字内容</a:t>
            </a: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a:p>
            <a:pPr>
              <a:lnSpc>
                <a:spcPct val="150000"/>
              </a:lnSpc>
              <a:spcBef>
                <a:spcPct val="0"/>
              </a:spcBef>
            </a:pP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p:txBody>
      </p:sp>
      <p:grpSp>
        <p:nvGrpSpPr>
          <p:cNvPr id="91" name="组合 90"/>
          <p:cNvGrpSpPr/>
          <p:nvPr/>
        </p:nvGrpSpPr>
        <p:grpSpPr>
          <a:xfrm>
            <a:off x="1285390" y="1322889"/>
            <a:ext cx="1798376" cy="1545566"/>
            <a:chOff x="1561454" y="1678687"/>
            <a:chExt cx="2397834" cy="2060754"/>
          </a:xfrm>
        </p:grpSpPr>
        <p:sp>
          <p:nvSpPr>
            <p:cNvPr id="92" name="等腰三角形 91"/>
            <p:cNvSpPr/>
            <p:nvPr/>
          </p:nvSpPr>
          <p:spPr>
            <a:xfrm rot="7294826">
              <a:off x="3069042" y="1642921"/>
              <a:ext cx="392341" cy="1388151"/>
            </a:xfrm>
            <a:prstGeom prst="triangle">
              <a:avLst/>
            </a:prstGeom>
            <a:gradFill flip="none" rotWithShape="1">
              <a:gsLst>
                <a:gs pos="0">
                  <a:schemeClr val="tx1">
                    <a:alpha val="31000"/>
                  </a:schemeClr>
                </a:gs>
                <a:gs pos="100000">
                  <a:schemeClr val="tx1">
                    <a:alpha val="0"/>
                  </a:schemeClr>
                </a:gs>
              </a:gsLst>
              <a:lin ang="2700000" scaled="1"/>
              <a:tileRect/>
            </a:gradFill>
            <a:ln>
              <a:noFill/>
            </a:ln>
          </p:spPr>
          <p:txBody>
            <a:bodyPr wrap="none" anchor="ctr"/>
            <a:lstStyle/>
            <a:p>
              <a:endParaRPr lang="zh-CN" altLang="en-US" sz="1350">
                <a:latin typeface="方正姚体" panose="02010601030101010101" pitchFamily="2" charset="-122"/>
                <a:ea typeface="方正姚体" panose="02010601030101010101" pitchFamily="2" charset="-122"/>
              </a:endParaRPr>
            </a:p>
          </p:txBody>
        </p:sp>
        <p:sp>
          <p:nvSpPr>
            <p:cNvPr id="93" name="等腰三角形 92"/>
            <p:cNvSpPr/>
            <p:nvPr/>
          </p:nvSpPr>
          <p:spPr>
            <a:xfrm rot="7601584">
              <a:off x="2059359" y="2599017"/>
              <a:ext cx="392341" cy="1388151"/>
            </a:xfrm>
            <a:prstGeom prst="triangle">
              <a:avLst/>
            </a:prstGeom>
            <a:gradFill flip="none" rotWithShape="1">
              <a:gsLst>
                <a:gs pos="0">
                  <a:schemeClr val="tx1">
                    <a:alpha val="31000"/>
                  </a:schemeClr>
                </a:gs>
                <a:gs pos="100000">
                  <a:schemeClr val="tx1">
                    <a:alpha val="0"/>
                  </a:schemeClr>
                </a:gs>
              </a:gsLst>
              <a:lin ang="2700000" scaled="1"/>
              <a:tileRect/>
            </a:gradFill>
            <a:ln>
              <a:noFill/>
            </a:ln>
          </p:spPr>
          <p:txBody>
            <a:bodyPr wrap="none" anchor="ctr"/>
            <a:lstStyle/>
            <a:p>
              <a:endParaRPr lang="zh-CN" altLang="en-US" sz="1350">
                <a:latin typeface="方正姚体" panose="02010601030101010101" pitchFamily="2" charset="-122"/>
                <a:ea typeface="方正姚体" panose="02010601030101010101" pitchFamily="2" charset="-122"/>
              </a:endParaRPr>
            </a:p>
          </p:txBody>
        </p:sp>
        <p:sp>
          <p:nvSpPr>
            <p:cNvPr id="94" name="菱形 7"/>
            <p:cNvSpPr/>
            <p:nvPr/>
          </p:nvSpPr>
          <p:spPr>
            <a:xfrm>
              <a:off x="1796802" y="1678687"/>
              <a:ext cx="2060752"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tx1">
                    <a:lumMod val="65000"/>
                    <a:lumOff val="35000"/>
                  </a:schemeClr>
                </a:gs>
                <a:gs pos="51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95" name="菱形 7"/>
            <p:cNvSpPr/>
            <p:nvPr/>
          </p:nvSpPr>
          <p:spPr>
            <a:xfrm flipV="1">
              <a:off x="1796802" y="2709064"/>
              <a:ext cx="2060752"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bg1">
                    <a:lumMod val="65000"/>
                  </a:schemeClr>
                </a:gs>
                <a:gs pos="51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96" name="TextBox 20"/>
            <p:cNvSpPr txBox="1"/>
            <p:nvPr/>
          </p:nvSpPr>
          <p:spPr>
            <a:xfrm>
              <a:off x="1957258" y="2339000"/>
              <a:ext cx="1744784" cy="738664"/>
            </a:xfrm>
            <a:prstGeom prst="rect">
              <a:avLst/>
            </a:prstGeom>
            <a:noFill/>
          </p:spPr>
          <p:txBody>
            <a:bodyPr wrap="square" rtlCol="0">
              <a:spAutoFit/>
            </a:bodyPr>
            <a:lstStyle/>
            <a:p>
              <a:pPr algn="ctr"/>
              <a:r>
                <a:rPr lang="zh-CN" altLang="en-US" sz="1500" b="1" dirty="0">
                  <a:solidFill>
                    <a:srgbClr val="0070C0"/>
                  </a:solidFill>
                  <a:latin typeface="方正姚体" panose="02010601030101010101" pitchFamily="2" charset="-122"/>
                  <a:ea typeface="方正姚体" panose="02010601030101010101" pitchFamily="2" charset="-122"/>
                </a:rPr>
                <a:t>点击输入</a:t>
              </a:r>
            </a:p>
            <a:p>
              <a:pPr algn="ctr"/>
              <a:r>
                <a:rPr lang="zh-CN" altLang="en-US" sz="1500" b="1" dirty="0">
                  <a:solidFill>
                    <a:srgbClr val="0070C0"/>
                  </a:solidFill>
                  <a:latin typeface="方正姚体" panose="02010601030101010101" pitchFamily="2" charset="-122"/>
                  <a:ea typeface="方正姚体" panose="02010601030101010101" pitchFamily="2" charset="-122"/>
                </a:rPr>
                <a:t>标题文本</a:t>
              </a:r>
            </a:p>
          </p:txBody>
        </p:sp>
      </p:grpSp>
      <p:grpSp>
        <p:nvGrpSpPr>
          <p:cNvPr id="97" name="组合 96"/>
          <p:cNvGrpSpPr/>
          <p:nvPr/>
        </p:nvGrpSpPr>
        <p:grpSpPr>
          <a:xfrm>
            <a:off x="1240776" y="3100147"/>
            <a:ext cx="578170" cy="496892"/>
            <a:chOff x="1561454" y="1678687"/>
            <a:chExt cx="2397834" cy="2060754"/>
          </a:xfrm>
        </p:grpSpPr>
        <p:sp>
          <p:nvSpPr>
            <p:cNvPr id="98" name="等腰三角形 97"/>
            <p:cNvSpPr/>
            <p:nvPr/>
          </p:nvSpPr>
          <p:spPr>
            <a:xfrm rot="7294826">
              <a:off x="3069042" y="1642921"/>
              <a:ext cx="392341" cy="1388151"/>
            </a:xfrm>
            <a:prstGeom prst="triangle">
              <a:avLst/>
            </a:prstGeom>
            <a:gradFill flip="none" rotWithShape="1">
              <a:gsLst>
                <a:gs pos="0">
                  <a:schemeClr val="tx1">
                    <a:alpha val="31000"/>
                  </a:schemeClr>
                </a:gs>
                <a:gs pos="100000">
                  <a:schemeClr val="tx1">
                    <a:alpha val="0"/>
                  </a:schemeClr>
                </a:gs>
              </a:gsLst>
              <a:lin ang="2700000" scaled="1"/>
              <a:tileRect/>
            </a:gradFill>
            <a:ln>
              <a:noFill/>
            </a:ln>
          </p:spPr>
          <p:txBody>
            <a:bodyPr wrap="none" anchor="ctr"/>
            <a:lstStyle/>
            <a:p>
              <a:endParaRPr lang="zh-CN" altLang="en-US" sz="1350">
                <a:ea typeface="华文细黑" pitchFamily="2" charset="-122"/>
              </a:endParaRPr>
            </a:p>
          </p:txBody>
        </p:sp>
        <p:sp>
          <p:nvSpPr>
            <p:cNvPr id="99" name="等腰三角形 98"/>
            <p:cNvSpPr/>
            <p:nvPr/>
          </p:nvSpPr>
          <p:spPr>
            <a:xfrm rot="7601584">
              <a:off x="2059359" y="2599017"/>
              <a:ext cx="392341" cy="1388151"/>
            </a:xfrm>
            <a:prstGeom prst="triangle">
              <a:avLst/>
            </a:prstGeom>
            <a:gradFill flip="none" rotWithShape="1">
              <a:gsLst>
                <a:gs pos="0">
                  <a:schemeClr val="tx1">
                    <a:alpha val="31000"/>
                  </a:schemeClr>
                </a:gs>
                <a:gs pos="100000">
                  <a:schemeClr val="tx1">
                    <a:alpha val="0"/>
                  </a:schemeClr>
                </a:gs>
              </a:gsLst>
              <a:lin ang="2700000" scaled="1"/>
              <a:tileRect/>
            </a:gradFill>
            <a:ln>
              <a:noFill/>
            </a:ln>
          </p:spPr>
          <p:txBody>
            <a:bodyPr wrap="none" anchor="ctr"/>
            <a:lstStyle/>
            <a:p>
              <a:endParaRPr lang="zh-CN" altLang="en-US" sz="1350">
                <a:latin typeface="微软雅黑" panose="020B0503020204020204" pitchFamily="34" charset="-122"/>
                <a:ea typeface="微软雅黑" panose="020B0503020204020204" pitchFamily="34" charset="-122"/>
              </a:endParaRPr>
            </a:p>
          </p:txBody>
        </p:sp>
        <p:sp>
          <p:nvSpPr>
            <p:cNvPr id="100" name="菱形 7"/>
            <p:cNvSpPr/>
            <p:nvPr/>
          </p:nvSpPr>
          <p:spPr>
            <a:xfrm>
              <a:off x="1796802" y="1678687"/>
              <a:ext cx="2060752"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tx1">
                    <a:lumMod val="65000"/>
                    <a:lumOff val="35000"/>
                  </a:schemeClr>
                </a:gs>
                <a:gs pos="51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1" name="菱形 7"/>
            <p:cNvSpPr/>
            <p:nvPr/>
          </p:nvSpPr>
          <p:spPr>
            <a:xfrm flipV="1">
              <a:off x="1796802" y="2709064"/>
              <a:ext cx="2060752"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bg1">
                    <a:lumMod val="65000"/>
                  </a:schemeClr>
                </a:gs>
                <a:gs pos="51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02" name="TextBox 20"/>
            <p:cNvSpPr txBox="1"/>
            <p:nvPr/>
          </p:nvSpPr>
          <p:spPr>
            <a:xfrm>
              <a:off x="1957258" y="2339002"/>
              <a:ext cx="1744782" cy="1340258"/>
            </a:xfrm>
            <a:prstGeom prst="rect">
              <a:avLst/>
            </a:prstGeom>
            <a:noFill/>
          </p:spPr>
          <p:txBody>
            <a:bodyPr wrap="square" rtlCol="0">
              <a:spAutoFit/>
            </a:bodyPr>
            <a:lstStyle/>
            <a:p>
              <a:pPr algn="ctr"/>
              <a:endParaRPr lang="zh-CN" altLang="en-US" sz="1500" b="1" dirty="0">
                <a:solidFill>
                  <a:srgbClr val="C00000"/>
                </a:solidFill>
                <a:latin typeface="微软雅黑" panose="020B0503020204020204" pitchFamily="34" charset="-122"/>
                <a:ea typeface="微软雅黑" panose="020B0503020204020204" pitchFamily="34" charset="-122"/>
              </a:endParaRPr>
            </a:p>
          </p:txBody>
        </p:sp>
      </p:grpSp>
      <p:sp>
        <p:nvSpPr>
          <p:cNvPr id="103" name="矩形 102"/>
          <p:cNvSpPr/>
          <p:nvPr/>
        </p:nvSpPr>
        <p:spPr>
          <a:xfrm>
            <a:off x="1818945" y="3059062"/>
            <a:ext cx="6252652" cy="923330"/>
          </a:xfrm>
          <a:prstGeom prst="rect">
            <a:avLst/>
          </a:prstGeom>
        </p:spPr>
        <p:txBody>
          <a:bodyPr wrap="square">
            <a:spAutoFit/>
          </a:bodyPr>
          <a:lstStyle/>
          <a:p>
            <a:pPr>
              <a:lnSpc>
                <a:spcPct val="150000"/>
              </a:lnSpc>
              <a:spcBef>
                <a:spcPct val="0"/>
              </a:spcBef>
            </a:pPr>
            <a:r>
              <a:rPr lang="zh-CN" altLang="en-US" sz="1200" cap="all" dirty="0">
                <a:solidFill>
                  <a:schemeClr val="bg2">
                    <a:lumMod val="50000"/>
                  </a:schemeClr>
                </a:solidFill>
                <a:latin typeface="方正姚体" panose="02010601030101010101" pitchFamily="2" charset="-122"/>
                <a:ea typeface="方正姚体" panose="02010601030101010101" pitchFamily="2" charset="-122"/>
              </a:rPr>
              <a:t>点击输入您想要的文字内容点击输入您想要的文字内容点击输入您想要的文字内容点击输入您想要的文字内容点击输入您想要的文字内容</a:t>
            </a: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a:p>
            <a:pPr>
              <a:lnSpc>
                <a:spcPct val="150000"/>
              </a:lnSpc>
              <a:spcBef>
                <a:spcPct val="0"/>
              </a:spcBef>
            </a:pP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p:txBody>
      </p:sp>
    </p:spTree>
    <p:extLst>
      <p:ext uri="{BB962C8B-B14F-4D97-AF65-F5344CB8AC3E}">
        <p14:creationId xmlns:p14="http://schemas.microsoft.com/office/powerpoint/2010/main" val="59176232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 presetClass="entr" presetSubtype="10"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checkerboard(across)">
                                      <p:cBhvr>
                                        <p:cTn id="16" dur="250"/>
                                        <p:tgtEl>
                                          <p:spTgt spid="91"/>
                                        </p:tgtEl>
                                      </p:cBhvr>
                                    </p:animEffect>
                                  </p:childTnLst>
                                </p:cTn>
                              </p:par>
                            </p:childTnLst>
                          </p:cTn>
                        </p:par>
                        <p:par>
                          <p:cTn id="17" fill="hold">
                            <p:stCondLst>
                              <p:cond delay="750"/>
                            </p:stCondLst>
                            <p:childTnLst>
                              <p:par>
                                <p:cTn id="18" presetID="5" presetClass="entr" presetSubtype="10" fill="hold" nodeType="after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checkerboard(across)">
                                      <p:cBhvr>
                                        <p:cTn id="20" dur="250"/>
                                        <p:tgtEl>
                                          <p:spTgt spid="72"/>
                                        </p:tgtEl>
                                      </p:cBhvr>
                                    </p:animEffect>
                                  </p:childTnLst>
                                </p:cTn>
                              </p:par>
                            </p:childTnLst>
                          </p:cTn>
                        </p:par>
                        <p:par>
                          <p:cTn id="21" fill="hold">
                            <p:stCondLst>
                              <p:cond delay="1000"/>
                            </p:stCondLst>
                            <p:childTnLst>
                              <p:par>
                                <p:cTn id="22" presetID="5" presetClass="entr" presetSubtype="10" fill="hold" nodeType="after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checkerboard(across)">
                                      <p:cBhvr>
                                        <p:cTn id="24" dur="250"/>
                                        <p:tgtEl>
                                          <p:spTgt spid="78"/>
                                        </p:tgtEl>
                                      </p:cBhvr>
                                    </p:animEffect>
                                  </p:childTnLst>
                                </p:cTn>
                              </p:par>
                            </p:childTnLst>
                          </p:cTn>
                        </p:par>
                        <p:par>
                          <p:cTn id="25" fill="hold">
                            <p:stCondLst>
                              <p:cond delay="1250"/>
                            </p:stCondLst>
                            <p:childTnLst>
                              <p:par>
                                <p:cTn id="26" presetID="5" presetClass="entr" presetSubtype="1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checkerboard(across)">
                                      <p:cBhvr>
                                        <p:cTn id="28" dur="250"/>
                                        <p:tgtEl>
                                          <p:spTgt spid="84"/>
                                        </p:tgtEl>
                                      </p:cBhvr>
                                    </p:animEffect>
                                  </p:childTnLst>
                                </p:cTn>
                              </p:par>
                            </p:childTnLst>
                          </p:cTn>
                        </p:par>
                        <p:par>
                          <p:cTn id="29" fill="hold">
                            <p:stCondLst>
                              <p:cond delay="1500"/>
                            </p:stCondLst>
                            <p:childTnLst>
                              <p:par>
                                <p:cTn id="30" presetID="5" presetClass="entr" presetSubtype="10" fill="hold" nodeType="after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checkerboard(across)">
                                      <p:cBhvr>
                                        <p:cTn id="32" dur="250"/>
                                        <p:tgtEl>
                                          <p:spTgt spid="97"/>
                                        </p:tgtEl>
                                      </p:cBhvr>
                                    </p:animEffect>
                                  </p:childTnLst>
                                </p:cTn>
                              </p:par>
                            </p:childTnLst>
                          </p:cTn>
                        </p:par>
                        <p:par>
                          <p:cTn id="33" fill="hold">
                            <p:stCondLst>
                              <p:cond delay="1750"/>
                            </p:stCondLst>
                            <p:childTnLst>
                              <p:par>
                                <p:cTn id="34" presetID="22" presetClass="entr" presetSubtype="8" fill="hold" grpId="0" nodeType="afterEffect">
                                  <p:stCondLst>
                                    <p:cond delay="0"/>
                                  </p:stCondLst>
                                  <p:iterate type="lt">
                                    <p:tmPct val="30000"/>
                                  </p:iterate>
                                  <p:childTnLst>
                                    <p:set>
                                      <p:cBhvr>
                                        <p:cTn id="35" dur="1" fill="hold">
                                          <p:stCondLst>
                                            <p:cond delay="0"/>
                                          </p:stCondLst>
                                        </p:cTn>
                                        <p:tgtEl>
                                          <p:spTgt spid="103"/>
                                        </p:tgtEl>
                                        <p:attrNameLst>
                                          <p:attrName>style.visibility</p:attrName>
                                        </p:attrNameLst>
                                      </p:cBhvr>
                                      <p:to>
                                        <p:strVal val="visible"/>
                                      </p:to>
                                    </p:set>
                                    <p:animEffect transition="in" filter="wipe(left)">
                                      <p:cBhvr>
                                        <p:cTn id="36" dur="50"/>
                                        <p:tgtEl>
                                          <p:spTgt spid="103"/>
                                        </p:tgtEl>
                                      </p:cBhvr>
                                    </p:animEffect>
                                  </p:childTnLst>
                                </p:cTn>
                              </p:par>
                              <p:par>
                                <p:cTn id="37" presetID="36" presetClass="emph" presetSubtype="0" fill="hold" grpId="1" nodeType="withEffect">
                                  <p:stCondLst>
                                    <p:cond delay="0"/>
                                  </p:stCondLst>
                                  <p:iterate type="lt">
                                    <p:tmPct val="30000"/>
                                  </p:iterate>
                                  <p:childTnLst>
                                    <p:animScale>
                                      <p:cBhvr>
                                        <p:cTn id="38" dur="25" autoRev="1" fill="hold">
                                          <p:stCondLst>
                                            <p:cond delay="0"/>
                                          </p:stCondLst>
                                        </p:cTn>
                                        <p:tgtEl>
                                          <p:spTgt spid="103"/>
                                        </p:tgtEl>
                                      </p:cBhvr>
                                      <p:to x="80000" y="100000"/>
                                    </p:animScale>
                                    <p:anim by="(#ppt_w*0.10)" calcmode="lin" valueType="num">
                                      <p:cBhvr>
                                        <p:cTn id="39" dur="25" autoRev="1" fill="hold">
                                          <p:stCondLst>
                                            <p:cond delay="0"/>
                                          </p:stCondLst>
                                        </p:cTn>
                                        <p:tgtEl>
                                          <p:spTgt spid="103"/>
                                        </p:tgtEl>
                                        <p:attrNameLst>
                                          <p:attrName>ppt_x</p:attrName>
                                        </p:attrNameLst>
                                      </p:cBhvr>
                                    </p:anim>
                                    <p:anim by="(-#ppt_w*0.10)" calcmode="lin" valueType="num">
                                      <p:cBhvr>
                                        <p:cTn id="40" dur="25" autoRev="1" fill="hold">
                                          <p:stCondLst>
                                            <p:cond delay="0"/>
                                          </p:stCondLst>
                                        </p:cTn>
                                        <p:tgtEl>
                                          <p:spTgt spid="103"/>
                                        </p:tgtEl>
                                        <p:attrNameLst>
                                          <p:attrName>ppt_y</p:attrName>
                                        </p:attrNameLst>
                                      </p:cBhvr>
                                    </p:anim>
                                    <p:animRot by="-480000">
                                      <p:cBhvr>
                                        <p:cTn id="41" dur="25" autoRev="1" fill="hold">
                                          <p:stCondLst>
                                            <p:cond delay="0"/>
                                          </p:stCondLst>
                                        </p:cTn>
                                        <p:tgtEl>
                                          <p:spTgt spid="103"/>
                                        </p:tgtEl>
                                        <p:attrNameLst>
                                          <p:attrName>r</p:attrName>
                                        </p:attrNameLst>
                                      </p:cBhvr>
                                    </p:animRot>
                                  </p:childTnLst>
                                </p:cTn>
                              </p:par>
                            </p:childTnLst>
                          </p:cTn>
                        </p:par>
                        <p:par>
                          <p:cTn id="42" fill="hold">
                            <p:stCondLst>
                              <p:cond delay="2685"/>
                            </p:stCondLst>
                            <p:childTnLst>
                              <p:par>
                                <p:cTn id="43" presetID="5" presetClass="entr" presetSubtype="10" fill="hold"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checkerboard(across)">
                                      <p:cBhvr>
                                        <p:cTn id="45" dur="250"/>
                                        <p:tgtEl>
                                          <p:spTgt spid="43"/>
                                        </p:tgtEl>
                                      </p:cBhvr>
                                    </p:animEffect>
                                  </p:childTnLst>
                                </p:cTn>
                              </p:par>
                            </p:childTnLst>
                          </p:cTn>
                        </p:par>
                        <p:par>
                          <p:cTn id="46" fill="hold">
                            <p:stCondLst>
                              <p:cond delay="2935"/>
                            </p:stCondLst>
                            <p:childTnLst>
                              <p:par>
                                <p:cTn id="47" presetID="22" presetClass="entr" presetSubtype="8" fill="hold" grpId="0" nodeType="afterEffect">
                                  <p:stCondLst>
                                    <p:cond delay="0"/>
                                  </p:stCondLst>
                                  <p:iterate type="lt">
                                    <p:tmPct val="30000"/>
                                  </p:iterate>
                                  <p:childTnLst>
                                    <p:set>
                                      <p:cBhvr>
                                        <p:cTn id="48" dur="1" fill="hold">
                                          <p:stCondLst>
                                            <p:cond delay="0"/>
                                          </p:stCondLst>
                                        </p:cTn>
                                        <p:tgtEl>
                                          <p:spTgt spid="90"/>
                                        </p:tgtEl>
                                        <p:attrNameLst>
                                          <p:attrName>style.visibility</p:attrName>
                                        </p:attrNameLst>
                                      </p:cBhvr>
                                      <p:to>
                                        <p:strVal val="visible"/>
                                      </p:to>
                                    </p:set>
                                    <p:animEffect transition="in" filter="wipe(left)">
                                      <p:cBhvr>
                                        <p:cTn id="49" dur="50"/>
                                        <p:tgtEl>
                                          <p:spTgt spid="90"/>
                                        </p:tgtEl>
                                      </p:cBhvr>
                                    </p:animEffect>
                                  </p:childTnLst>
                                </p:cTn>
                              </p:par>
                              <p:par>
                                <p:cTn id="50" presetID="36" presetClass="emph" presetSubtype="0" fill="hold" grpId="1" nodeType="withEffect">
                                  <p:stCondLst>
                                    <p:cond delay="0"/>
                                  </p:stCondLst>
                                  <p:iterate type="lt">
                                    <p:tmPct val="30000"/>
                                  </p:iterate>
                                  <p:childTnLst>
                                    <p:animScale>
                                      <p:cBhvr>
                                        <p:cTn id="51" dur="25" autoRev="1" fill="hold">
                                          <p:stCondLst>
                                            <p:cond delay="0"/>
                                          </p:stCondLst>
                                        </p:cTn>
                                        <p:tgtEl>
                                          <p:spTgt spid="90"/>
                                        </p:tgtEl>
                                      </p:cBhvr>
                                      <p:to x="80000" y="100000"/>
                                    </p:animScale>
                                    <p:anim by="(#ppt_w*0.10)" calcmode="lin" valueType="num">
                                      <p:cBhvr>
                                        <p:cTn id="52" dur="25" autoRev="1" fill="hold">
                                          <p:stCondLst>
                                            <p:cond delay="0"/>
                                          </p:stCondLst>
                                        </p:cTn>
                                        <p:tgtEl>
                                          <p:spTgt spid="90"/>
                                        </p:tgtEl>
                                        <p:attrNameLst>
                                          <p:attrName>ppt_x</p:attrName>
                                        </p:attrNameLst>
                                      </p:cBhvr>
                                    </p:anim>
                                    <p:anim by="(-#ppt_w*0.10)" calcmode="lin" valueType="num">
                                      <p:cBhvr>
                                        <p:cTn id="53" dur="25" autoRev="1" fill="hold">
                                          <p:stCondLst>
                                            <p:cond delay="0"/>
                                          </p:stCondLst>
                                        </p:cTn>
                                        <p:tgtEl>
                                          <p:spTgt spid="90"/>
                                        </p:tgtEl>
                                        <p:attrNameLst>
                                          <p:attrName>ppt_y</p:attrName>
                                        </p:attrNameLst>
                                      </p:cBhvr>
                                    </p:anim>
                                    <p:animRot by="-480000">
                                      <p:cBhvr>
                                        <p:cTn id="54" dur="25" autoRev="1" fill="hold">
                                          <p:stCondLst>
                                            <p:cond delay="0"/>
                                          </p:stCondLst>
                                        </p:cTn>
                                        <p:tgtEl>
                                          <p:spTgt spid="9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0" grpId="0"/>
      <p:bldP spid="90" grpId="1"/>
      <p:bldP spid="103" grpId="0"/>
      <p:bldP spid="103"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27670" y="223593"/>
            <a:ext cx="1505955" cy="861774"/>
          </a:xfrm>
          <a:prstGeom prst="rect">
            <a:avLst/>
          </a:prstGeom>
          <a:noFill/>
        </p:spPr>
        <p:txBody>
          <a:bodyPr wrap="square" lIns="0" tIns="0" rIns="0" bIns="0" rtlCol="0">
            <a:spAutoFit/>
          </a:bodyPr>
          <a:lstStyle/>
          <a:p>
            <a:pPr marL="0" lvl="1" algn="r"/>
            <a:r>
              <a:rPr lang="zh-CN" altLang="en-US" sz="2800" b="1" dirty="0">
                <a:solidFill>
                  <a:schemeClr val="bg2">
                    <a:lumMod val="50000"/>
                  </a:schemeClr>
                </a:solidFill>
                <a:latin typeface="方正姚体" panose="02010601030101010101" pitchFamily="2" charset="-122"/>
                <a:ea typeface="方正姚体" panose="02010601030101010101" pitchFamily="2" charset="-122"/>
              </a:rPr>
              <a:t>资金主要用途</a:t>
            </a:r>
          </a:p>
        </p:txBody>
      </p:sp>
      <p:sp>
        <p:nvSpPr>
          <p:cNvPr id="3" name="文本框 2"/>
          <p:cNvSpPr txBox="1"/>
          <p:nvPr/>
        </p:nvSpPr>
        <p:spPr>
          <a:xfrm>
            <a:off x="1972760" y="353655"/>
            <a:ext cx="2843153" cy="184666"/>
          </a:xfrm>
          <a:prstGeom prst="rect">
            <a:avLst/>
          </a:prstGeom>
          <a:noFill/>
        </p:spPr>
        <p:txBody>
          <a:bodyPr wrap="square" lIns="0" tIns="0" rIns="0" bIns="0" rtlCol="0">
            <a:spAutoFit/>
          </a:bodyPr>
          <a:lstStyle/>
          <a:p>
            <a:pPr marL="0" lvl="1"/>
            <a:r>
              <a:rPr lang="en-US" altLang="zh-CN" sz="1200" dirty="0">
                <a:solidFill>
                  <a:srgbClr val="0070C0"/>
                </a:solidFill>
                <a:latin typeface="微软雅黑" pitchFamily="34" charset="-122"/>
                <a:ea typeface="微软雅黑" pitchFamily="34" charset="-122"/>
              </a:rPr>
              <a:t>MONEY USE</a:t>
            </a:r>
            <a:endParaRPr lang="zh-CN" altLang="en-US" sz="1200" dirty="0">
              <a:solidFill>
                <a:srgbClr val="0070C0"/>
              </a:solidFill>
              <a:latin typeface="微软雅黑" pitchFamily="34" charset="-122"/>
              <a:ea typeface="微软雅黑" pitchFamily="34" charset="-122"/>
            </a:endParaRPr>
          </a:p>
        </p:txBody>
      </p:sp>
      <p:grpSp>
        <p:nvGrpSpPr>
          <p:cNvPr id="25" name="组合 24"/>
          <p:cNvGrpSpPr/>
          <p:nvPr/>
        </p:nvGrpSpPr>
        <p:grpSpPr>
          <a:xfrm>
            <a:off x="822489" y="1927572"/>
            <a:ext cx="1369384" cy="1652708"/>
            <a:chOff x="2068614" y="1696036"/>
            <a:chExt cx="2376265" cy="2867914"/>
          </a:xfrm>
        </p:grpSpPr>
        <p:sp>
          <p:nvSpPr>
            <p:cNvPr id="26" name="圆角矩形 25"/>
            <p:cNvSpPr/>
            <p:nvPr/>
          </p:nvSpPr>
          <p:spPr>
            <a:xfrm>
              <a:off x="2068614" y="1696036"/>
              <a:ext cx="2376264" cy="2867914"/>
            </a:xfrm>
            <a:prstGeom prst="roundRect">
              <a:avLst>
                <a:gd name="adj" fmla="val 7822"/>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latin typeface="方正姚体" panose="02010601030101010101" pitchFamily="2" charset="-122"/>
                <a:ea typeface="方正姚体" panose="02010601030101010101" pitchFamily="2" charset="-122"/>
              </a:endParaRPr>
            </a:p>
          </p:txBody>
        </p:sp>
        <p:sp>
          <p:nvSpPr>
            <p:cNvPr id="27" name="圆角矩形 6"/>
            <p:cNvSpPr/>
            <p:nvPr/>
          </p:nvSpPr>
          <p:spPr>
            <a:xfrm>
              <a:off x="2068615" y="2043296"/>
              <a:ext cx="792088" cy="876875"/>
            </a:xfrm>
            <a:custGeom>
              <a:avLst/>
              <a:gdLst/>
              <a:ahLst/>
              <a:cxnLst/>
              <a:rect l="l" t="t" r="r" b="b"/>
              <a:pathLst>
                <a:path w="792088" h="876875">
                  <a:moveTo>
                    <a:pt x="0" y="0"/>
                  </a:moveTo>
                  <a:lnTo>
                    <a:pt x="723499" y="0"/>
                  </a:lnTo>
                  <a:cubicBezTo>
                    <a:pt x="761380" y="0"/>
                    <a:pt x="792088" y="30708"/>
                    <a:pt x="792088" y="68589"/>
                  </a:cubicBezTo>
                  <a:lnTo>
                    <a:pt x="792088" y="808286"/>
                  </a:lnTo>
                  <a:cubicBezTo>
                    <a:pt x="792088" y="846167"/>
                    <a:pt x="761380" y="876875"/>
                    <a:pt x="723499" y="876875"/>
                  </a:cubicBezTo>
                  <a:lnTo>
                    <a:pt x="0" y="876875"/>
                  </a:lnTo>
                  <a:close/>
                </a:path>
              </a:pathLst>
            </a:cu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latin typeface="方正姚体" panose="02010601030101010101" pitchFamily="2" charset="-122"/>
                <a:ea typeface="方正姚体" panose="02010601030101010101" pitchFamily="2" charset="-122"/>
              </a:endParaRPr>
            </a:p>
          </p:txBody>
        </p:sp>
        <p:sp>
          <p:nvSpPr>
            <p:cNvPr id="28" name="TextBox 7"/>
            <p:cNvSpPr txBox="1"/>
            <p:nvPr/>
          </p:nvSpPr>
          <p:spPr>
            <a:xfrm>
              <a:off x="2106195" y="2211442"/>
              <a:ext cx="695502" cy="560782"/>
            </a:xfrm>
            <a:prstGeom prst="rect">
              <a:avLst/>
            </a:prstGeom>
            <a:noFill/>
          </p:spPr>
          <p:txBody>
            <a:bodyPr wrap="square" rtlCol="0">
              <a:spAutoFit/>
            </a:bodyPr>
            <a:lstStyle/>
            <a:p>
              <a:pPr algn="ctr"/>
              <a:r>
                <a:rPr lang="en-US" altLang="zh-CN" sz="1500" dirty="0">
                  <a:solidFill>
                    <a:schemeClr val="bg1"/>
                  </a:solidFill>
                  <a:latin typeface="方正姚体" panose="02010601030101010101" pitchFamily="2" charset="-122"/>
                  <a:ea typeface="方正姚体" panose="02010601030101010101" pitchFamily="2" charset="-122"/>
                </a:rPr>
                <a:t>01</a:t>
              </a:r>
              <a:endParaRPr lang="zh-CN" altLang="en-US" sz="1500" dirty="0">
                <a:solidFill>
                  <a:schemeClr val="bg1"/>
                </a:solidFill>
                <a:latin typeface="方正姚体" panose="02010601030101010101" pitchFamily="2" charset="-122"/>
                <a:ea typeface="方正姚体" panose="02010601030101010101" pitchFamily="2" charset="-122"/>
              </a:endParaRPr>
            </a:p>
          </p:txBody>
        </p:sp>
        <p:sp>
          <p:nvSpPr>
            <p:cNvPr id="29" name="TextBox 8"/>
            <p:cNvSpPr txBox="1"/>
            <p:nvPr/>
          </p:nvSpPr>
          <p:spPr>
            <a:xfrm>
              <a:off x="2117143" y="3256393"/>
              <a:ext cx="2327736" cy="1121566"/>
            </a:xfrm>
            <a:prstGeom prst="rect">
              <a:avLst/>
            </a:prstGeom>
            <a:noFill/>
          </p:spPr>
          <p:txBody>
            <a:bodyPr wrap="square" rtlCol="0">
              <a:spAutoFit/>
            </a:bodyPr>
            <a:lstStyle/>
            <a:p>
              <a:pPr algn="ctr"/>
              <a:r>
                <a:rPr lang="zh-CN" altLang="en-US" b="1" dirty="0">
                  <a:solidFill>
                    <a:srgbClr val="0070C0"/>
                  </a:solidFill>
                  <a:latin typeface="方正姚体" panose="02010601030101010101" pitchFamily="2" charset="-122"/>
                  <a:ea typeface="方正姚体" panose="02010601030101010101" pitchFamily="2" charset="-122"/>
                </a:rPr>
                <a:t>资金主要</a:t>
              </a:r>
              <a:endParaRPr lang="en-US" altLang="zh-CN" b="1" dirty="0">
                <a:solidFill>
                  <a:srgbClr val="0070C0"/>
                </a:solidFill>
                <a:latin typeface="方正姚体" panose="02010601030101010101" pitchFamily="2" charset="-122"/>
                <a:ea typeface="方正姚体" panose="02010601030101010101" pitchFamily="2" charset="-122"/>
              </a:endParaRPr>
            </a:p>
            <a:p>
              <a:pPr algn="ctr"/>
              <a:r>
                <a:rPr lang="zh-CN" altLang="en-US" b="1" dirty="0">
                  <a:solidFill>
                    <a:srgbClr val="0070C0"/>
                  </a:solidFill>
                  <a:latin typeface="方正姚体" panose="02010601030101010101" pitchFamily="2" charset="-122"/>
                  <a:ea typeface="方正姚体" panose="02010601030101010101" pitchFamily="2" charset="-122"/>
                </a:rPr>
                <a:t>用途</a:t>
              </a:r>
            </a:p>
          </p:txBody>
        </p:sp>
        <p:sp>
          <p:nvSpPr>
            <p:cNvPr id="32" name="Freeform 11"/>
            <p:cNvSpPr>
              <a:spLocks noEditPoints="1"/>
            </p:cNvSpPr>
            <p:nvPr/>
          </p:nvSpPr>
          <p:spPr bwMode="auto">
            <a:xfrm>
              <a:off x="3213617" y="2164211"/>
              <a:ext cx="609600" cy="608013"/>
            </a:xfrm>
            <a:custGeom>
              <a:avLst/>
              <a:gdLst>
                <a:gd name="T0" fmla="*/ 292 w 384"/>
                <a:gd name="T1" fmla="*/ 325 h 383"/>
                <a:gd name="T2" fmla="*/ 336 w 384"/>
                <a:gd name="T3" fmla="*/ 360 h 383"/>
                <a:gd name="T4" fmla="*/ 359 w 384"/>
                <a:gd name="T5" fmla="*/ 344 h 383"/>
                <a:gd name="T6" fmla="*/ 354 w 384"/>
                <a:gd name="T7" fmla="*/ 318 h 383"/>
                <a:gd name="T8" fmla="*/ 31 w 384"/>
                <a:gd name="T9" fmla="*/ 318 h 383"/>
                <a:gd name="T10" fmla="*/ 25 w 384"/>
                <a:gd name="T11" fmla="*/ 344 h 383"/>
                <a:gd name="T12" fmla="*/ 48 w 384"/>
                <a:gd name="T13" fmla="*/ 360 h 383"/>
                <a:gd name="T14" fmla="*/ 92 w 384"/>
                <a:gd name="T15" fmla="*/ 325 h 383"/>
                <a:gd name="T16" fmla="*/ 285 w 384"/>
                <a:gd name="T17" fmla="*/ 216 h 383"/>
                <a:gd name="T18" fmla="*/ 339 w 384"/>
                <a:gd name="T19" fmla="*/ 271 h 383"/>
                <a:gd name="T20" fmla="*/ 384 w 384"/>
                <a:gd name="T21" fmla="*/ 328 h 383"/>
                <a:gd name="T22" fmla="*/ 370 w 384"/>
                <a:gd name="T23" fmla="*/ 369 h 383"/>
                <a:gd name="T24" fmla="*/ 329 w 384"/>
                <a:gd name="T25" fmla="*/ 383 h 383"/>
                <a:gd name="T26" fmla="*/ 272 w 384"/>
                <a:gd name="T27" fmla="*/ 338 h 383"/>
                <a:gd name="T28" fmla="*/ 216 w 384"/>
                <a:gd name="T29" fmla="*/ 284 h 383"/>
                <a:gd name="T30" fmla="*/ 275 w 384"/>
                <a:gd name="T31" fmla="*/ 240 h 383"/>
                <a:gd name="T32" fmla="*/ 99 w 384"/>
                <a:gd name="T33" fmla="*/ 216 h 383"/>
                <a:gd name="T34" fmla="*/ 144 w 384"/>
                <a:gd name="T35" fmla="*/ 274 h 383"/>
                <a:gd name="T36" fmla="*/ 139 w 384"/>
                <a:gd name="T37" fmla="*/ 350 h 383"/>
                <a:gd name="T38" fmla="*/ 69 w 384"/>
                <a:gd name="T39" fmla="*/ 379 h 383"/>
                <a:gd name="T40" fmla="*/ 26 w 384"/>
                <a:gd name="T41" fmla="*/ 379 h 383"/>
                <a:gd name="T42" fmla="*/ 0 w 384"/>
                <a:gd name="T43" fmla="*/ 343 h 383"/>
                <a:gd name="T44" fmla="*/ 13 w 384"/>
                <a:gd name="T45" fmla="*/ 302 h 383"/>
                <a:gd name="T46" fmla="*/ 26 w 384"/>
                <a:gd name="T47" fmla="*/ 216 h 383"/>
                <a:gd name="T48" fmla="*/ 319 w 384"/>
                <a:gd name="T49" fmla="*/ 30 h 383"/>
                <a:gd name="T50" fmla="*/ 326 w 384"/>
                <a:gd name="T51" fmla="*/ 91 h 383"/>
                <a:gd name="T52" fmla="*/ 360 w 384"/>
                <a:gd name="T53" fmla="*/ 48 h 383"/>
                <a:gd name="T54" fmla="*/ 345 w 384"/>
                <a:gd name="T55" fmla="*/ 25 h 383"/>
                <a:gd name="T56" fmla="*/ 38 w 384"/>
                <a:gd name="T57" fmla="*/ 25 h 383"/>
                <a:gd name="T58" fmla="*/ 24 w 384"/>
                <a:gd name="T59" fmla="*/ 48 h 383"/>
                <a:gd name="T60" fmla="*/ 57 w 384"/>
                <a:gd name="T61" fmla="*/ 91 h 383"/>
                <a:gd name="T62" fmla="*/ 64 w 384"/>
                <a:gd name="T63" fmla="*/ 30 h 383"/>
                <a:gd name="T64" fmla="*/ 329 w 384"/>
                <a:gd name="T65" fmla="*/ 0 h 383"/>
                <a:gd name="T66" fmla="*/ 370 w 384"/>
                <a:gd name="T67" fmla="*/ 13 h 383"/>
                <a:gd name="T68" fmla="*/ 384 w 384"/>
                <a:gd name="T69" fmla="*/ 55 h 383"/>
                <a:gd name="T70" fmla="*/ 339 w 384"/>
                <a:gd name="T71" fmla="*/ 112 h 383"/>
                <a:gd name="T72" fmla="*/ 285 w 384"/>
                <a:gd name="T73" fmla="*/ 167 h 383"/>
                <a:gd name="T74" fmla="*/ 239 w 384"/>
                <a:gd name="T75" fmla="*/ 109 h 383"/>
                <a:gd name="T76" fmla="*/ 244 w 384"/>
                <a:gd name="T77" fmla="*/ 32 h 383"/>
                <a:gd name="T78" fmla="*/ 314 w 384"/>
                <a:gd name="T79" fmla="*/ 5 h 383"/>
                <a:gd name="T80" fmla="*/ 55 w 384"/>
                <a:gd name="T81" fmla="*/ 0 h 383"/>
                <a:gd name="T82" fmla="*/ 112 w 384"/>
                <a:gd name="T83" fmla="*/ 44 h 383"/>
                <a:gd name="T84" fmla="*/ 168 w 384"/>
                <a:gd name="T85" fmla="*/ 99 h 383"/>
                <a:gd name="T86" fmla="*/ 108 w 384"/>
                <a:gd name="T87" fmla="*/ 144 h 383"/>
                <a:gd name="T88" fmla="*/ 33 w 384"/>
                <a:gd name="T89" fmla="*/ 138 h 383"/>
                <a:gd name="T90" fmla="*/ 5 w 384"/>
                <a:gd name="T91" fmla="*/ 69 h 383"/>
                <a:gd name="T92" fmla="*/ 5 w 384"/>
                <a:gd name="T93" fmla="*/ 26 h 383"/>
                <a:gd name="T94" fmla="*/ 41 w 384"/>
                <a:gd name="T9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4" h="383">
                  <a:moveTo>
                    <a:pt x="326" y="292"/>
                  </a:moveTo>
                  <a:lnTo>
                    <a:pt x="311" y="310"/>
                  </a:lnTo>
                  <a:lnTo>
                    <a:pt x="292" y="325"/>
                  </a:lnTo>
                  <a:lnTo>
                    <a:pt x="319" y="353"/>
                  </a:lnTo>
                  <a:lnTo>
                    <a:pt x="328" y="358"/>
                  </a:lnTo>
                  <a:lnTo>
                    <a:pt x="336" y="360"/>
                  </a:lnTo>
                  <a:lnTo>
                    <a:pt x="345" y="358"/>
                  </a:lnTo>
                  <a:lnTo>
                    <a:pt x="354" y="353"/>
                  </a:lnTo>
                  <a:lnTo>
                    <a:pt x="359" y="344"/>
                  </a:lnTo>
                  <a:lnTo>
                    <a:pt x="360" y="336"/>
                  </a:lnTo>
                  <a:lnTo>
                    <a:pt x="359" y="327"/>
                  </a:lnTo>
                  <a:lnTo>
                    <a:pt x="354" y="318"/>
                  </a:lnTo>
                  <a:lnTo>
                    <a:pt x="326" y="292"/>
                  </a:lnTo>
                  <a:close/>
                  <a:moveTo>
                    <a:pt x="57" y="292"/>
                  </a:moveTo>
                  <a:lnTo>
                    <a:pt x="31" y="318"/>
                  </a:lnTo>
                  <a:lnTo>
                    <a:pt x="25" y="327"/>
                  </a:lnTo>
                  <a:lnTo>
                    <a:pt x="24" y="336"/>
                  </a:lnTo>
                  <a:lnTo>
                    <a:pt x="25" y="344"/>
                  </a:lnTo>
                  <a:lnTo>
                    <a:pt x="31" y="353"/>
                  </a:lnTo>
                  <a:lnTo>
                    <a:pt x="38" y="358"/>
                  </a:lnTo>
                  <a:lnTo>
                    <a:pt x="48" y="360"/>
                  </a:lnTo>
                  <a:lnTo>
                    <a:pt x="57" y="358"/>
                  </a:lnTo>
                  <a:lnTo>
                    <a:pt x="64" y="353"/>
                  </a:lnTo>
                  <a:lnTo>
                    <a:pt x="92" y="325"/>
                  </a:lnTo>
                  <a:lnTo>
                    <a:pt x="74" y="310"/>
                  </a:lnTo>
                  <a:lnTo>
                    <a:pt x="57" y="292"/>
                  </a:lnTo>
                  <a:close/>
                  <a:moveTo>
                    <a:pt x="285" y="216"/>
                  </a:moveTo>
                  <a:lnTo>
                    <a:pt x="359" y="216"/>
                  </a:lnTo>
                  <a:lnTo>
                    <a:pt x="351" y="244"/>
                  </a:lnTo>
                  <a:lnTo>
                    <a:pt x="339" y="271"/>
                  </a:lnTo>
                  <a:lnTo>
                    <a:pt x="370" y="302"/>
                  </a:lnTo>
                  <a:lnTo>
                    <a:pt x="379" y="315"/>
                  </a:lnTo>
                  <a:lnTo>
                    <a:pt x="384" y="328"/>
                  </a:lnTo>
                  <a:lnTo>
                    <a:pt x="384" y="343"/>
                  </a:lnTo>
                  <a:lnTo>
                    <a:pt x="379" y="358"/>
                  </a:lnTo>
                  <a:lnTo>
                    <a:pt x="370" y="369"/>
                  </a:lnTo>
                  <a:lnTo>
                    <a:pt x="357" y="379"/>
                  </a:lnTo>
                  <a:lnTo>
                    <a:pt x="343" y="383"/>
                  </a:lnTo>
                  <a:lnTo>
                    <a:pt x="329" y="383"/>
                  </a:lnTo>
                  <a:lnTo>
                    <a:pt x="314" y="379"/>
                  </a:lnTo>
                  <a:lnTo>
                    <a:pt x="303" y="369"/>
                  </a:lnTo>
                  <a:lnTo>
                    <a:pt x="272" y="338"/>
                  </a:lnTo>
                  <a:lnTo>
                    <a:pt x="244" y="350"/>
                  </a:lnTo>
                  <a:lnTo>
                    <a:pt x="216" y="358"/>
                  </a:lnTo>
                  <a:lnTo>
                    <a:pt x="216" y="284"/>
                  </a:lnTo>
                  <a:lnTo>
                    <a:pt x="239" y="274"/>
                  </a:lnTo>
                  <a:lnTo>
                    <a:pt x="260" y="259"/>
                  </a:lnTo>
                  <a:lnTo>
                    <a:pt x="275" y="240"/>
                  </a:lnTo>
                  <a:lnTo>
                    <a:pt x="285" y="216"/>
                  </a:lnTo>
                  <a:close/>
                  <a:moveTo>
                    <a:pt x="26" y="216"/>
                  </a:moveTo>
                  <a:lnTo>
                    <a:pt x="99" y="216"/>
                  </a:lnTo>
                  <a:lnTo>
                    <a:pt x="108" y="240"/>
                  </a:lnTo>
                  <a:lnTo>
                    <a:pt x="124" y="259"/>
                  </a:lnTo>
                  <a:lnTo>
                    <a:pt x="144" y="274"/>
                  </a:lnTo>
                  <a:lnTo>
                    <a:pt x="168" y="284"/>
                  </a:lnTo>
                  <a:lnTo>
                    <a:pt x="168" y="358"/>
                  </a:lnTo>
                  <a:lnTo>
                    <a:pt x="139" y="350"/>
                  </a:lnTo>
                  <a:lnTo>
                    <a:pt x="112" y="338"/>
                  </a:lnTo>
                  <a:lnTo>
                    <a:pt x="81" y="369"/>
                  </a:lnTo>
                  <a:lnTo>
                    <a:pt x="69" y="379"/>
                  </a:lnTo>
                  <a:lnTo>
                    <a:pt x="55" y="383"/>
                  </a:lnTo>
                  <a:lnTo>
                    <a:pt x="41" y="383"/>
                  </a:lnTo>
                  <a:lnTo>
                    <a:pt x="26" y="379"/>
                  </a:lnTo>
                  <a:lnTo>
                    <a:pt x="13" y="369"/>
                  </a:lnTo>
                  <a:lnTo>
                    <a:pt x="5" y="358"/>
                  </a:lnTo>
                  <a:lnTo>
                    <a:pt x="0" y="343"/>
                  </a:lnTo>
                  <a:lnTo>
                    <a:pt x="0" y="328"/>
                  </a:lnTo>
                  <a:lnTo>
                    <a:pt x="5" y="315"/>
                  </a:lnTo>
                  <a:lnTo>
                    <a:pt x="13" y="302"/>
                  </a:lnTo>
                  <a:lnTo>
                    <a:pt x="44" y="271"/>
                  </a:lnTo>
                  <a:lnTo>
                    <a:pt x="33" y="244"/>
                  </a:lnTo>
                  <a:lnTo>
                    <a:pt x="26" y="216"/>
                  </a:lnTo>
                  <a:close/>
                  <a:moveTo>
                    <a:pt x="336" y="23"/>
                  </a:moveTo>
                  <a:lnTo>
                    <a:pt x="328" y="25"/>
                  </a:lnTo>
                  <a:lnTo>
                    <a:pt x="319" y="30"/>
                  </a:lnTo>
                  <a:lnTo>
                    <a:pt x="292" y="57"/>
                  </a:lnTo>
                  <a:lnTo>
                    <a:pt x="311" y="73"/>
                  </a:lnTo>
                  <a:lnTo>
                    <a:pt x="326" y="91"/>
                  </a:lnTo>
                  <a:lnTo>
                    <a:pt x="354" y="65"/>
                  </a:lnTo>
                  <a:lnTo>
                    <a:pt x="359" y="56"/>
                  </a:lnTo>
                  <a:lnTo>
                    <a:pt x="360" y="48"/>
                  </a:lnTo>
                  <a:lnTo>
                    <a:pt x="359" y="38"/>
                  </a:lnTo>
                  <a:lnTo>
                    <a:pt x="354" y="30"/>
                  </a:lnTo>
                  <a:lnTo>
                    <a:pt x="345" y="25"/>
                  </a:lnTo>
                  <a:lnTo>
                    <a:pt x="336" y="23"/>
                  </a:lnTo>
                  <a:close/>
                  <a:moveTo>
                    <a:pt x="48" y="23"/>
                  </a:moveTo>
                  <a:lnTo>
                    <a:pt x="38" y="25"/>
                  </a:lnTo>
                  <a:lnTo>
                    <a:pt x="31" y="30"/>
                  </a:lnTo>
                  <a:lnTo>
                    <a:pt x="25" y="38"/>
                  </a:lnTo>
                  <a:lnTo>
                    <a:pt x="24" y="48"/>
                  </a:lnTo>
                  <a:lnTo>
                    <a:pt x="25" y="56"/>
                  </a:lnTo>
                  <a:lnTo>
                    <a:pt x="31" y="65"/>
                  </a:lnTo>
                  <a:lnTo>
                    <a:pt x="57" y="91"/>
                  </a:lnTo>
                  <a:lnTo>
                    <a:pt x="74" y="73"/>
                  </a:lnTo>
                  <a:lnTo>
                    <a:pt x="92" y="57"/>
                  </a:lnTo>
                  <a:lnTo>
                    <a:pt x="64" y="30"/>
                  </a:lnTo>
                  <a:lnTo>
                    <a:pt x="57" y="25"/>
                  </a:lnTo>
                  <a:lnTo>
                    <a:pt x="48" y="23"/>
                  </a:lnTo>
                  <a:close/>
                  <a:moveTo>
                    <a:pt x="329" y="0"/>
                  </a:moveTo>
                  <a:lnTo>
                    <a:pt x="343" y="0"/>
                  </a:lnTo>
                  <a:lnTo>
                    <a:pt x="357" y="5"/>
                  </a:lnTo>
                  <a:lnTo>
                    <a:pt x="370" y="13"/>
                  </a:lnTo>
                  <a:lnTo>
                    <a:pt x="379" y="26"/>
                  </a:lnTo>
                  <a:lnTo>
                    <a:pt x="384" y="40"/>
                  </a:lnTo>
                  <a:lnTo>
                    <a:pt x="384" y="55"/>
                  </a:lnTo>
                  <a:lnTo>
                    <a:pt x="379" y="69"/>
                  </a:lnTo>
                  <a:lnTo>
                    <a:pt x="370" y="81"/>
                  </a:lnTo>
                  <a:lnTo>
                    <a:pt x="339" y="112"/>
                  </a:lnTo>
                  <a:lnTo>
                    <a:pt x="351" y="138"/>
                  </a:lnTo>
                  <a:lnTo>
                    <a:pt x="359" y="167"/>
                  </a:lnTo>
                  <a:lnTo>
                    <a:pt x="285" y="167"/>
                  </a:lnTo>
                  <a:lnTo>
                    <a:pt x="275" y="144"/>
                  </a:lnTo>
                  <a:lnTo>
                    <a:pt x="260" y="124"/>
                  </a:lnTo>
                  <a:lnTo>
                    <a:pt x="239" y="109"/>
                  </a:lnTo>
                  <a:lnTo>
                    <a:pt x="216" y="99"/>
                  </a:lnTo>
                  <a:lnTo>
                    <a:pt x="216" y="25"/>
                  </a:lnTo>
                  <a:lnTo>
                    <a:pt x="244" y="32"/>
                  </a:lnTo>
                  <a:lnTo>
                    <a:pt x="272" y="44"/>
                  </a:lnTo>
                  <a:lnTo>
                    <a:pt x="303" y="13"/>
                  </a:lnTo>
                  <a:lnTo>
                    <a:pt x="314" y="5"/>
                  </a:lnTo>
                  <a:lnTo>
                    <a:pt x="329" y="0"/>
                  </a:lnTo>
                  <a:close/>
                  <a:moveTo>
                    <a:pt x="41" y="0"/>
                  </a:moveTo>
                  <a:lnTo>
                    <a:pt x="55" y="0"/>
                  </a:lnTo>
                  <a:lnTo>
                    <a:pt x="69" y="5"/>
                  </a:lnTo>
                  <a:lnTo>
                    <a:pt x="81" y="13"/>
                  </a:lnTo>
                  <a:lnTo>
                    <a:pt x="112" y="44"/>
                  </a:lnTo>
                  <a:lnTo>
                    <a:pt x="139" y="32"/>
                  </a:lnTo>
                  <a:lnTo>
                    <a:pt x="168" y="25"/>
                  </a:lnTo>
                  <a:lnTo>
                    <a:pt x="168" y="99"/>
                  </a:lnTo>
                  <a:lnTo>
                    <a:pt x="144" y="109"/>
                  </a:lnTo>
                  <a:lnTo>
                    <a:pt x="124" y="124"/>
                  </a:lnTo>
                  <a:lnTo>
                    <a:pt x="108" y="144"/>
                  </a:lnTo>
                  <a:lnTo>
                    <a:pt x="99" y="167"/>
                  </a:lnTo>
                  <a:lnTo>
                    <a:pt x="26" y="167"/>
                  </a:lnTo>
                  <a:lnTo>
                    <a:pt x="33" y="138"/>
                  </a:lnTo>
                  <a:lnTo>
                    <a:pt x="44" y="112"/>
                  </a:lnTo>
                  <a:lnTo>
                    <a:pt x="13" y="81"/>
                  </a:lnTo>
                  <a:lnTo>
                    <a:pt x="5" y="69"/>
                  </a:lnTo>
                  <a:lnTo>
                    <a:pt x="0" y="55"/>
                  </a:lnTo>
                  <a:lnTo>
                    <a:pt x="0" y="40"/>
                  </a:lnTo>
                  <a:lnTo>
                    <a:pt x="5" y="26"/>
                  </a:lnTo>
                  <a:lnTo>
                    <a:pt x="13" y="13"/>
                  </a:lnTo>
                  <a:lnTo>
                    <a:pt x="26" y="5"/>
                  </a:lnTo>
                  <a:lnTo>
                    <a:pt x="41" y="0"/>
                  </a:lnTo>
                  <a:close/>
                </a:path>
              </a:pathLst>
            </a:custGeom>
            <a:solidFill>
              <a:srgbClr val="0070C0"/>
            </a:solidFill>
            <a:ln w="0">
              <a:noFill/>
              <a:prstDash val="solid"/>
              <a:round/>
              <a:headEnd/>
              <a:tailEnd/>
            </a:ln>
            <a:effectLst>
              <a:outerShdw blurRad="50800" dist="38100" dir="8100000" algn="tr"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sz="1350">
                <a:solidFill>
                  <a:srgbClr val="0070C0"/>
                </a:solidFill>
                <a:latin typeface="方正姚体" panose="02010601030101010101" pitchFamily="2" charset="-122"/>
                <a:ea typeface="方正姚体" panose="02010601030101010101" pitchFamily="2" charset="-122"/>
              </a:endParaRPr>
            </a:p>
          </p:txBody>
        </p:sp>
      </p:grpSp>
      <p:sp>
        <p:nvSpPr>
          <p:cNvPr id="33" name="Freeform 5"/>
          <p:cNvSpPr>
            <a:spLocks/>
          </p:cNvSpPr>
          <p:nvPr/>
        </p:nvSpPr>
        <p:spPr bwMode="auto">
          <a:xfrm>
            <a:off x="2395247" y="791724"/>
            <a:ext cx="643789" cy="4237983"/>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rgbClr val="0070C0"/>
          </a:solidFill>
          <a:ln>
            <a:noFill/>
          </a:ln>
        </p:spPr>
        <p:txBody>
          <a:bodyPr vert="horz" wrap="square" lIns="68580" tIns="34290" rIns="68580" bIns="34290" numCol="1" anchor="t" anchorCtr="0" compatLnSpc="1">
            <a:prstTxWarp prst="textNoShape">
              <a:avLst/>
            </a:prstTxWarp>
          </a:bodyPr>
          <a:lstStyle/>
          <a:p>
            <a:endParaRPr lang="zh-CN" altLang="en-US" sz="1350" dirty="0">
              <a:ea typeface="微软雅黑" pitchFamily="34" charset="-122"/>
            </a:endParaRPr>
          </a:p>
        </p:txBody>
      </p:sp>
      <p:sp>
        <p:nvSpPr>
          <p:cNvPr id="34" name="矩形 33"/>
          <p:cNvSpPr/>
          <p:nvPr/>
        </p:nvSpPr>
        <p:spPr>
          <a:xfrm>
            <a:off x="2958353" y="885505"/>
            <a:ext cx="5346467" cy="981038"/>
          </a:xfrm>
          <a:prstGeom prst="rect">
            <a:avLst/>
          </a:prstGeom>
        </p:spPr>
        <p:txBody>
          <a:bodyPr wrap="square">
            <a:spAutoFit/>
          </a:bodyPr>
          <a:lstStyle/>
          <a:p>
            <a:pPr>
              <a:lnSpc>
                <a:spcPct val="150000"/>
              </a:lnSpc>
              <a:spcBef>
                <a:spcPct val="0"/>
              </a:spcBef>
            </a:pPr>
            <a:r>
              <a:rPr lang="zh-CN" altLang="en-US" sz="1650" b="1" cap="all" dirty="0">
                <a:solidFill>
                  <a:srgbClr val="0070C0"/>
                </a:solidFill>
                <a:latin typeface="方正姚体" panose="02010601030101010101" pitchFamily="2" charset="-122"/>
                <a:ea typeface="方正姚体" panose="02010601030101010101" pitchFamily="2" charset="-122"/>
              </a:rPr>
              <a:t>用途一</a:t>
            </a:r>
            <a:endParaRPr lang="en-US" altLang="zh-CN" sz="1650" b="1" cap="all" dirty="0">
              <a:solidFill>
                <a:srgbClr val="0070C0"/>
              </a:solidFill>
              <a:latin typeface="方正姚体" panose="02010601030101010101" pitchFamily="2" charset="-122"/>
              <a:ea typeface="方正姚体" panose="02010601030101010101" pitchFamily="2" charset="-122"/>
            </a:endParaRPr>
          </a:p>
          <a:p>
            <a:pPr>
              <a:spcBef>
                <a:spcPct val="0"/>
              </a:spcBef>
            </a:pPr>
            <a:r>
              <a:rPr lang="zh-CN" altLang="en-US" sz="1050" cap="all" dirty="0">
                <a:solidFill>
                  <a:schemeClr val="bg2">
                    <a:lumMod val="50000"/>
                  </a:schemeClr>
                </a:solidFill>
                <a:latin typeface="方正姚体" panose="02010601030101010101" pitchFamily="2" charset="-122"/>
                <a:ea typeface="方正姚体" panose="02010601030101010101" pitchFamily="2" charset="-122"/>
              </a:rPr>
              <a:t>点击输入您想要的文字内容点击输入您想要的文字内容点击输入您想要的文字内容点击输入您想要的文字内容点击输入您想要的文字内容</a:t>
            </a:r>
            <a:endParaRPr lang="en-US" altLang="zh-CN" sz="1050" cap="all" dirty="0">
              <a:solidFill>
                <a:schemeClr val="bg2">
                  <a:lumMod val="50000"/>
                </a:schemeClr>
              </a:solidFill>
              <a:latin typeface="方正姚体" panose="02010601030101010101" pitchFamily="2" charset="-122"/>
              <a:ea typeface="方正姚体" panose="02010601030101010101" pitchFamily="2" charset="-122"/>
            </a:endParaRPr>
          </a:p>
          <a:p>
            <a:pPr>
              <a:spcBef>
                <a:spcPct val="0"/>
              </a:spcBef>
            </a:pP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p:txBody>
      </p:sp>
      <p:sp>
        <p:nvSpPr>
          <p:cNvPr id="38" name="矩形 37"/>
          <p:cNvSpPr/>
          <p:nvPr/>
        </p:nvSpPr>
        <p:spPr>
          <a:xfrm>
            <a:off x="2958353" y="1657364"/>
            <a:ext cx="5346467" cy="957955"/>
          </a:xfrm>
          <a:prstGeom prst="rect">
            <a:avLst/>
          </a:prstGeom>
        </p:spPr>
        <p:txBody>
          <a:bodyPr wrap="square">
            <a:spAutoFit/>
          </a:bodyPr>
          <a:lstStyle/>
          <a:p>
            <a:pPr>
              <a:lnSpc>
                <a:spcPct val="150000"/>
              </a:lnSpc>
              <a:spcBef>
                <a:spcPct val="0"/>
              </a:spcBef>
            </a:pPr>
            <a:r>
              <a:rPr lang="zh-CN" altLang="en-US" sz="1650" b="1" cap="all" dirty="0">
                <a:solidFill>
                  <a:srgbClr val="0070C0"/>
                </a:solidFill>
                <a:latin typeface="方正姚体" panose="02010601030101010101" pitchFamily="2" charset="-122"/>
                <a:ea typeface="方正姚体" panose="02010601030101010101" pitchFamily="2" charset="-122"/>
              </a:rPr>
              <a:t>用途二</a:t>
            </a:r>
            <a:endParaRPr lang="en-US" altLang="zh-CN" sz="1650" b="1" cap="all" dirty="0">
              <a:solidFill>
                <a:srgbClr val="0070C0"/>
              </a:solidFill>
              <a:latin typeface="方正姚体" panose="02010601030101010101" pitchFamily="2" charset="-122"/>
              <a:ea typeface="方正姚体" panose="02010601030101010101" pitchFamily="2" charset="-122"/>
            </a:endParaRPr>
          </a:p>
          <a:p>
            <a:pPr>
              <a:spcBef>
                <a:spcPct val="0"/>
              </a:spcBef>
            </a:pPr>
            <a:r>
              <a:rPr lang="zh-CN" altLang="en-US" sz="1050" cap="all" dirty="0">
                <a:solidFill>
                  <a:schemeClr val="bg2">
                    <a:lumMod val="50000"/>
                  </a:schemeClr>
                </a:solidFill>
                <a:latin typeface="方正姚体" panose="02010601030101010101" pitchFamily="2" charset="-122"/>
                <a:ea typeface="方正姚体" panose="02010601030101010101" pitchFamily="2" charset="-122"/>
              </a:rPr>
              <a:t>点击输入您想要的文字内容点击输入您想要的文字内容点击输入您想要的文字内容点击输入您想要的文字内容点击输入您想要的文字内容</a:t>
            </a:r>
            <a:endParaRPr lang="en-US" altLang="zh-CN" sz="1050" cap="all" dirty="0">
              <a:solidFill>
                <a:schemeClr val="bg2">
                  <a:lumMod val="50000"/>
                </a:schemeClr>
              </a:solidFill>
              <a:latin typeface="方正姚体" panose="02010601030101010101" pitchFamily="2" charset="-122"/>
              <a:ea typeface="方正姚体" panose="02010601030101010101" pitchFamily="2" charset="-122"/>
            </a:endParaRPr>
          </a:p>
          <a:p>
            <a:pPr>
              <a:spcBef>
                <a:spcPct val="0"/>
              </a:spcBef>
            </a:pPr>
            <a:endParaRPr lang="en-US" altLang="zh-CN" sz="1050" cap="all" dirty="0">
              <a:solidFill>
                <a:schemeClr val="bg2">
                  <a:lumMod val="50000"/>
                </a:schemeClr>
              </a:solidFill>
              <a:latin typeface="方正姚体" panose="02010601030101010101" pitchFamily="2" charset="-122"/>
              <a:ea typeface="方正姚体" panose="02010601030101010101" pitchFamily="2" charset="-122"/>
            </a:endParaRPr>
          </a:p>
        </p:txBody>
      </p:sp>
      <p:sp>
        <p:nvSpPr>
          <p:cNvPr id="39" name="矩形 38"/>
          <p:cNvSpPr/>
          <p:nvPr/>
        </p:nvSpPr>
        <p:spPr>
          <a:xfrm>
            <a:off x="3032312" y="2429222"/>
            <a:ext cx="5346467" cy="1119537"/>
          </a:xfrm>
          <a:prstGeom prst="rect">
            <a:avLst/>
          </a:prstGeom>
        </p:spPr>
        <p:txBody>
          <a:bodyPr wrap="square">
            <a:spAutoFit/>
          </a:bodyPr>
          <a:lstStyle/>
          <a:p>
            <a:pPr>
              <a:lnSpc>
                <a:spcPct val="150000"/>
              </a:lnSpc>
              <a:spcBef>
                <a:spcPct val="0"/>
              </a:spcBef>
            </a:pPr>
            <a:r>
              <a:rPr lang="zh-CN" altLang="en-US" sz="1650" b="1" cap="all" dirty="0">
                <a:solidFill>
                  <a:srgbClr val="0070C0"/>
                </a:solidFill>
                <a:latin typeface="方正姚体" panose="02010601030101010101" pitchFamily="2" charset="-122"/>
                <a:ea typeface="方正姚体" panose="02010601030101010101" pitchFamily="2" charset="-122"/>
              </a:rPr>
              <a:t>用途三</a:t>
            </a:r>
            <a:endParaRPr lang="en-US" altLang="zh-CN" sz="1650" b="1" cap="all" dirty="0">
              <a:solidFill>
                <a:srgbClr val="0070C0"/>
              </a:solidFill>
              <a:latin typeface="方正姚体" panose="02010601030101010101" pitchFamily="2" charset="-122"/>
              <a:ea typeface="方正姚体" panose="02010601030101010101" pitchFamily="2" charset="-122"/>
            </a:endParaRPr>
          </a:p>
          <a:p>
            <a:pPr>
              <a:lnSpc>
                <a:spcPct val="150000"/>
              </a:lnSpc>
              <a:spcBef>
                <a:spcPct val="0"/>
              </a:spcBef>
            </a:pPr>
            <a:r>
              <a:rPr lang="zh-CN" altLang="en-US" sz="1050" cap="all" dirty="0">
                <a:solidFill>
                  <a:schemeClr val="bg2">
                    <a:lumMod val="50000"/>
                  </a:schemeClr>
                </a:solidFill>
                <a:latin typeface="方正姚体" panose="02010601030101010101" pitchFamily="2" charset="-122"/>
                <a:ea typeface="方正姚体" panose="02010601030101010101" pitchFamily="2" charset="-122"/>
              </a:rPr>
              <a:t>点击输入您想要的文字内容点击输入您想要的文字内容点击输入您想要的文字内容点击输入您想要的文字内容点击输入您想要的文字内容</a:t>
            </a:r>
            <a:endParaRPr lang="en-US" altLang="zh-CN" sz="1050" cap="all" dirty="0">
              <a:solidFill>
                <a:schemeClr val="bg2">
                  <a:lumMod val="50000"/>
                </a:schemeClr>
              </a:solidFill>
              <a:latin typeface="方正姚体" panose="02010601030101010101" pitchFamily="2" charset="-122"/>
              <a:ea typeface="方正姚体" panose="02010601030101010101" pitchFamily="2" charset="-122"/>
            </a:endParaRPr>
          </a:p>
          <a:p>
            <a:pPr>
              <a:spcBef>
                <a:spcPct val="0"/>
              </a:spcBef>
            </a:pPr>
            <a:endParaRPr lang="en-US" altLang="zh-CN" sz="1050" cap="all" dirty="0">
              <a:solidFill>
                <a:schemeClr val="bg2">
                  <a:lumMod val="50000"/>
                </a:schemeClr>
              </a:solidFill>
              <a:latin typeface="方正姚体" panose="02010601030101010101" pitchFamily="2" charset="-122"/>
              <a:ea typeface="方正姚体" panose="02010601030101010101" pitchFamily="2" charset="-122"/>
            </a:endParaRPr>
          </a:p>
        </p:txBody>
      </p:sp>
      <p:sp>
        <p:nvSpPr>
          <p:cNvPr id="40" name="矩形 39"/>
          <p:cNvSpPr/>
          <p:nvPr/>
        </p:nvSpPr>
        <p:spPr>
          <a:xfrm>
            <a:off x="3032311" y="3373374"/>
            <a:ext cx="5346467" cy="957955"/>
          </a:xfrm>
          <a:prstGeom prst="rect">
            <a:avLst/>
          </a:prstGeom>
        </p:spPr>
        <p:txBody>
          <a:bodyPr wrap="square">
            <a:spAutoFit/>
          </a:bodyPr>
          <a:lstStyle/>
          <a:p>
            <a:pPr>
              <a:lnSpc>
                <a:spcPct val="150000"/>
              </a:lnSpc>
              <a:spcBef>
                <a:spcPct val="0"/>
              </a:spcBef>
            </a:pPr>
            <a:r>
              <a:rPr lang="zh-CN" altLang="en-US" sz="1650" b="1" cap="all" dirty="0">
                <a:solidFill>
                  <a:srgbClr val="0070C0"/>
                </a:solidFill>
                <a:latin typeface="方正姚体" panose="02010601030101010101" pitchFamily="2" charset="-122"/>
                <a:ea typeface="方正姚体" panose="02010601030101010101" pitchFamily="2" charset="-122"/>
              </a:rPr>
              <a:t>用途四</a:t>
            </a:r>
            <a:endParaRPr lang="en-US" altLang="zh-CN" sz="1650" b="1" cap="all" dirty="0">
              <a:solidFill>
                <a:srgbClr val="0070C0"/>
              </a:solidFill>
              <a:latin typeface="方正姚体" panose="02010601030101010101" pitchFamily="2" charset="-122"/>
              <a:ea typeface="方正姚体" panose="02010601030101010101" pitchFamily="2" charset="-122"/>
            </a:endParaRPr>
          </a:p>
          <a:p>
            <a:pPr>
              <a:spcBef>
                <a:spcPct val="0"/>
              </a:spcBef>
            </a:pPr>
            <a:r>
              <a:rPr lang="zh-CN" altLang="en-US" sz="1050" cap="all" dirty="0">
                <a:solidFill>
                  <a:schemeClr val="bg2">
                    <a:lumMod val="50000"/>
                  </a:schemeClr>
                </a:solidFill>
                <a:latin typeface="方正姚体" panose="02010601030101010101" pitchFamily="2" charset="-122"/>
                <a:ea typeface="方正姚体" panose="02010601030101010101" pitchFamily="2" charset="-122"/>
              </a:rPr>
              <a:t>点击输入您想要的文字内容点击输入您想要的文字内容点击输入您想要的文字内容点击输入您想要的文字内容点击输入您想要的文字内容</a:t>
            </a:r>
            <a:endParaRPr lang="en-US" altLang="zh-CN" sz="1050" cap="all" dirty="0">
              <a:solidFill>
                <a:schemeClr val="bg2">
                  <a:lumMod val="50000"/>
                </a:schemeClr>
              </a:solidFill>
              <a:latin typeface="方正姚体" panose="02010601030101010101" pitchFamily="2" charset="-122"/>
              <a:ea typeface="方正姚体" panose="02010601030101010101" pitchFamily="2" charset="-122"/>
            </a:endParaRPr>
          </a:p>
          <a:p>
            <a:pPr>
              <a:spcBef>
                <a:spcPct val="0"/>
              </a:spcBef>
            </a:pPr>
            <a:endParaRPr lang="en-US" altLang="zh-CN" sz="1050" cap="all" dirty="0">
              <a:solidFill>
                <a:schemeClr val="bg2">
                  <a:lumMod val="50000"/>
                </a:schemeClr>
              </a:solidFill>
              <a:latin typeface="方正姚体" panose="02010601030101010101" pitchFamily="2" charset="-122"/>
              <a:ea typeface="方正姚体" panose="02010601030101010101" pitchFamily="2" charset="-122"/>
            </a:endParaRPr>
          </a:p>
        </p:txBody>
      </p:sp>
      <p:sp>
        <p:nvSpPr>
          <p:cNvPr id="41" name="矩形 40"/>
          <p:cNvSpPr/>
          <p:nvPr/>
        </p:nvSpPr>
        <p:spPr>
          <a:xfrm>
            <a:off x="3032311" y="4139380"/>
            <a:ext cx="5346467" cy="957955"/>
          </a:xfrm>
          <a:prstGeom prst="rect">
            <a:avLst/>
          </a:prstGeom>
        </p:spPr>
        <p:txBody>
          <a:bodyPr wrap="square">
            <a:spAutoFit/>
          </a:bodyPr>
          <a:lstStyle/>
          <a:p>
            <a:pPr>
              <a:lnSpc>
                <a:spcPct val="150000"/>
              </a:lnSpc>
              <a:spcBef>
                <a:spcPct val="0"/>
              </a:spcBef>
            </a:pPr>
            <a:r>
              <a:rPr lang="zh-CN" altLang="en-US" sz="1650" b="1" cap="all" dirty="0">
                <a:solidFill>
                  <a:srgbClr val="0070C0"/>
                </a:solidFill>
                <a:latin typeface="方正姚体" panose="02010601030101010101" pitchFamily="2" charset="-122"/>
                <a:ea typeface="方正姚体" panose="02010601030101010101" pitchFamily="2" charset="-122"/>
              </a:rPr>
              <a:t>用途五</a:t>
            </a:r>
            <a:endParaRPr lang="en-US" altLang="zh-CN" sz="1650" b="1" cap="all" dirty="0">
              <a:solidFill>
                <a:srgbClr val="0070C0"/>
              </a:solidFill>
              <a:latin typeface="方正姚体" panose="02010601030101010101" pitchFamily="2" charset="-122"/>
              <a:ea typeface="方正姚体" panose="02010601030101010101" pitchFamily="2" charset="-122"/>
            </a:endParaRPr>
          </a:p>
          <a:p>
            <a:pPr>
              <a:spcBef>
                <a:spcPct val="0"/>
              </a:spcBef>
            </a:pPr>
            <a:r>
              <a:rPr lang="zh-CN" altLang="en-US" sz="1050" cap="all" dirty="0">
                <a:solidFill>
                  <a:schemeClr val="bg2">
                    <a:lumMod val="50000"/>
                  </a:schemeClr>
                </a:solidFill>
                <a:latin typeface="方正姚体" panose="02010601030101010101" pitchFamily="2" charset="-122"/>
                <a:ea typeface="方正姚体" panose="02010601030101010101" pitchFamily="2" charset="-122"/>
              </a:rPr>
              <a:t>点击输入您想要的文字内容点击输入您想要的文字内容点击输入您想要的文字内容点击输入您想要的文字内容点击输入您想要的文字内容</a:t>
            </a:r>
            <a:endParaRPr lang="en-US" altLang="zh-CN" sz="1050" cap="all" dirty="0">
              <a:solidFill>
                <a:schemeClr val="bg2">
                  <a:lumMod val="50000"/>
                </a:schemeClr>
              </a:solidFill>
              <a:latin typeface="方正姚体" panose="02010601030101010101" pitchFamily="2" charset="-122"/>
              <a:ea typeface="方正姚体" panose="02010601030101010101" pitchFamily="2" charset="-122"/>
            </a:endParaRPr>
          </a:p>
          <a:p>
            <a:pPr>
              <a:spcBef>
                <a:spcPct val="0"/>
              </a:spcBef>
            </a:pPr>
            <a:endParaRPr lang="en-US" altLang="zh-CN" sz="1050" cap="all" dirty="0">
              <a:solidFill>
                <a:schemeClr val="bg2">
                  <a:lumMod val="50000"/>
                </a:schemeClr>
              </a:solidFill>
              <a:latin typeface="方正姚体" panose="02010601030101010101" pitchFamily="2" charset="-122"/>
              <a:ea typeface="方正姚体" panose="02010601030101010101" pitchFamily="2" charset="-122"/>
            </a:endParaRPr>
          </a:p>
        </p:txBody>
      </p:sp>
    </p:spTree>
    <p:extLst>
      <p:ext uri="{BB962C8B-B14F-4D97-AF65-F5344CB8AC3E}">
        <p14:creationId xmlns:p14="http://schemas.microsoft.com/office/powerpoint/2010/main" val="125401763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34"/>
                                        </p:tgtEl>
                                        <p:attrNameLst>
                                          <p:attrName>style.visibility</p:attrName>
                                        </p:attrNameLst>
                                      </p:cBhvr>
                                      <p:to>
                                        <p:strVal val="visible"/>
                                      </p:to>
                                    </p:set>
                                    <p:animEffect transition="in" filter="wipe(left)">
                                      <p:cBhvr>
                                        <p:cTn id="24" dur="50"/>
                                        <p:tgtEl>
                                          <p:spTgt spid="34"/>
                                        </p:tgtEl>
                                      </p:cBhvr>
                                    </p:animEffect>
                                  </p:childTnLst>
                                </p:cTn>
                              </p:par>
                              <p:par>
                                <p:cTn id="25" presetID="36" presetClass="emph" presetSubtype="0" fill="hold" grpId="1" nodeType="withEffect">
                                  <p:stCondLst>
                                    <p:cond delay="0"/>
                                  </p:stCondLst>
                                  <p:iterate type="lt">
                                    <p:tmPct val="30000"/>
                                  </p:iterate>
                                  <p:childTnLst>
                                    <p:animScale>
                                      <p:cBhvr>
                                        <p:cTn id="26" dur="25" autoRev="1" fill="hold">
                                          <p:stCondLst>
                                            <p:cond delay="0"/>
                                          </p:stCondLst>
                                        </p:cTn>
                                        <p:tgtEl>
                                          <p:spTgt spid="34"/>
                                        </p:tgtEl>
                                      </p:cBhvr>
                                      <p:to x="80000" y="100000"/>
                                    </p:animScale>
                                    <p:anim by="(#ppt_w*0.10)" calcmode="lin" valueType="num">
                                      <p:cBhvr>
                                        <p:cTn id="27" dur="25" autoRev="1" fill="hold">
                                          <p:stCondLst>
                                            <p:cond delay="0"/>
                                          </p:stCondLst>
                                        </p:cTn>
                                        <p:tgtEl>
                                          <p:spTgt spid="34"/>
                                        </p:tgtEl>
                                        <p:attrNameLst>
                                          <p:attrName>ppt_x</p:attrName>
                                        </p:attrNameLst>
                                      </p:cBhvr>
                                    </p:anim>
                                    <p:anim by="(-#ppt_w*0.10)" calcmode="lin" valueType="num">
                                      <p:cBhvr>
                                        <p:cTn id="28" dur="25" autoRev="1" fill="hold">
                                          <p:stCondLst>
                                            <p:cond delay="0"/>
                                          </p:stCondLst>
                                        </p:cTn>
                                        <p:tgtEl>
                                          <p:spTgt spid="34"/>
                                        </p:tgtEl>
                                        <p:attrNameLst>
                                          <p:attrName>ppt_y</p:attrName>
                                        </p:attrNameLst>
                                      </p:cBhvr>
                                    </p:anim>
                                    <p:animRot by="-480000">
                                      <p:cBhvr>
                                        <p:cTn id="29" dur="25" autoRev="1" fill="hold">
                                          <p:stCondLst>
                                            <p:cond delay="0"/>
                                          </p:stCondLst>
                                        </p:cTn>
                                        <p:tgtEl>
                                          <p:spTgt spid="34"/>
                                        </p:tgtEl>
                                        <p:attrNameLst>
                                          <p:attrName>r</p:attrName>
                                        </p:attrNameLst>
                                      </p:cBhvr>
                                    </p:animRot>
                                  </p:childTnLst>
                                </p:cTn>
                              </p:par>
                            </p:childTnLst>
                          </p:cTn>
                        </p:par>
                        <p:par>
                          <p:cTn id="30" fill="hold">
                            <p:stCondLst>
                              <p:cond delay="2480"/>
                            </p:stCondLst>
                            <p:childTnLst>
                              <p:par>
                                <p:cTn id="31" presetID="22" presetClass="entr" presetSubtype="8" fill="hold" grpId="0" nodeType="afterEffect">
                                  <p:stCondLst>
                                    <p:cond delay="0"/>
                                  </p:stCondLst>
                                  <p:iterate type="lt">
                                    <p:tmPct val="30000"/>
                                  </p:iterate>
                                  <p:childTnLst>
                                    <p:set>
                                      <p:cBhvr>
                                        <p:cTn id="32" dur="1" fill="hold">
                                          <p:stCondLst>
                                            <p:cond delay="0"/>
                                          </p:stCondLst>
                                        </p:cTn>
                                        <p:tgtEl>
                                          <p:spTgt spid="38"/>
                                        </p:tgtEl>
                                        <p:attrNameLst>
                                          <p:attrName>style.visibility</p:attrName>
                                        </p:attrNameLst>
                                      </p:cBhvr>
                                      <p:to>
                                        <p:strVal val="visible"/>
                                      </p:to>
                                    </p:set>
                                    <p:animEffect transition="in" filter="wipe(left)">
                                      <p:cBhvr>
                                        <p:cTn id="33" dur="50"/>
                                        <p:tgtEl>
                                          <p:spTgt spid="38"/>
                                        </p:tgtEl>
                                      </p:cBhvr>
                                    </p:animEffect>
                                  </p:childTnLst>
                                </p:cTn>
                              </p:par>
                              <p:par>
                                <p:cTn id="34" presetID="36" presetClass="emph" presetSubtype="0" fill="hold" grpId="1" nodeType="withEffect">
                                  <p:stCondLst>
                                    <p:cond delay="0"/>
                                  </p:stCondLst>
                                  <p:iterate type="lt">
                                    <p:tmPct val="30000"/>
                                  </p:iterate>
                                  <p:childTnLst>
                                    <p:animScale>
                                      <p:cBhvr>
                                        <p:cTn id="35" dur="25" autoRev="1" fill="hold">
                                          <p:stCondLst>
                                            <p:cond delay="0"/>
                                          </p:stCondLst>
                                        </p:cTn>
                                        <p:tgtEl>
                                          <p:spTgt spid="38"/>
                                        </p:tgtEl>
                                      </p:cBhvr>
                                      <p:to x="80000" y="100000"/>
                                    </p:animScale>
                                    <p:anim by="(#ppt_w*0.10)" calcmode="lin" valueType="num">
                                      <p:cBhvr>
                                        <p:cTn id="36" dur="25" autoRev="1" fill="hold">
                                          <p:stCondLst>
                                            <p:cond delay="0"/>
                                          </p:stCondLst>
                                        </p:cTn>
                                        <p:tgtEl>
                                          <p:spTgt spid="38"/>
                                        </p:tgtEl>
                                        <p:attrNameLst>
                                          <p:attrName>ppt_x</p:attrName>
                                        </p:attrNameLst>
                                      </p:cBhvr>
                                    </p:anim>
                                    <p:anim by="(-#ppt_w*0.10)" calcmode="lin" valueType="num">
                                      <p:cBhvr>
                                        <p:cTn id="37" dur="25" autoRev="1" fill="hold">
                                          <p:stCondLst>
                                            <p:cond delay="0"/>
                                          </p:stCondLst>
                                        </p:cTn>
                                        <p:tgtEl>
                                          <p:spTgt spid="38"/>
                                        </p:tgtEl>
                                        <p:attrNameLst>
                                          <p:attrName>ppt_y</p:attrName>
                                        </p:attrNameLst>
                                      </p:cBhvr>
                                    </p:anim>
                                    <p:animRot by="-480000">
                                      <p:cBhvr>
                                        <p:cTn id="38" dur="25" autoRev="1" fill="hold">
                                          <p:stCondLst>
                                            <p:cond delay="0"/>
                                          </p:stCondLst>
                                        </p:cTn>
                                        <p:tgtEl>
                                          <p:spTgt spid="38"/>
                                        </p:tgtEl>
                                        <p:attrNameLst>
                                          <p:attrName>r</p:attrName>
                                        </p:attrNameLst>
                                      </p:cBhvr>
                                    </p:animRot>
                                  </p:childTnLst>
                                </p:cTn>
                              </p:par>
                            </p:childTnLst>
                          </p:cTn>
                        </p:par>
                        <p:par>
                          <p:cTn id="39" fill="hold">
                            <p:stCondLst>
                              <p:cond delay="3460"/>
                            </p:stCondLst>
                            <p:childTnLst>
                              <p:par>
                                <p:cTn id="40" presetID="22" presetClass="entr" presetSubtype="8" fill="hold" grpId="0" nodeType="afterEffect">
                                  <p:stCondLst>
                                    <p:cond delay="0"/>
                                  </p:stCondLst>
                                  <p:iterate type="lt">
                                    <p:tmPct val="30000"/>
                                  </p:iterate>
                                  <p:childTnLst>
                                    <p:set>
                                      <p:cBhvr>
                                        <p:cTn id="41" dur="1" fill="hold">
                                          <p:stCondLst>
                                            <p:cond delay="0"/>
                                          </p:stCondLst>
                                        </p:cTn>
                                        <p:tgtEl>
                                          <p:spTgt spid="39"/>
                                        </p:tgtEl>
                                        <p:attrNameLst>
                                          <p:attrName>style.visibility</p:attrName>
                                        </p:attrNameLst>
                                      </p:cBhvr>
                                      <p:to>
                                        <p:strVal val="visible"/>
                                      </p:to>
                                    </p:set>
                                    <p:animEffect transition="in" filter="wipe(left)">
                                      <p:cBhvr>
                                        <p:cTn id="42" dur="50"/>
                                        <p:tgtEl>
                                          <p:spTgt spid="39"/>
                                        </p:tgtEl>
                                      </p:cBhvr>
                                    </p:animEffect>
                                  </p:childTnLst>
                                </p:cTn>
                              </p:par>
                              <p:par>
                                <p:cTn id="43" presetID="36" presetClass="emph" presetSubtype="0" fill="hold" grpId="1" nodeType="withEffect">
                                  <p:stCondLst>
                                    <p:cond delay="0"/>
                                  </p:stCondLst>
                                  <p:iterate type="lt">
                                    <p:tmPct val="30000"/>
                                  </p:iterate>
                                  <p:childTnLst>
                                    <p:animScale>
                                      <p:cBhvr>
                                        <p:cTn id="44" dur="25" autoRev="1" fill="hold">
                                          <p:stCondLst>
                                            <p:cond delay="0"/>
                                          </p:stCondLst>
                                        </p:cTn>
                                        <p:tgtEl>
                                          <p:spTgt spid="39"/>
                                        </p:tgtEl>
                                      </p:cBhvr>
                                      <p:to x="80000" y="100000"/>
                                    </p:animScale>
                                    <p:anim by="(#ppt_w*0.10)" calcmode="lin" valueType="num">
                                      <p:cBhvr>
                                        <p:cTn id="45" dur="25" autoRev="1" fill="hold">
                                          <p:stCondLst>
                                            <p:cond delay="0"/>
                                          </p:stCondLst>
                                        </p:cTn>
                                        <p:tgtEl>
                                          <p:spTgt spid="39"/>
                                        </p:tgtEl>
                                        <p:attrNameLst>
                                          <p:attrName>ppt_x</p:attrName>
                                        </p:attrNameLst>
                                      </p:cBhvr>
                                    </p:anim>
                                    <p:anim by="(-#ppt_w*0.10)" calcmode="lin" valueType="num">
                                      <p:cBhvr>
                                        <p:cTn id="46" dur="25" autoRev="1" fill="hold">
                                          <p:stCondLst>
                                            <p:cond delay="0"/>
                                          </p:stCondLst>
                                        </p:cTn>
                                        <p:tgtEl>
                                          <p:spTgt spid="39"/>
                                        </p:tgtEl>
                                        <p:attrNameLst>
                                          <p:attrName>ppt_y</p:attrName>
                                        </p:attrNameLst>
                                      </p:cBhvr>
                                    </p:anim>
                                    <p:animRot by="-480000">
                                      <p:cBhvr>
                                        <p:cTn id="47" dur="25" autoRev="1" fill="hold">
                                          <p:stCondLst>
                                            <p:cond delay="0"/>
                                          </p:stCondLst>
                                        </p:cTn>
                                        <p:tgtEl>
                                          <p:spTgt spid="39"/>
                                        </p:tgtEl>
                                        <p:attrNameLst>
                                          <p:attrName>r</p:attrName>
                                        </p:attrNameLst>
                                      </p:cBhvr>
                                    </p:animRot>
                                  </p:childTnLst>
                                </p:cTn>
                              </p:par>
                            </p:childTnLst>
                          </p:cTn>
                        </p:par>
                        <p:par>
                          <p:cTn id="48" fill="hold">
                            <p:stCondLst>
                              <p:cond delay="4440"/>
                            </p:stCondLst>
                            <p:childTnLst>
                              <p:par>
                                <p:cTn id="49" presetID="22" presetClass="entr" presetSubtype="8" fill="hold" grpId="0" nodeType="afterEffect">
                                  <p:stCondLst>
                                    <p:cond delay="0"/>
                                  </p:stCondLst>
                                  <p:iterate type="lt">
                                    <p:tmPct val="30000"/>
                                  </p:iterate>
                                  <p:childTnLst>
                                    <p:set>
                                      <p:cBhvr>
                                        <p:cTn id="50" dur="1" fill="hold">
                                          <p:stCondLst>
                                            <p:cond delay="0"/>
                                          </p:stCondLst>
                                        </p:cTn>
                                        <p:tgtEl>
                                          <p:spTgt spid="40"/>
                                        </p:tgtEl>
                                        <p:attrNameLst>
                                          <p:attrName>style.visibility</p:attrName>
                                        </p:attrNameLst>
                                      </p:cBhvr>
                                      <p:to>
                                        <p:strVal val="visible"/>
                                      </p:to>
                                    </p:set>
                                    <p:animEffect transition="in" filter="wipe(left)">
                                      <p:cBhvr>
                                        <p:cTn id="51" dur="50"/>
                                        <p:tgtEl>
                                          <p:spTgt spid="40"/>
                                        </p:tgtEl>
                                      </p:cBhvr>
                                    </p:animEffect>
                                  </p:childTnLst>
                                </p:cTn>
                              </p:par>
                              <p:par>
                                <p:cTn id="52" presetID="36" presetClass="emph" presetSubtype="0" fill="hold" grpId="1" nodeType="withEffect">
                                  <p:stCondLst>
                                    <p:cond delay="0"/>
                                  </p:stCondLst>
                                  <p:iterate type="lt">
                                    <p:tmPct val="30000"/>
                                  </p:iterate>
                                  <p:childTnLst>
                                    <p:animScale>
                                      <p:cBhvr>
                                        <p:cTn id="53" dur="25" autoRev="1" fill="hold">
                                          <p:stCondLst>
                                            <p:cond delay="0"/>
                                          </p:stCondLst>
                                        </p:cTn>
                                        <p:tgtEl>
                                          <p:spTgt spid="40"/>
                                        </p:tgtEl>
                                      </p:cBhvr>
                                      <p:to x="80000" y="100000"/>
                                    </p:animScale>
                                    <p:anim by="(#ppt_w*0.10)" calcmode="lin" valueType="num">
                                      <p:cBhvr>
                                        <p:cTn id="54" dur="25" autoRev="1" fill="hold">
                                          <p:stCondLst>
                                            <p:cond delay="0"/>
                                          </p:stCondLst>
                                        </p:cTn>
                                        <p:tgtEl>
                                          <p:spTgt spid="40"/>
                                        </p:tgtEl>
                                        <p:attrNameLst>
                                          <p:attrName>ppt_x</p:attrName>
                                        </p:attrNameLst>
                                      </p:cBhvr>
                                    </p:anim>
                                    <p:anim by="(-#ppt_w*0.10)" calcmode="lin" valueType="num">
                                      <p:cBhvr>
                                        <p:cTn id="55" dur="25" autoRev="1" fill="hold">
                                          <p:stCondLst>
                                            <p:cond delay="0"/>
                                          </p:stCondLst>
                                        </p:cTn>
                                        <p:tgtEl>
                                          <p:spTgt spid="40"/>
                                        </p:tgtEl>
                                        <p:attrNameLst>
                                          <p:attrName>ppt_y</p:attrName>
                                        </p:attrNameLst>
                                      </p:cBhvr>
                                    </p:anim>
                                    <p:animRot by="-480000">
                                      <p:cBhvr>
                                        <p:cTn id="56" dur="25" autoRev="1" fill="hold">
                                          <p:stCondLst>
                                            <p:cond delay="0"/>
                                          </p:stCondLst>
                                        </p:cTn>
                                        <p:tgtEl>
                                          <p:spTgt spid="40"/>
                                        </p:tgtEl>
                                        <p:attrNameLst>
                                          <p:attrName>r</p:attrName>
                                        </p:attrNameLst>
                                      </p:cBhvr>
                                    </p:animRot>
                                  </p:childTnLst>
                                </p:cTn>
                              </p:par>
                            </p:childTnLst>
                          </p:cTn>
                        </p:par>
                        <p:par>
                          <p:cTn id="57" fill="hold">
                            <p:stCondLst>
                              <p:cond delay="5420"/>
                            </p:stCondLst>
                            <p:childTnLst>
                              <p:par>
                                <p:cTn id="58" presetID="22" presetClass="entr" presetSubtype="8" fill="hold" grpId="0" nodeType="afterEffect">
                                  <p:stCondLst>
                                    <p:cond delay="0"/>
                                  </p:stCondLst>
                                  <p:iterate type="lt">
                                    <p:tmPct val="30000"/>
                                  </p:iterate>
                                  <p:childTnLst>
                                    <p:set>
                                      <p:cBhvr>
                                        <p:cTn id="59" dur="1" fill="hold">
                                          <p:stCondLst>
                                            <p:cond delay="0"/>
                                          </p:stCondLst>
                                        </p:cTn>
                                        <p:tgtEl>
                                          <p:spTgt spid="41"/>
                                        </p:tgtEl>
                                        <p:attrNameLst>
                                          <p:attrName>style.visibility</p:attrName>
                                        </p:attrNameLst>
                                      </p:cBhvr>
                                      <p:to>
                                        <p:strVal val="visible"/>
                                      </p:to>
                                    </p:set>
                                    <p:animEffect transition="in" filter="wipe(left)">
                                      <p:cBhvr>
                                        <p:cTn id="60" dur="50"/>
                                        <p:tgtEl>
                                          <p:spTgt spid="41"/>
                                        </p:tgtEl>
                                      </p:cBhvr>
                                    </p:animEffect>
                                  </p:childTnLst>
                                </p:cTn>
                              </p:par>
                              <p:par>
                                <p:cTn id="61" presetID="36" presetClass="emph" presetSubtype="0" fill="hold" grpId="1" nodeType="withEffect">
                                  <p:stCondLst>
                                    <p:cond delay="0"/>
                                  </p:stCondLst>
                                  <p:iterate type="lt">
                                    <p:tmPct val="30000"/>
                                  </p:iterate>
                                  <p:childTnLst>
                                    <p:animScale>
                                      <p:cBhvr>
                                        <p:cTn id="62" dur="25" autoRev="1" fill="hold">
                                          <p:stCondLst>
                                            <p:cond delay="0"/>
                                          </p:stCondLst>
                                        </p:cTn>
                                        <p:tgtEl>
                                          <p:spTgt spid="41"/>
                                        </p:tgtEl>
                                      </p:cBhvr>
                                      <p:to x="80000" y="100000"/>
                                    </p:animScale>
                                    <p:anim by="(#ppt_w*0.10)" calcmode="lin" valueType="num">
                                      <p:cBhvr>
                                        <p:cTn id="63" dur="25" autoRev="1" fill="hold">
                                          <p:stCondLst>
                                            <p:cond delay="0"/>
                                          </p:stCondLst>
                                        </p:cTn>
                                        <p:tgtEl>
                                          <p:spTgt spid="41"/>
                                        </p:tgtEl>
                                        <p:attrNameLst>
                                          <p:attrName>ppt_x</p:attrName>
                                        </p:attrNameLst>
                                      </p:cBhvr>
                                    </p:anim>
                                    <p:anim by="(-#ppt_w*0.10)" calcmode="lin" valueType="num">
                                      <p:cBhvr>
                                        <p:cTn id="64" dur="25" autoRev="1" fill="hold">
                                          <p:stCondLst>
                                            <p:cond delay="0"/>
                                          </p:stCondLst>
                                        </p:cTn>
                                        <p:tgtEl>
                                          <p:spTgt spid="41"/>
                                        </p:tgtEl>
                                        <p:attrNameLst>
                                          <p:attrName>ppt_y</p:attrName>
                                        </p:attrNameLst>
                                      </p:cBhvr>
                                    </p:anim>
                                    <p:animRot by="-480000">
                                      <p:cBhvr>
                                        <p:cTn id="65" dur="25" autoRev="1" fill="hold">
                                          <p:stCondLst>
                                            <p:cond delay="0"/>
                                          </p:stCondLst>
                                        </p:cTn>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3" grpId="0" animBg="1"/>
      <p:bldP spid="34" grpId="0"/>
      <p:bldP spid="34" grpId="1"/>
      <p:bldP spid="38" grpId="0"/>
      <p:bldP spid="38" grpId="1"/>
      <p:bldP spid="39" grpId="0"/>
      <p:bldP spid="39" grpId="1"/>
      <p:bldP spid="40" grpId="0"/>
      <p:bldP spid="40" grpId="1"/>
      <p:bldP spid="41" grpId="0"/>
      <p:bldP spid="41"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p:nvPr/>
        </p:nvSpPr>
        <p:spPr>
          <a:xfrm>
            <a:off x="2218076" y="721491"/>
            <a:ext cx="1077234" cy="921782"/>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noFill/>
          <a:ln w="12700">
            <a:solidFill>
              <a:schemeClr val="bg1">
                <a:lumMod val="50000"/>
              </a:schemeClr>
            </a:soli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矩形 2"/>
          <p:cNvSpPr/>
          <p:nvPr/>
        </p:nvSpPr>
        <p:spPr>
          <a:xfrm>
            <a:off x="1392485" y="2135712"/>
            <a:ext cx="1886004" cy="1613841"/>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noFill/>
          <a:ln w="12700">
            <a:solidFill>
              <a:schemeClr val="bg1">
                <a:lumMod val="50000"/>
              </a:schemeClr>
            </a:soli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2"/>
          <p:cNvSpPr/>
          <p:nvPr/>
        </p:nvSpPr>
        <p:spPr>
          <a:xfrm>
            <a:off x="3125693" y="1249108"/>
            <a:ext cx="1836077" cy="157111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noFill/>
          <a:ln w="12700">
            <a:solidFill>
              <a:schemeClr val="bg1">
                <a:lumMod val="50000"/>
              </a:schemeClr>
            </a:soli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矩形 2"/>
          <p:cNvSpPr/>
          <p:nvPr/>
        </p:nvSpPr>
        <p:spPr>
          <a:xfrm>
            <a:off x="1221702" y="3621945"/>
            <a:ext cx="597202" cy="511022"/>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noFill/>
          <a:ln w="12700">
            <a:solidFill>
              <a:schemeClr val="bg1">
                <a:lumMod val="50000"/>
              </a:schemeClr>
            </a:soli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矩形 2"/>
          <p:cNvSpPr/>
          <p:nvPr/>
        </p:nvSpPr>
        <p:spPr>
          <a:xfrm>
            <a:off x="2055017" y="1776487"/>
            <a:ext cx="1781477" cy="152439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2"/>
          <p:cNvSpPr/>
          <p:nvPr/>
        </p:nvSpPr>
        <p:spPr>
          <a:xfrm>
            <a:off x="1320703" y="1583312"/>
            <a:ext cx="734315" cy="628349"/>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70C0"/>
          </a:soli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2"/>
          <p:cNvSpPr/>
          <p:nvPr/>
        </p:nvSpPr>
        <p:spPr>
          <a:xfrm>
            <a:off x="3329480" y="1022526"/>
            <a:ext cx="579248" cy="495659"/>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70C0"/>
          </a:soli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2"/>
          <p:cNvSpPr/>
          <p:nvPr/>
        </p:nvSpPr>
        <p:spPr>
          <a:xfrm>
            <a:off x="2677256" y="3510790"/>
            <a:ext cx="349002" cy="298639"/>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70C0"/>
          </a:soli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2"/>
          <p:cNvSpPr/>
          <p:nvPr/>
        </p:nvSpPr>
        <p:spPr>
          <a:xfrm>
            <a:off x="3057791" y="3506085"/>
            <a:ext cx="1017338" cy="870530"/>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2"/>
          <p:cNvSpPr/>
          <p:nvPr/>
        </p:nvSpPr>
        <p:spPr>
          <a:xfrm>
            <a:off x="4285339" y="1242540"/>
            <a:ext cx="1017338" cy="870530"/>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2"/>
          <p:cNvSpPr/>
          <p:nvPr/>
        </p:nvSpPr>
        <p:spPr>
          <a:xfrm>
            <a:off x="3864398" y="4296955"/>
            <a:ext cx="349002" cy="298639"/>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70C0"/>
          </a:soli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矩形 2"/>
          <p:cNvSpPr/>
          <p:nvPr/>
        </p:nvSpPr>
        <p:spPr>
          <a:xfrm>
            <a:off x="1581220" y="3989632"/>
            <a:ext cx="579248" cy="495659"/>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70C0"/>
          </a:soli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矩形 2"/>
          <p:cNvSpPr/>
          <p:nvPr/>
        </p:nvSpPr>
        <p:spPr>
          <a:xfrm>
            <a:off x="720981" y="2390371"/>
            <a:ext cx="583427" cy="499235"/>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矩形 14"/>
          <p:cNvSpPr/>
          <p:nvPr/>
        </p:nvSpPr>
        <p:spPr>
          <a:xfrm>
            <a:off x="5468202" y="3389467"/>
            <a:ext cx="3043940" cy="1200329"/>
          </a:xfrm>
          <a:prstGeom prst="rect">
            <a:avLst/>
          </a:prstGeom>
        </p:spPr>
        <p:txBody>
          <a:bodyPr wrap="square">
            <a:spAutoFit/>
          </a:bodyPr>
          <a:lstStyle/>
          <a:p>
            <a:pPr>
              <a:defRPr/>
            </a:pPr>
            <a:r>
              <a:rPr lang="zh-CN" altLang="en-US" sz="3600" b="1" kern="2000" spc="75" dirty="0">
                <a:solidFill>
                  <a:srgbClr val="0070C0"/>
                </a:solidFill>
                <a:latin typeface="方正姚体" panose="02010601030101010101" pitchFamily="2" charset="-122"/>
                <a:ea typeface="方正姚体" panose="02010601030101010101" pitchFamily="2" charset="-122"/>
                <a:sym typeface="微软雅黑" pitchFamily="34" charset="-122"/>
              </a:rPr>
              <a:t>感谢您的观看和对我的指导</a:t>
            </a:r>
          </a:p>
        </p:txBody>
      </p:sp>
      <p:sp>
        <p:nvSpPr>
          <p:cNvPr id="16" name="矩形 2"/>
          <p:cNvSpPr/>
          <p:nvPr/>
        </p:nvSpPr>
        <p:spPr>
          <a:xfrm>
            <a:off x="5428712" y="2933250"/>
            <a:ext cx="349002" cy="298639"/>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70C0"/>
          </a:soli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矩形 2"/>
          <p:cNvSpPr/>
          <p:nvPr/>
        </p:nvSpPr>
        <p:spPr>
          <a:xfrm>
            <a:off x="6698459" y="2209535"/>
            <a:ext cx="583427" cy="499235"/>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矩形 2"/>
          <p:cNvSpPr/>
          <p:nvPr/>
        </p:nvSpPr>
        <p:spPr>
          <a:xfrm>
            <a:off x="7422475" y="2677851"/>
            <a:ext cx="292775" cy="250526"/>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70C0"/>
          </a:soli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1925350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40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9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1400"/>
                            </p:stCondLst>
                            <p:childTnLst>
                              <p:par>
                                <p:cTn id="22" presetID="53" presetClass="entr" presetSubtype="16"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19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childTnLst>
                                </p:cTn>
                              </p:par>
                            </p:childTnLst>
                          </p:cTn>
                        </p:par>
                        <p:par>
                          <p:cTn id="38" fill="hold">
                            <p:stCondLst>
                              <p:cond delay="2400"/>
                            </p:stCondLst>
                            <p:childTnLst>
                              <p:par>
                                <p:cTn id="39" presetID="53" presetClass="entr" presetSubtype="16"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250" fill="hold"/>
                                        <p:tgtEl>
                                          <p:spTgt spid="7"/>
                                        </p:tgtEl>
                                        <p:attrNameLst>
                                          <p:attrName>ppt_w</p:attrName>
                                        </p:attrNameLst>
                                      </p:cBhvr>
                                      <p:tavLst>
                                        <p:tav tm="0">
                                          <p:val>
                                            <p:fltVal val="0"/>
                                          </p:val>
                                        </p:tav>
                                        <p:tav tm="100000">
                                          <p:val>
                                            <p:strVal val="#ppt_w"/>
                                          </p:val>
                                        </p:tav>
                                      </p:tavLst>
                                    </p:anim>
                                    <p:anim calcmode="lin" valueType="num">
                                      <p:cBhvr>
                                        <p:cTn id="42" dur="250" fill="hold"/>
                                        <p:tgtEl>
                                          <p:spTgt spid="7"/>
                                        </p:tgtEl>
                                        <p:attrNameLst>
                                          <p:attrName>ppt_h</p:attrName>
                                        </p:attrNameLst>
                                      </p:cBhvr>
                                      <p:tavLst>
                                        <p:tav tm="0">
                                          <p:val>
                                            <p:fltVal val="0"/>
                                          </p:val>
                                        </p:tav>
                                        <p:tav tm="100000">
                                          <p:val>
                                            <p:strVal val="#ppt_h"/>
                                          </p:val>
                                        </p:tav>
                                      </p:tavLst>
                                    </p:anim>
                                    <p:animEffect transition="in" filter="fade">
                                      <p:cBhvr>
                                        <p:cTn id="43" dur="250"/>
                                        <p:tgtEl>
                                          <p:spTgt spid="7"/>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250" fill="hold"/>
                                        <p:tgtEl>
                                          <p:spTgt spid="5"/>
                                        </p:tgtEl>
                                        <p:attrNameLst>
                                          <p:attrName>ppt_w</p:attrName>
                                        </p:attrNameLst>
                                      </p:cBhvr>
                                      <p:tavLst>
                                        <p:tav tm="0">
                                          <p:val>
                                            <p:fltVal val="0"/>
                                          </p:val>
                                        </p:tav>
                                        <p:tav tm="100000">
                                          <p:val>
                                            <p:strVal val="#ppt_w"/>
                                          </p:val>
                                        </p:tav>
                                      </p:tavLst>
                                    </p:anim>
                                    <p:anim calcmode="lin" valueType="num">
                                      <p:cBhvr>
                                        <p:cTn id="62" dur="250" fill="hold"/>
                                        <p:tgtEl>
                                          <p:spTgt spid="5"/>
                                        </p:tgtEl>
                                        <p:attrNameLst>
                                          <p:attrName>ppt_h</p:attrName>
                                        </p:attrNameLst>
                                      </p:cBhvr>
                                      <p:tavLst>
                                        <p:tav tm="0">
                                          <p:val>
                                            <p:fltVal val="0"/>
                                          </p:val>
                                        </p:tav>
                                        <p:tav tm="100000">
                                          <p:val>
                                            <p:strVal val="#ppt_h"/>
                                          </p:val>
                                        </p:tav>
                                      </p:tavLst>
                                    </p:anim>
                                    <p:animEffect transition="in" filter="fade">
                                      <p:cBhvr>
                                        <p:cTn id="63" dur="250"/>
                                        <p:tgtEl>
                                          <p:spTgt spid="5"/>
                                        </p:tgtEl>
                                      </p:cBhvr>
                                    </p:animEffect>
                                  </p:childTnLst>
                                </p:cTn>
                              </p:par>
                            </p:childTnLst>
                          </p:cTn>
                        </p:par>
                        <p:par>
                          <p:cTn id="64" fill="hold">
                            <p:stCondLst>
                              <p:cond delay="2900"/>
                            </p:stCondLst>
                            <p:childTnLst>
                              <p:par>
                                <p:cTn id="65" presetID="53" presetClass="entr" presetSubtype="16"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childTnLst>
                                </p:cTn>
                              </p:par>
                            </p:childTnLst>
                          </p:cTn>
                        </p:par>
                        <p:par>
                          <p:cTn id="70" fill="hold">
                            <p:stCondLst>
                              <p:cond delay="3400"/>
                            </p:stCondLst>
                            <p:childTnLst>
                              <p:par>
                                <p:cTn id="71" presetID="53" presetClass="entr" presetSubtype="16"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p:cTn id="73" dur="250" fill="hold"/>
                                        <p:tgtEl>
                                          <p:spTgt spid="8"/>
                                        </p:tgtEl>
                                        <p:attrNameLst>
                                          <p:attrName>ppt_w</p:attrName>
                                        </p:attrNameLst>
                                      </p:cBhvr>
                                      <p:tavLst>
                                        <p:tav tm="0">
                                          <p:val>
                                            <p:fltVal val="0"/>
                                          </p:val>
                                        </p:tav>
                                        <p:tav tm="100000">
                                          <p:val>
                                            <p:strVal val="#ppt_w"/>
                                          </p:val>
                                        </p:tav>
                                      </p:tavLst>
                                    </p:anim>
                                    <p:anim calcmode="lin" valueType="num">
                                      <p:cBhvr>
                                        <p:cTn id="74" dur="250" fill="hold"/>
                                        <p:tgtEl>
                                          <p:spTgt spid="8"/>
                                        </p:tgtEl>
                                        <p:attrNameLst>
                                          <p:attrName>ppt_h</p:attrName>
                                        </p:attrNameLst>
                                      </p:cBhvr>
                                      <p:tavLst>
                                        <p:tav tm="0">
                                          <p:val>
                                            <p:fltVal val="0"/>
                                          </p:val>
                                        </p:tav>
                                        <p:tav tm="100000">
                                          <p:val>
                                            <p:strVal val="#ppt_h"/>
                                          </p:val>
                                        </p:tav>
                                      </p:tavLst>
                                    </p:anim>
                                    <p:animEffect transition="in" filter="fade">
                                      <p:cBhvr>
                                        <p:cTn id="75" dur="250"/>
                                        <p:tgtEl>
                                          <p:spTgt spid="8"/>
                                        </p:tgtEl>
                                      </p:cBhvr>
                                    </p:animEffect>
                                  </p:childTnLst>
                                </p:cTn>
                              </p:par>
                            </p:childTnLst>
                          </p:cTn>
                        </p:par>
                        <p:par>
                          <p:cTn id="76" fill="hold">
                            <p:stCondLst>
                              <p:cond delay="3650"/>
                            </p:stCondLst>
                            <p:childTnLst>
                              <p:par>
                                <p:cTn id="77" presetID="5" presetClass="entr" presetSubtype="10"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checkerboard(across)">
                                      <p:cBhvr>
                                        <p:cTn id="79" dur="500"/>
                                        <p:tgtEl>
                                          <p:spTgt spid="15"/>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p:cTn id="82" dur="500" fill="hold"/>
                                        <p:tgtEl>
                                          <p:spTgt spid="16"/>
                                        </p:tgtEl>
                                        <p:attrNameLst>
                                          <p:attrName>ppt_w</p:attrName>
                                        </p:attrNameLst>
                                      </p:cBhvr>
                                      <p:tavLst>
                                        <p:tav tm="0">
                                          <p:val>
                                            <p:fltVal val="0"/>
                                          </p:val>
                                        </p:tav>
                                        <p:tav tm="100000">
                                          <p:val>
                                            <p:strVal val="#ppt_w"/>
                                          </p:val>
                                        </p:tav>
                                      </p:tavLst>
                                    </p:anim>
                                    <p:anim calcmode="lin" valueType="num">
                                      <p:cBhvr>
                                        <p:cTn id="83" dur="500" fill="hold"/>
                                        <p:tgtEl>
                                          <p:spTgt spid="16"/>
                                        </p:tgtEl>
                                        <p:attrNameLst>
                                          <p:attrName>ppt_h</p:attrName>
                                        </p:attrNameLst>
                                      </p:cBhvr>
                                      <p:tavLst>
                                        <p:tav tm="0">
                                          <p:val>
                                            <p:fltVal val="0"/>
                                          </p:val>
                                        </p:tav>
                                        <p:tav tm="100000">
                                          <p:val>
                                            <p:strVal val="#ppt_h"/>
                                          </p:val>
                                        </p:tav>
                                      </p:tavLst>
                                    </p:anim>
                                    <p:animEffect transition="in" filter="fade">
                                      <p:cBhvr>
                                        <p:cTn id="84" dur="500"/>
                                        <p:tgtEl>
                                          <p:spTgt spid="16"/>
                                        </p:tgtEl>
                                      </p:cBhvr>
                                    </p:animEffect>
                                  </p:childTnLst>
                                </p:cTn>
                              </p:par>
                            </p:childTnLst>
                          </p:cTn>
                        </p:par>
                        <p:par>
                          <p:cTn id="85" fill="hold">
                            <p:stCondLst>
                              <p:cond delay="415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ppt_w</p:attrName>
                                        </p:attrNameLst>
                                      </p:cBhvr>
                                      <p:tavLst>
                                        <p:tav tm="0">
                                          <p:val>
                                            <p:fltVal val="0"/>
                                          </p:val>
                                        </p:tav>
                                        <p:tav tm="100000">
                                          <p:val>
                                            <p:strVal val="#ppt_w"/>
                                          </p:val>
                                        </p:tav>
                                      </p:tavLst>
                                    </p:anim>
                                    <p:anim calcmode="lin" valueType="num">
                                      <p:cBhvr>
                                        <p:cTn id="94" dur="500" fill="hold"/>
                                        <p:tgtEl>
                                          <p:spTgt spid="18"/>
                                        </p:tgtEl>
                                        <p:attrNameLst>
                                          <p:attrName>ppt_h</p:attrName>
                                        </p:attrNameLst>
                                      </p:cBhvr>
                                      <p:tavLst>
                                        <p:tav tm="0">
                                          <p:val>
                                            <p:fltVal val="0"/>
                                          </p:val>
                                        </p:tav>
                                        <p:tav tm="100000">
                                          <p:val>
                                            <p:strVal val="#ppt_h"/>
                                          </p:val>
                                        </p:tav>
                                      </p:tavLst>
                                    </p:anim>
                                    <p:animEffect transition="in" filter="fade">
                                      <p:cBhvr>
                                        <p:cTn id="9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06212" y="974966"/>
            <a:ext cx="6979024" cy="255540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66805" y="230544"/>
            <a:ext cx="1505955" cy="430887"/>
          </a:xfrm>
          <a:prstGeom prst="rect">
            <a:avLst/>
          </a:prstGeom>
          <a:noFill/>
        </p:spPr>
        <p:txBody>
          <a:bodyPr wrap="square" lIns="0" tIns="0" rIns="0" bIns="0" rtlCol="0">
            <a:spAutoFit/>
          </a:bodyPr>
          <a:lstStyle/>
          <a:p>
            <a:pPr marL="0" lvl="1"/>
            <a:r>
              <a:rPr lang="zh-CN" altLang="en-US" sz="2800" b="1" dirty="0">
                <a:solidFill>
                  <a:schemeClr val="bg2">
                    <a:lumMod val="50000"/>
                  </a:schemeClr>
                </a:solidFill>
                <a:latin typeface="方正姚体" panose="02010601030101010101" pitchFamily="2" charset="-122"/>
                <a:ea typeface="方正姚体" panose="02010601030101010101" pitchFamily="2" charset="-122"/>
              </a:rPr>
              <a:t>公司简介</a:t>
            </a:r>
          </a:p>
        </p:txBody>
      </p:sp>
      <p:sp>
        <p:nvSpPr>
          <p:cNvPr id="3" name="文本框 2"/>
          <p:cNvSpPr txBox="1"/>
          <p:nvPr/>
        </p:nvSpPr>
        <p:spPr>
          <a:xfrm>
            <a:off x="1972760" y="353655"/>
            <a:ext cx="2843153" cy="184666"/>
          </a:xfrm>
          <a:prstGeom prst="rect">
            <a:avLst/>
          </a:prstGeom>
          <a:noFill/>
        </p:spPr>
        <p:txBody>
          <a:bodyPr wrap="square" lIns="0" tIns="0" rIns="0" bIns="0" rtlCol="0">
            <a:spAutoFit/>
          </a:bodyPr>
          <a:lstStyle/>
          <a:p>
            <a:pPr marL="0" lvl="1"/>
            <a:r>
              <a:rPr lang="en-US" altLang="zh-CN" sz="1200" dirty="0">
                <a:solidFill>
                  <a:srgbClr val="0070C0"/>
                </a:solidFill>
                <a:latin typeface="微软雅黑" pitchFamily="34" charset="-122"/>
                <a:ea typeface="微软雅黑" pitchFamily="34" charset="-122"/>
              </a:rPr>
              <a:t>COMPANY PROFILE</a:t>
            </a:r>
            <a:endParaRPr lang="zh-CN" altLang="en-US" sz="1200" dirty="0">
              <a:solidFill>
                <a:srgbClr val="0070C0"/>
              </a:solidFill>
              <a:latin typeface="微软雅黑" pitchFamily="34" charset="-122"/>
              <a:ea typeface="微软雅黑" pitchFamily="34" charset="-122"/>
            </a:endParaRPr>
          </a:p>
        </p:txBody>
      </p:sp>
      <p:sp>
        <p:nvSpPr>
          <p:cNvPr id="5" name="TextBox 7"/>
          <p:cNvSpPr txBox="1"/>
          <p:nvPr/>
        </p:nvSpPr>
        <p:spPr>
          <a:xfrm>
            <a:off x="1006212" y="3696642"/>
            <a:ext cx="6979024" cy="1131079"/>
          </a:xfrm>
          <a:prstGeom prst="rect">
            <a:avLst/>
          </a:prstGeom>
          <a:noFill/>
        </p:spPr>
        <p:txBody>
          <a:bodyPr wrap="square" rtlCol="0">
            <a:spAutoFit/>
          </a:bodyPr>
          <a:lstStyle/>
          <a:p>
            <a:pPr>
              <a:lnSpc>
                <a:spcPct val="150000"/>
              </a:lnSpc>
            </a:pPr>
            <a:r>
              <a:rPr lang="zh-CN" altLang="en-US" sz="1350" baseline="-25000" dirty="0">
                <a:solidFill>
                  <a:schemeClr val="bg2">
                    <a:lumMod val="50000"/>
                  </a:schemeClr>
                </a:solidFill>
                <a:latin typeface="方正姚体" panose="02010601030101010101" pitchFamily="2" charset="-122"/>
                <a:ea typeface="方正姚体" panose="02010601030101010101" pitchFamily="2" charset="-122"/>
              </a:rPr>
              <a:t>       某某公司是由某某在</a:t>
            </a:r>
            <a:r>
              <a:rPr lang="en-US" altLang="zh-CN" sz="1350" baseline="-25000" dirty="0">
                <a:solidFill>
                  <a:schemeClr val="bg2">
                    <a:lumMod val="50000"/>
                  </a:schemeClr>
                </a:solidFill>
                <a:latin typeface="方正姚体" panose="02010601030101010101" pitchFamily="2" charset="-122"/>
                <a:ea typeface="方正姚体" panose="02010601030101010101" pitchFamily="2" charset="-122"/>
              </a:rPr>
              <a:t>1999</a:t>
            </a:r>
            <a:r>
              <a:rPr lang="zh-CN" altLang="en-US" sz="1350" baseline="-25000" dirty="0">
                <a:solidFill>
                  <a:schemeClr val="bg2">
                    <a:lumMod val="50000"/>
                  </a:schemeClr>
                </a:solidFill>
                <a:latin typeface="方正姚体" panose="02010601030101010101" pitchFamily="2" charset="-122"/>
                <a:ea typeface="方正姚体" panose="02010601030101010101" pitchFamily="2" charset="-122"/>
              </a:rPr>
              <a:t>年一手创立企业对企业的网上贸易市场平台。</a:t>
            </a:r>
            <a:r>
              <a:rPr lang="en-US" altLang="zh-CN" sz="1350" baseline="-25000" dirty="0">
                <a:solidFill>
                  <a:schemeClr val="bg2">
                    <a:lumMod val="50000"/>
                  </a:schemeClr>
                </a:solidFill>
                <a:latin typeface="方正姚体" panose="02010601030101010101" pitchFamily="2" charset="-122"/>
                <a:ea typeface="方正姚体" panose="02010601030101010101" pitchFamily="2" charset="-122"/>
              </a:rPr>
              <a:t>2003</a:t>
            </a:r>
            <a:r>
              <a:rPr lang="zh-CN" altLang="en-US" sz="1350" baseline="-25000" dirty="0">
                <a:solidFill>
                  <a:schemeClr val="bg2">
                    <a:lumMod val="50000"/>
                  </a:schemeClr>
                </a:solidFill>
                <a:latin typeface="方正姚体" panose="02010601030101010101" pitchFamily="2" charset="-122"/>
                <a:ea typeface="方正姚体" panose="02010601030101010101" pitchFamily="2" charset="-122"/>
              </a:rPr>
              <a:t>年</a:t>
            </a:r>
            <a:r>
              <a:rPr lang="en-US" altLang="zh-CN" sz="1350" baseline="-25000" dirty="0">
                <a:solidFill>
                  <a:schemeClr val="bg2">
                    <a:lumMod val="50000"/>
                  </a:schemeClr>
                </a:solidFill>
                <a:latin typeface="方正姚体" panose="02010601030101010101" pitchFamily="2" charset="-122"/>
                <a:ea typeface="方正姚体" panose="02010601030101010101" pitchFamily="2" charset="-122"/>
              </a:rPr>
              <a:t>5</a:t>
            </a:r>
            <a:r>
              <a:rPr lang="zh-CN" altLang="en-US" sz="1350" baseline="-25000" dirty="0">
                <a:solidFill>
                  <a:schemeClr val="bg2">
                    <a:lumMod val="50000"/>
                  </a:schemeClr>
                </a:solidFill>
                <a:latin typeface="方正姚体" panose="02010601030101010101" pitchFamily="2" charset="-122"/>
                <a:ea typeface="方正姚体" panose="02010601030101010101" pitchFamily="2" charset="-122"/>
              </a:rPr>
              <a:t>月，某某投资一亿元人民币建立个人网上贸易市场平台。</a:t>
            </a:r>
            <a:r>
              <a:rPr lang="en-US" altLang="zh-CN" sz="1350" baseline="-25000" dirty="0">
                <a:solidFill>
                  <a:schemeClr val="bg2">
                    <a:lumMod val="50000"/>
                  </a:schemeClr>
                </a:solidFill>
                <a:latin typeface="方正姚体" panose="02010601030101010101" pitchFamily="2" charset="-122"/>
                <a:ea typeface="方正姚体" panose="02010601030101010101" pitchFamily="2" charset="-122"/>
              </a:rPr>
              <a:t>2004</a:t>
            </a:r>
            <a:r>
              <a:rPr lang="zh-CN" altLang="en-US" sz="1350" baseline="-25000" dirty="0">
                <a:solidFill>
                  <a:schemeClr val="bg2">
                    <a:lumMod val="50000"/>
                  </a:schemeClr>
                </a:solidFill>
                <a:latin typeface="方正姚体" panose="02010601030101010101" pitchFamily="2" charset="-122"/>
                <a:ea typeface="方正姚体" panose="02010601030101010101" pitchFamily="2" charset="-122"/>
              </a:rPr>
              <a:t>年</a:t>
            </a:r>
            <a:r>
              <a:rPr lang="en-US" altLang="zh-CN" sz="1350" baseline="-25000" dirty="0">
                <a:solidFill>
                  <a:schemeClr val="bg2">
                    <a:lumMod val="50000"/>
                  </a:schemeClr>
                </a:solidFill>
                <a:latin typeface="方正姚体" panose="02010601030101010101" pitchFamily="2" charset="-122"/>
                <a:ea typeface="方正姚体" panose="02010601030101010101" pitchFamily="2" charset="-122"/>
              </a:rPr>
              <a:t>10</a:t>
            </a:r>
            <a:r>
              <a:rPr lang="zh-CN" altLang="en-US" sz="1350" baseline="-25000" dirty="0">
                <a:solidFill>
                  <a:schemeClr val="bg2">
                    <a:lumMod val="50000"/>
                  </a:schemeClr>
                </a:solidFill>
                <a:latin typeface="方正姚体" panose="02010601030101010101" pitchFamily="2" charset="-122"/>
                <a:ea typeface="方正姚体" panose="02010601030101010101" pitchFamily="2" charset="-122"/>
              </a:rPr>
              <a:t>月，某某投资成立支付宝公司，面向中国电子商务市场推出基于中介的安全交易服务。</a:t>
            </a:r>
            <a:r>
              <a:rPr lang="en-US" altLang="zh-CN" sz="1350" baseline="-25000" dirty="0">
                <a:solidFill>
                  <a:schemeClr val="bg2">
                    <a:lumMod val="50000"/>
                  </a:schemeClr>
                </a:solidFill>
                <a:latin typeface="方正姚体" panose="02010601030101010101" pitchFamily="2" charset="-122"/>
                <a:ea typeface="方正姚体" panose="02010601030101010101" pitchFamily="2" charset="-122"/>
              </a:rPr>
              <a:t>    </a:t>
            </a:r>
          </a:p>
          <a:p>
            <a:pPr>
              <a:lnSpc>
                <a:spcPct val="150000"/>
              </a:lnSpc>
            </a:pPr>
            <a:r>
              <a:rPr lang="en-US" altLang="zh-CN" sz="1350" baseline="-25000" dirty="0">
                <a:solidFill>
                  <a:schemeClr val="bg2">
                    <a:lumMod val="50000"/>
                  </a:schemeClr>
                </a:solidFill>
                <a:latin typeface="方正姚体" panose="02010601030101010101" pitchFamily="2" charset="-122"/>
                <a:ea typeface="方正姚体" panose="02010601030101010101" pitchFamily="2" charset="-122"/>
              </a:rPr>
              <a:t>       </a:t>
            </a:r>
            <a:r>
              <a:rPr lang="zh-CN" altLang="en-US" sz="1350" baseline="-25000" dirty="0">
                <a:solidFill>
                  <a:schemeClr val="bg2">
                    <a:lumMod val="50000"/>
                  </a:schemeClr>
                </a:solidFill>
                <a:latin typeface="方正姚体" panose="02010601030101010101" pitchFamily="2" charset="-122"/>
                <a:ea typeface="方正姚体" panose="02010601030101010101" pitchFamily="2" charset="-122"/>
              </a:rPr>
              <a:t>三个网上交易市场包括：集中服务全球进出口商的国际交易市场、集中国内贸易的中国交易市场，以及透过一家联营公司经营、促进日本外销及内销的日本交易市场。此外，也在国际交易市场上设有一个全球批发交易平台，为规模较小、需要小批量货物快速付运的买家提供服务。</a:t>
            </a:r>
          </a:p>
        </p:txBody>
      </p:sp>
    </p:spTree>
    <p:extLst>
      <p:ext uri="{BB962C8B-B14F-4D97-AF65-F5344CB8AC3E}">
        <p14:creationId xmlns:p14="http://schemas.microsoft.com/office/powerpoint/2010/main" val="176874321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par>
                          <p:cTn id="17" fill="hold">
                            <p:stCondLst>
                              <p:cond delay="1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calcmode="lin" valueType="num">
                                      <p:cBhvr>
                                        <p:cTn id="20" dur="3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1" dur="300" fill="hold"/>
                                        <p:tgtEl>
                                          <p:spTgt spid="5"/>
                                        </p:tgtEl>
                                        <p:attrNameLst>
                                          <p:attrName>ppt_y</p:attrName>
                                        </p:attrNameLst>
                                      </p:cBhvr>
                                      <p:tavLst>
                                        <p:tav tm="0">
                                          <p:val>
                                            <p:strVal val="#ppt_y"/>
                                          </p:val>
                                        </p:tav>
                                        <p:tav tm="100000">
                                          <p:val>
                                            <p:strVal val="#ppt_y"/>
                                          </p:val>
                                        </p:tav>
                                      </p:tavLst>
                                    </p:anim>
                                    <p:anim calcmode="lin" valueType="num">
                                      <p:cBhvr>
                                        <p:cTn id="22" dur="3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3" dur="3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3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6805" y="230544"/>
            <a:ext cx="1505955" cy="430887"/>
          </a:xfrm>
          <a:prstGeom prst="rect">
            <a:avLst/>
          </a:prstGeom>
          <a:noFill/>
        </p:spPr>
        <p:txBody>
          <a:bodyPr wrap="square" lIns="0" tIns="0" rIns="0" bIns="0" rtlCol="0">
            <a:spAutoFit/>
          </a:bodyPr>
          <a:lstStyle/>
          <a:p>
            <a:pPr marL="0" lvl="1"/>
            <a:r>
              <a:rPr lang="zh-CN" altLang="en-US" sz="2800" b="1" dirty="0">
                <a:solidFill>
                  <a:schemeClr val="bg2">
                    <a:lumMod val="50000"/>
                  </a:schemeClr>
                </a:solidFill>
                <a:latin typeface="方正姚体" panose="02010601030101010101" pitchFamily="2" charset="-122"/>
                <a:ea typeface="方正姚体" panose="02010601030101010101" pitchFamily="2" charset="-122"/>
              </a:rPr>
              <a:t>团队介绍</a:t>
            </a:r>
          </a:p>
        </p:txBody>
      </p:sp>
      <p:sp>
        <p:nvSpPr>
          <p:cNvPr id="3" name="文本框 2"/>
          <p:cNvSpPr txBox="1"/>
          <p:nvPr/>
        </p:nvSpPr>
        <p:spPr>
          <a:xfrm>
            <a:off x="1972760" y="353655"/>
            <a:ext cx="2843153" cy="184666"/>
          </a:xfrm>
          <a:prstGeom prst="rect">
            <a:avLst/>
          </a:prstGeom>
          <a:noFill/>
        </p:spPr>
        <p:txBody>
          <a:bodyPr wrap="square" lIns="0" tIns="0" rIns="0" bIns="0" rtlCol="0">
            <a:spAutoFit/>
          </a:bodyPr>
          <a:lstStyle/>
          <a:p>
            <a:pPr marL="0" lvl="1"/>
            <a:r>
              <a:rPr lang="en-US" altLang="zh-CN" sz="1200" dirty="0">
                <a:solidFill>
                  <a:srgbClr val="0070C0"/>
                </a:solidFill>
                <a:latin typeface="微软雅黑" pitchFamily="34" charset="-122"/>
                <a:ea typeface="微软雅黑" pitchFamily="34" charset="-122"/>
              </a:rPr>
              <a:t>TEAM</a:t>
            </a:r>
            <a:endParaRPr lang="zh-CN" altLang="en-US" sz="1200" dirty="0">
              <a:solidFill>
                <a:srgbClr val="0070C0"/>
              </a:solidFill>
              <a:latin typeface="微软雅黑" pitchFamily="34" charset="-122"/>
              <a:ea typeface="微软雅黑" pitchFamily="34" charset="-122"/>
            </a:endParaRPr>
          </a:p>
        </p:txBody>
      </p:sp>
      <p:pic>
        <p:nvPicPr>
          <p:cNvPr id="6" name="Picture 3" descr="C:\Users\Administrator\Desktop\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451" y="1543051"/>
            <a:ext cx="3324464" cy="299846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9" name="TextBox 1"/>
          <p:cNvSpPr txBox="1"/>
          <p:nvPr/>
        </p:nvSpPr>
        <p:spPr>
          <a:xfrm>
            <a:off x="4172248" y="2201839"/>
            <a:ext cx="4200563" cy="2492990"/>
          </a:xfrm>
          <a:prstGeom prst="rect">
            <a:avLst/>
          </a:prstGeom>
          <a:noFill/>
        </p:spPr>
        <p:txBody>
          <a:bodyPr wrap="square" lIns="0" tIns="0" rIns="0" bIns="0" rtlCol="0">
            <a:spAutoFit/>
          </a:bodyPr>
          <a:lstStyle/>
          <a:p>
            <a:pPr algn="just" fontAlgn="base">
              <a:lnSpc>
                <a:spcPct val="150000"/>
              </a:lnSpc>
              <a:spcBef>
                <a:spcPct val="0"/>
              </a:spcBef>
              <a:spcAft>
                <a:spcPct val="0"/>
              </a:spcAft>
            </a:pPr>
            <a:r>
              <a:rPr lang="zh-CN" altLang="en-US" sz="1350" dirty="0">
                <a:solidFill>
                  <a:schemeClr val="bg2">
                    <a:lumMod val="50000"/>
                  </a:schemeClr>
                </a:solidFill>
                <a:latin typeface="方正姚体" panose="02010601030101010101" pitchFamily="2" charset="-122"/>
                <a:ea typeface="方正姚体" panose="02010601030101010101" pitchFamily="2" charset="-122"/>
              </a:rPr>
              <a:t>团队（</a:t>
            </a:r>
            <a:r>
              <a:rPr lang="en-US" altLang="zh-CN" sz="1350" dirty="0">
                <a:solidFill>
                  <a:schemeClr val="bg2">
                    <a:lumMod val="50000"/>
                  </a:schemeClr>
                </a:solidFill>
                <a:latin typeface="方正姚体" panose="02010601030101010101" pitchFamily="2" charset="-122"/>
                <a:ea typeface="方正姚体" panose="02010601030101010101" pitchFamily="2" charset="-122"/>
              </a:rPr>
              <a:t>Team</a:t>
            </a:r>
            <a:r>
              <a:rPr lang="zh-CN" altLang="en-US" sz="1350" dirty="0">
                <a:solidFill>
                  <a:schemeClr val="bg2">
                    <a:lumMod val="50000"/>
                  </a:schemeClr>
                </a:solidFill>
                <a:latin typeface="方正姚体" panose="02010601030101010101" pitchFamily="2" charset="-122"/>
                <a:ea typeface="方正姚体" panose="02010601030101010101" pitchFamily="2" charset="-122"/>
              </a:rPr>
              <a:t>）是由员工和管理层组成的一个共同体，它合理利用每一个成员的知识和技能协同工作，解决问题，达到共同的目标。</a:t>
            </a:r>
            <a:endParaRPr lang="en-US" altLang="zh-CN" sz="1350" dirty="0">
              <a:solidFill>
                <a:schemeClr val="bg2">
                  <a:lumMod val="50000"/>
                </a:schemeClr>
              </a:solidFill>
              <a:latin typeface="方正姚体" panose="02010601030101010101" pitchFamily="2" charset="-122"/>
              <a:ea typeface="方正姚体" panose="02010601030101010101" pitchFamily="2" charset="-122"/>
            </a:endParaRPr>
          </a:p>
          <a:p>
            <a:pPr algn="just" fontAlgn="base">
              <a:lnSpc>
                <a:spcPct val="150000"/>
              </a:lnSpc>
              <a:spcBef>
                <a:spcPct val="0"/>
              </a:spcBef>
              <a:spcAft>
                <a:spcPct val="0"/>
              </a:spcAft>
            </a:pPr>
            <a:r>
              <a:rPr lang="zh-CN" altLang="en-US" sz="1350" dirty="0">
                <a:solidFill>
                  <a:schemeClr val="bg2">
                    <a:lumMod val="50000"/>
                  </a:schemeClr>
                </a:solidFill>
                <a:latin typeface="方正姚体" panose="02010601030101010101" pitchFamily="2" charset="-122"/>
                <a:ea typeface="方正姚体" panose="02010601030101010101" pitchFamily="2" charset="-122"/>
              </a:rPr>
              <a:t>团队精神的培养，使企业员工齐心协力，拧成一股绳，</a:t>
            </a:r>
          </a:p>
          <a:p>
            <a:pPr algn="just" fontAlgn="base">
              <a:lnSpc>
                <a:spcPct val="150000"/>
              </a:lnSpc>
              <a:spcBef>
                <a:spcPct val="0"/>
              </a:spcBef>
              <a:spcAft>
                <a:spcPct val="0"/>
              </a:spcAft>
            </a:pPr>
            <a:r>
              <a:rPr lang="zh-CN" altLang="en-US" sz="1350" dirty="0">
                <a:solidFill>
                  <a:schemeClr val="bg2">
                    <a:lumMod val="50000"/>
                  </a:schemeClr>
                </a:solidFill>
                <a:latin typeface="方正姚体" panose="02010601030101010101" pitchFamily="2" charset="-122"/>
                <a:ea typeface="方正姚体" panose="02010601030101010101" pitchFamily="2" charset="-122"/>
              </a:rPr>
              <a:t>朝着一个目标努力。</a:t>
            </a:r>
          </a:p>
          <a:p>
            <a:pPr algn="just" fontAlgn="base">
              <a:lnSpc>
                <a:spcPct val="150000"/>
              </a:lnSpc>
              <a:spcBef>
                <a:spcPct val="0"/>
              </a:spcBef>
              <a:spcAft>
                <a:spcPct val="0"/>
              </a:spcAft>
            </a:pPr>
            <a:r>
              <a:rPr lang="zh-CN" altLang="en-US" sz="1350" b="1" dirty="0">
                <a:solidFill>
                  <a:schemeClr val="bg2">
                    <a:lumMod val="50000"/>
                  </a:schemeClr>
                </a:solidFill>
                <a:latin typeface="方正姚体" panose="02010601030101010101" pitchFamily="2" charset="-122"/>
                <a:ea typeface="方正姚体" panose="02010601030101010101" pitchFamily="2" charset="-122"/>
              </a:rPr>
              <a:t>我们是一支专业的团队。</a:t>
            </a:r>
            <a:r>
              <a:rPr lang="zh-CN" altLang="en-US" sz="1350" dirty="0">
                <a:solidFill>
                  <a:schemeClr val="bg2">
                    <a:lumMod val="50000"/>
                  </a:schemeClr>
                </a:solidFill>
                <a:latin typeface="方正姚体" panose="02010601030101010101" pitchFamily="2" charset="-122"/>
                <a:ea typeface="方正姚体" panose="02010601030101010101" pitchFamily="2" charset="-122"/>
              </a:rPr>
              <a:t>      </a:t>
            </a:r>
            <a:endParaRPr lang="en-US" altLang="zh-CN" sz="1350" dirty="0">
              <a:solidFill>
                <a:schemeClr val="bg2">
                  <a:lumMod val="50000"/>
                </a:schemeClr>
              </a:solidFill>
              <a:latin typeface="方正姚体" panose="02010601030101010101" pitchFamily="2" charset="-122"/>
              <a:ea typeface="方正姚体" panose="02010601030101010101" pitchFamily="2" charset="-122"/>
            </a:endParaRPr>
          </a:p>
          <a:p>
            <a:pPr algn="just" fontAlgn="base">
              <a:lnSpc>
                <a:spcPct val="150000"/>
              </a:lnSpc>
              <a:spcBef>
                <a:spcPct val="0"/>
              </a:spcBef>
              <a:spcAft>
                <a:spcPct val="0"/>
              </a:spcAft>
            </a:pPr>
            <a:r>
              <a:rPr lang="zh-CN" altLang="en-US" sz="1350" b="1" dirty="0">
                <a:solidFill>
                  <a:schemeClr val="bg2">
                    <a:lumMod val="50000"/>
                  </a:schemeClr>
                </a:solidFill>
                <a:latin typeface="方正姚体" panose="02010601030101010101" pitchFamily="2" charset="-122"/>
                <a:ea typeface="方正姚体" panose="02010601030101010101" pitchFamily="2" charset="-122"/>
              </a:rPr>
              <a:t>我们是一支年轻的团队</a:t>
            </a:r>
            <a:r>
              <a:rPr lang="zh-CN" altLang="en-US" sz="1350" dirty="0">
                <a:solidFill>
                  <a:schemeClr val="bg2">
                    <a:lumMod val="50000"/>
                  </a:schemeClr>
                </a:solidFill>
                <a:latin typeface="方正姚体" panose="02010601030101010101" pitchFamily="2" charset="-122"/>
                <a:ea typeface="方正姚体" panose="02010601030101010101" pitchFamily="2" charset="-122"/>
              </a:rPr>
              <a:t>。       </a:t>
            </a:r>
            <a:endParaRPr lang="en-US" altLang="zh-CN" sz="1350" dirty="0">
              <a:solidFill>
                <a:schemeClr val="bg2">
                  <a:lumMod val="50000"/>
                </a:schemeClr>
              </a:solidFill>
              <a:latin typeface="方正姚体" panose="02010601030101010101" pitchFamily="2" charset="-122"/>
              <a:ea typeface="方正姚体" panose="02010601030101010101" pitchFamily="2" charset="-122"/>
            </a:endParaRPr>
          </a:p>
          <a:p>
            <a:pPr algn="just" fontAlgn="base">
              <a:lnSpc>
                <a:spcPct val="150000"/>
              </a:lnSpc>
              <a:spcBef>
                <a:spcPct val="0"/>
              </a:spcBef>
              <a:spcAft>
                <a:spcPct val="0"/>
              </a:spcAft>
            </a:pPr>
            <a:r>
              <a:rPr lang="zh-CN" altLang="en-US" sz="1350" b="1" dirty="0">
                <a:solidFill>
                  <a:schemeClr val="bg2">
                    <a:lumMod val="50000"/>
                  </a:schemeClr>
                </a:solidFill>
                <a:latin typeface="方正姚体" panose="02010601030101010101" pitchFamily="2" charset="-122"/>
                <a:ea typeface="方正姚体" panose="02010601030101010101" pitchFamily="2" charset="-122"/>
              </a:rPr>
              <a:t>我们是一支有梦想的团队</a:t>
            </a:r>
            <a:r>
              <a:rPr lang="zh-CN" altLang="en-US" sz="1350" dirty="0">
                <a:solidFill>
                  <a:schemeClr val="bg2">
                    <a:lumMod val="50000"/>
                  </a:schemeClr>
                </a:solidFill>
                <a:latin typeface="方正姚体" panose="02010601030101010101" pitchFamily="2" charset="-122"/>
                <a:ea typeface="方正姚体" panose="02010601030101010101" pitchFamily="2" charset="-122"/>
              </a:rPr>
              <a:t>。</a:t>
            </a:r>
          </a:p>
        </p:txBody>
      </p:sp>
      <p:grpSp>
        <p:nvGrpSpPr>
          <p:cNvPr id="30" name="组合 29"/>
          <p:cNvGrpSpPr/>
          <p:nvPr/>
        </p:nvGrpSpPr>
        <p:grpSpPr>
          <a:xfrm>
            <a:off x="3998323" y="971924"/>
            <a:ext cx="1258430" cy="968594"/>
            <a:chOff x="5027106" y="2345386"/>
            <a:chExt cx="1172844" cy="902720"/>
          </a:xfrm>
        </p:grpSpPr>
        <p:grpSp>
          <p:nvGrpSpPr>
            <p:cNvPr id="31" name="组合 30"/>
            <p:cNvGrpSpPr/>
            <p:nvPr/>
          </p:nvGrpSpPr>
          <p:grpSpPr>
            <a:xfrm rot="5400000">
              <a:off x="5162168" y="2210324"/>
              <a:ext cx="902720" cy="1172844"/>
              <a:chOff x="4020870" y="2194485"/>
              <a:chExt cx="1102258" cy="1432090"/>
            </a:xfrm>
            <a:effectLst>
              <a:outerShdw blurRad="444500" dist="254000" dir="8100000" algn="tr" rotWithShape="0">
                <a:prstClr val="black">
                  <a:alpha val="50000"/>
                </a:prstClr>
              </a:outerShdw>
            </a:effectLst>
          </p:grpSpPr>
          <p:sp>
            <p:nvSpPr>
              <p:cNvPr id="3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25400" cap="flat" cmpd="sng" algn="ctr">
                <a:noFill/>
                <a:prstDash val="solid"/>
              </a:ln>
              <a:effectLst/>
            </p:spPr>
            <p:txBody>
              <a:bodyPr rtlCol="0" anchor="ctr"/>
              <a:lstStyle/>
              <a:p>
                <a:pPr algn="ctr" defTabSz="685800" fontAlgn="base">
                  <a:spcBef>
                    <a:spcPct val="0"/>
                  </a:spcBef>
                  <a:spcAft>
                    <a:spcPct val="0"/>
                  </a:spcAft>
                  <a:defRPr/>
                </a:pPr>
                <a:endParaRPr lang="zh-CN" altLang="en-US" kern="0">
                  <a:solidFill>
                    <a:srgbClr val="0070C0"/>
                  </a:solidFill>
                  <a:latin typeface="方正姚体" panose="02010601030101010101" pitchFamily="2" charset="-122"/>
                  <a:ea typeface="方正姚体" panose="02010601030101010101" pitchFamily="2" charset="-122"/>
                </a:endParaRPr>
              </a:p>
            </p:txBody>
          </p:sp>
          <p:sp>
            <p:nvSpPr>
              <p:cNvPr id="34" name="等腰三角形 42"/>
              <p:cNvSpPr/>
              <p:nvPr/>
            </p:nvSpPr>
            <p:spPr>
              <a:xfrm>
                <a:off x="4044925" y="2251925"/>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25400" cap="flat" cmpd="sng" algn="ctr">
                <a:noFill/>
                <a:prstDash val="solid"/>
              </a:ln>
              <a:effectLst/>
            </p:spPr>
            <p:txBody>
              <a:bodyPr rtlCol="0" anchor="ctr"/>
              <a:lstStyle/>
              <a:p>
                <a:pPr algn="ctr" defTabSz="685800" fontAlgn="base">
                  <a:spcBef>
                    <a:spcPct val="0"/>
                  </a:spcBef>
                  <a:spcAft>
                    <a:spcPct val="0"/>
                  </a:spcAft>
                  <a:defRPr/>
                </a:pPr>
                <a:endParaRPr lang="zh-CN" altLang="en-US" kern="0">
                  <a:solidFill>
                    <a:srgbClr val="0070C0"/>
                  </a:solidFill>
                  <a:latin typeface="方正姚体" panose="02010601030101010101" pitchFamily="2" charset="-122"/>
                  <a:ea typeface="方正姚体" panose="02010601030101010101" pitchFamily="2" charset="-122"/>
                </a:endParaRPr>
              </a:p>
            </p:txBody>
          </p:sp>
        </p:grpSp>
        <p:sp>
          <p:nvSpPr>
            <p:cNvPr id="32" name="TextBox 33"/>
            <p:cNvSpPr>
              <a:spLocks noChangeArrowheads="1"/>
            </p:cNvSpPr>
            <p:nvPr/>
          </p:nvSpPr>
          <p:spPr bwMode="auto">
            <a:xfrm>
              <a:off x="5141166" y="2640365"/>
              <a:ext cx="678823" cy="25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685800" fontAlgn="base">
                <a:spcBef>
                  <a:spcPct val="0"/>
                </a:spcBef>
                <a:spcAft>
                  <a:spcPct val="0"/>
                </a:spcAft>
                <a:defRPr/>
              </a:pPr>
              <a:r>
                <a:rPr lang="zh-CN" altLang="en-US" b="1" kern="0" dirty="0">
                  <a:solidFill>
                    <a:srgbClr val="0070C0"/>
                  </a:solidFill>
                  <a:latin typeface="方正姚体" panose="02010601030101010101" pitchFamily="2" charset="-122"/>
                  <a:ea typeface="方正姚体" panose="02010601030101010101" pitchFamily="2" charset="-122"/>
                </a:rPr>
                <a:t>专业</a:t>
              </a:r>
            </a:p>
          </p:txBody>
        </p:sp>
      </p:grpSp>
      <p:grpSp>
        <p:nvGrpSpPr>
          <p:cNvPr id="35" name="组合 34"/>
          <p:cNvGrpSpPr/>
          <p:nvPr/>
        </p:nvGrpSpPr>
        <p:grpSpPr>
          <a:xfrm>
            <a:off x="5124856" y="959023"/>
            <a:ext cx="1258430" cy="968594"/>
            <a:chOff x="5027106" y="2345385"/>
            <a:chExt cx="1172844" cy="902720"/>
          </a:xfrm>
        </p:grpSpPr>
        <p:grpSp>
          <p:nvGrpSpPr>
            <p:cNvPr id="36" name="组合 35"/>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3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25400" cap="flat" cmpd="sng" algn="ctr">
                <a:noFill/>
                <a:prstDash val="solid"/>
              </a:ln>
              <a:effectLst/>
            </p:spPr>
            <p:txBody>
              <a:bodyPr rtlCol="0" anchor="ctr"/>
              <a:lstStyle/>
              <a:p>
                <a:pPr algn="ctr" defTabSz="685800" fontAlgn="base">
                  <a:spcBef>
                    <a:spcPct val="0"/>
                  </a:spcBef>
                  <a:spcAft>
                    <a:spcPct val="0"/>
                  </a:spcAft>
                  <a:defRPr/>
                </a:pPr>
                <a:endParaRPr lang="zh-CN" altLang="en-US" kern="0">
                  <a:solidFill>
                    <a:srgbClr val="0070C0"/>
                  </a:solidFill>
                  <a:latin typeface="方正姚体" panose="02010601030101010101" pitchFamily="2" charset="-122"/>
                  <a:ea typeface="方正姚体" panose="02010601030101010101" pitchFamily="2" charset="-122"/>
                </a:endParaRPr>
              </a:p>
            </p:txBody>
          </p:sp>
          <p:sp>
            <p:nvSpPr>
              <p:cNvPr id="39"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25400" cap="flat" cmpd="sng" algn="ctr">
                <a:noFill/>
                <a:prstDash val="solid"/>
              </a:ln>
              <a:effectLst/>
            </p:spPr>
            <p:txBody>
              <a:bodyPr rtlCol="0" anchor="ctr"/>
              <a:lstStyle/>
              <a:p>
                <a:pPr algn="ctr" defTabSz="685800" fontAlgn="base">
                  <a:spcBef>
                    <a:spcPct val="0"/>
                  </a:spcBef>
                  <a:spcAft>
                    <a:spcPct val="0"/>
                  </a:spcAft>
                  <a:defRPr/>
                </a:pPr>
                <a:endParaRPr lang="zh-CN" altLang="en-US" kern="0">
                  <a:solidFill>
                    <a:srgbClr val="0070C0"/>
                  </a:solidFill>
                  <a:latin typeface="方正姚体" panose="02010601030101010101" pitchFamily="2" charset="-122"/>
                  <a:ea typeface="方正姚体" panose="02010601030101010101" pitchFamily="2" charset="-122"/>
                </a:endParaRPr>
              </a:p>
            </p:txBody>
          </p:sp>
        </p:grpSp>
        <p:sp>
          <p:nvSpPr>
            <p:cNvPr id="37" name="TextBox 33"/>
            <p:cNvSpPr>
              <a:spLocks noChangeArrowheads="1"/>
            </p:cNvSpPr>
            <p:nvPr/>
          </p:nvSpPr>
          <p:spPr bwMode="auto">
            <a:xfrm>
              <a:off x="5141166" y="2640364"/>
              <a:ext cx="678823" cy="25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685800" fontAlgn="base">
                <a:spcBef>
                  <a:spcPct val="0"/>
                </a:spcBef>
                <a:spcAft>
                  <a:spcPct val="0"/>
                </a:spcAft>
                <a:defRPr/>
              </a:pPr>
              <a:r>
                <a:rPr lang="zh-CN" altLang="en-US" b="1" kern="0" dirty="0">
                  <a:solidFill>
                    <a:srgbClr val="0070C0"/>
                  </a:solidFill>
                  <a:latin typeface="方正姚体" panose="02010601030101010101" pitchFamily="2" charset="-122"/>
                  <a:ea typeface="方正姚体" panose="02010601030101010101" pitchFamily="2" charset="-122"/>
                </a:rPr>
                <a:t>年轻</a:t>
              </a:r>
            </a:p>
          </p:txBody>
        </p:sp>
      </p:grpSp>
      <p:grpSp>
        <p:nvGrpSpPr>
          <p:cNvPr id="40" name="组合 39"/>
          <p:cNvGrpSpPr/>
          <p:nvPr/>
        </p:nvGrpSpPr>
        <p:grpSpPr>
          <a:xfrm>
            <a:off x="6251390" y="981595"/>
            <a:ext cx="1258430" cy="968594"/>
            <a:chOff x="5027106" y="2345385"/>
            <a:chExt cx="1172844" cy="902720"/>
          </a:xfrm>
        </p:grpSpPr>
        <p:grpSp>
          <p:nvGrpSpPr>
            <p:cNvPr id="41" name="组合 40"/>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4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25400" cap="flat" cmpd="sng" algn="ctr">
                <a:noFill/>
                <a:prstDash val="solid"/>
              </a:ln>
              <a:effectLst/>
            </p:spPr>
            <p:txBody>
              <a:bodyPr rtlCol="0" anchor="ctr"/>
              <a:lstStyle/>
              <a:p>
                <a:pPr algn="ctr" defTabSz="685800" fontAlgn="base">
                  <a:spcBef>
                    <a:spcPct val="0"/>
                  </a:spcBef>
                  <a:spcAft>
                    <a:spcPct val="0"/>
                  </a:spcAft>
                  <a:defRPr/>
                </a:pPr>
                <a:endParaRPr lang="zh-CN" altLang="en-US" kern="0">
                  <a:solidFill>
                    <a:srgbClr val="0070C0"/>
                  </a:solidFill>
                  <a:latin typeface="方正姚体" panose="02010601030101010101" pitchFamily="2" charset="-122"/>
                  <a:ea typeface="方正姚体" panose="02010601030101010101" pitchFamily="2" charset="-122"/>
                </a:endParaRPr>
              </a:p>
            </p:txBody>
          </p:sp>
          <p:sp>
            <p:nvSpPr>
              <p:cNvPr id="44"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25400" cap="flat" cmpd="sng" algn="ctr">
                <a:noFill/>
                <a:prstDash val="solid"/>
              </a:ln>
              <a:effectLst/>
            </p:spPr>
            <p:txBody>
              <a:bodyPr rtlCol="0" anchor="ctr"/>
              <a:lstStyle/>
              <a:p>
                <a:pPr algn="ctr" defTabSz="685800" fontAlgn="base">
                  <a:spcBef>
                    <a:spcPct val="0"/>
                  </a:spcBef>
                  <a:spcAft>
                    <a:spcPct val="0"/>
                  </a:spcAft>
                  <a:defRPr/>
                </a:pPr>
                <a:endParaRPr lang="zh-CN" altLang="en-US" kern="0">
                  <a:solidFill>
                    <a:srgbClr val="0070C0"/>
                  </a:solidFill>
                  <a:latin typeface="方正姚体" panose="02010601030101010101" pitchFamily="2" charset="-122"/>
                  <a:ea typeface="方正姚体" panose="02010601030101010101" pitchFamily="2" charset="-122"/>
                </a:endParaRPr>
              </a:p>
            </p:txBody>
          </p:sp>
        </p:grpSp>
        <p:sp>
          <p:nvSpPr>
            <p:cNvPr id="42" name="TextBox 33"/>
            <p:cNvSpPr>
              <a:spLocks noChangeArrowheads="1"/>
            </p:cNvSpPr>
            <p:nvPr/>
          </p:nvSpPr>
          <p:spPr bwMode="auto">
            <a:xfrm>
              <a:off x="5046808" y="2656266"/>
              <a:ext cx="842495" cy="25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685800" fontAlgn="base">
                <a:spcBef>
                  <a:spcPct val="0"/>
                </a:spcBef>
                <a:spcAft>
                  <a:spcPct val="0"/>
                </a:spcAft>
                <a:defRPr/>
              </a:pPr>
              <a:r>
                <a:rPr lang="zh-CN" altLang="en-US" b="1" kern="0" dirty="0">
                  <a:solidFill>
                    <a:srgbClr val="0070C0"/>
                  </a:solidFill>
                  <a:latin typeface="方正姚体" panose="02010601030101010101" pitchFamily="2" charset="-122"/>
                  <a:ea typeface="方正姚体" panose="02010601030101010101" pitchFamily="2" charset="-122"/>
                </a:rPr>
                <a:t>有梦想</a:t>
              </a:r>
            </a:p>
          </p:txBody>
        </p:sp>
      </p:grpSp>
      <p:grpSp>
        <p:nvGrpSpPr>
          <p:cNvPr id="45" name="组合 44"/>
          <p:cNvGrpSpPr/>
          <p:nvPr/>
        </p:nvGrpSpPr>
        <p:grpSpPr>
          <a:xfrm>
            <a:off x="7404407" y="990268"/>
            <a:ext cx="1258430" cy="968594"/>
            <a:chOff x="5027106" y="2345385"/>
            <a:chExt cx="1172844" cy="902720"/>
          </a:xfrm>
        </p:grpSpPr>
        <p:grpSp>
          <p:nvGrpSpPr>
            <p:cNvPr id="46" name="组合 45"/>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4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25400" cap="flat" cmpd="sng" algn="ctr">
                <a:noFill/>
                <a:prstDash val="solid"/>
              </a:ln>
              <a:effectLst/>
            </p:spPr>
            <p:txBody>
              <a:bodyPr rtlCol="0" anchor="ctr"/>
              <a:lstStyle/>
              <a:p>
                <a:pPr algn="ctr" defTabSz="685800" fontAlgn="base">
                  <a:spcBef>
                    <a:spcPct val="0"/>
                  </a:spcBef>
                  <a:spcAft>
                    <a:spcPct val="0"/>
                  </a:spcAft>
                  <a:defRPr/>
                </a:pPr>
                <a:endParaRPr lang="zh-CN" altLang="en-US" kern="0">
                  <a:solidFill>
                    <a:srgbClr val="0070C0"/>
                  </a:solidFill>
                  <a:latin typeface="方正姚体" panose="02010601030101010101" pitchFamily="2" charset="-122"/>
                  <a:ea typeface="方正姚体" panose="02010601030101010101" pitchFamily="2" charset="-122"/>
                </a:endParaRPr>
              </a:p>
            </p:txBody>
          </p:sp>
          <p:sp>
            <p:nvSpPr>
              <p:cNvPr id="49"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25400" cap="flat" cmpd="sng" algn="ctr">
                <a:noFill/>
                <a:prstDash val="solid"/>
              </a:ln>
              <a:effectLst/>
            </p:spPr>
            <p:txBody>
              <a:bodyPr rtlCol="0" anchor="ctr"/>
              <a:lstStyle/>
              <a:p>
                <a:pPr algn="ctr" defTabSz="685800" fontAlgn="base">
                  <a:spcBef>
                    <a:spcPct val="0"/>
                  </a:spcBef>
                  <a:spcAft>
                    <a:spcPct val="0"/>
                  </a:spcAft>
                  <a:defRPr/>
                </a:pPr>
                <a:endParaRPr lang="zh-CN" altLang="en-US" kern="0">
                  <a:solidFill>
                    <a:srgbClr val="0070C0"/>
                  </a:solidFill>
                  <a:latin typeface="方正姚体" panose="02010601030101010101" pitchFamily="2" charset="-122"/>
                  <a:ea typeface="方正姚体" panose="02010601030101010101" pitchFamily="2" charset="-122"/>
                </a:endParaRPr>
              </a:p>
            </p:txBody>
          </p:sp>
        </p:grpSp>
        <p:sp>
          <p:nvSpPr>
            <p:cNvPr id="47" name="TextBox 33"/>
            <p:cNvSpPr>
              <a:spLocks noChangeArrowheads="1"/>
            </p:cNvSpPr>
            <p:nvPr/>
          </p:nvSpPr>
          <p:spPr bwMode="auto">
            <a:xfrm>
              <a:off x="5125264" y="2525067"/>
              <a:ext cx="678823" cy="51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685800" fontAlgn="base">
                <a:spcBef>
                  <a:spcPct val="0"/>
                </a:spcBef>
                <a:spcAft>
                  <a:spcPct val="0"/>
                </a:spcAft>
                <a:defRPr/>
              </a:pPr>
              <a:r>
                <a:rPr lang="zh-CN" altLang="en-US" b="1" kern="0" dirty="0">
                  <a:solidFill>
                    <a:srgbClr val="0070C0"/>
                  </a:solidFill>
                  <a:latin typeface="方正姚体" panose="02010601030101010101" pitchFamily="2" charset="-122"/>
                  <a:ea typeface="方正姚体" panose="02010601030101010101" pitchFamily="2" charset="-122"/>
                </a:rPr>
                <a:t>行动力强</a:t>
              </a:r>
            </a:p>
          </p:txBody>
        </p:sp>
      </p:grpSp>
    </p:spTree>
    <p:extLst>
      <p:ext uri="{BB962C8B-B14F-4D97-AF65-F5344CB8AC3E}">
        <p14:creationId xmlns:p14="http://schemas.microsoft.com/office/powerpoint/2010/main" val="400944679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000"/>
                            </p:stCondLst>
                            <p:childTnLst>
                              <p:par>
                                <p:cTn id="20" presetID="12" presetClass="entr" presetSubtype="2"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p:tgtEl>
                                          <p:spTgt spid="30"/>
                                        </p:tgtEl>
                                        <p:attrNameLst>
                                          <p:attrName>ppt_x</p:attrName>
                                        </p:attrNameLst>
                                      </p:cBhvr>
                                      <p:tavLst>
                                        <p:tav tm="0">
                                          <p:val>
                                            <p:strVal val="#ppt_x+#ppt_w*1.125000"/>
                                          </p:val>
                                        </p:tav>
                                        <p:tav tm="100000">
                                          <p:val>
                                            <p:strVal val="#ppt_x"/>
                                          </p:val>
                                        </p:tav>
                                      </p:tavLst>
                                    </p:anim>
                                    <p:animEffect transition="in" filter="wipe(left)">
                                      <p:cBhvr>
                                        <p:cTn id="23" dur="500"/>
                                        <p:tgtEl>
                                          <p:spTgt spid="30"/>
                                        </p:tgtEl>
                                      </p:cBhvr>
                                    </p:animEffect>
                                  </p:childTnLst>
                                </p:cTn>
                              </p:par>
                              <p:par>
                                <p:cTn id="24" presetID="12" presetClass="entr" presetSubtype="2" fill="hold" nodeType="withEffect">
                                  <p:stCondLst>
                                    <p:cond delay="20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p:tgtEl>
                                          <p:spTgt spid="35"/>
                                        </p:tgtEl>
                                        <p:attrNameLst>
                                          <p:attrName>ppt_x</p:attrName>
                                        </p:attrNameLst>
                                      </p:cBhvr>
                                      <p:tavLst>
                                        <p:tav tm="0">
                                          <p:val>
                                            <p:strVal val="#ppt_x+#ppt_w*1.125000"/>
                                          </p:val>
                                        </p:tav>
                                        <p:tav tm="100000">
                                          <p:val>
                                            <p:strVal val="#ppt_x"/>
                                          </p:val>
                                        </p:tav>
                                      </p:tavLst>
                                    </p:anim>
                                    <p:animEffect transition="in" filter="wipe(left)">
                                      <p:cBhvr>
                                        <p:cTn id="27" dur="500"/>
                                        <p:tgtEl>
                                          <p:spTgt spid="35"/>
                                        </p:tgtEl>
                                      </p:cBhvr>
                                    </p:animEffect>
                                  </p:childTnLst>
                                </p:cTn>
                              </p:par>
                              <p:par>
                                <p:cTn id="28" presetID="12" presetClass="entr" presetSubtype="2" fill="hold" nodeType="withEffect">
                                  <p:stCondLst>
                                    <p:cond delay="40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500"/>
                                        <p:tgtEl>
                                          <p:spTgt spid="40"/>
                                        </p:tgtEl>
                                        <p:attrNameLst>
                                          <p:attrName>ppt_x</p:attrName>
                                        </p:attrNameLst>
                                      </p:cBhvr>
                                      <p:tavLst>
                                        <p:tav tm="0">
                                          <p:val>
                                            <p:strVal val="#ppt_x+#ppt_w*1.125000"/>
                                          </p:val>
                                        </p:tav>
                                        <p:tav tm="100000">
                                          <p:val>
                                            <p:strVal val="#ppt_x"/>
                                          </p:val>
                                        </p:tav>
                                      </p:tavLst>
                                    </p:anim>
                                    <p:animEffect transition="in" filter="wipe(left)">
                                      <p:cBhvr>
                                        <p:cTn id="31" dur="500"/>
                                        <p:tgtEl>
                                          <p:spTgt spid="40"/>
                                        </p:tgtEl>
                                      </p:cBhvr>
                                    </p:animEffect>
                                  </p:childTnLst>
                                </p:cTn>
                              </p:par>
                              <p:par>
                                <p:cTn id="32" presetID="12" presetClass="entr" presetSubtype="2" fill="hold" nodeType="withEffect">
                                  <p:stCondLst>
                                    <p:cond delay="600"/>
                                  </p:stCondLst>
                                  <p:childTnLst>
                                    <p:set>
                                      <p:cBhvr>
                                        <p:cTn id="33" dur="1" fill="hold">
                                          <p:stCondLst>
                                            <p:cond delay="0"/>
                                          </p:stCondLst>
                                        </p:cTn>
                                        <p:tgtEl>
                                          <p:spTgt spid="45"/>
                                        </p:tgtEl>
                                        <p:attrNameLst>
                                          <p:attrName>style.visibility</p:attrName>
                                        </p:attrNameLst>
                                      </p:cBhvr>
                                      <p:to>
                                        <p:strVal val="visible"/>
                                      </p:to>
                                    </p:set>
                                    <p:anim calcmode="lin" valueType="num">
                                      <p:cBhvr additive="base">
                                        <p:cTn id="34" dur="500"/>
                                        <p:tgtEl>
                                          <p:spTgt spid="45"/>
                                        </p:tgtEl>
                                        <p:attrNameLst>
                                          <p:attrName>ppt_x</p:attrName>
                                        </p:attrNameLst>
                                      </p:cBhvr>
                                      <p:tavLst>
                                        <p:tav tm="0">
                                          <p:val>
                                            <p:strVal val="#ppt_x+#ppt_w*1.125000"/>
                                          </p:val>
                                        </p:tav>
                                        <p:tav tm="100000">
                                          <p:val>
                                            <p:strVal val="#ppt_x"/>
                                          </p:val>
                                        </p:tav>
                                      </p:tavLst>
                                    </p:anim>
                                    <p:animEffect transition="in" filter="wipe(left)">
                                      <p:cBhvr>
                                        <p:cTn id="35" dur="500"/>
                                        <p:tgtEl>
                                          <p:spTgt spid="45"/>
                                        </p:tgtEl>
                                      </p:cBhvr>
                                    </p:animEffect>
                                  </p:childTnLst>
                                </p:cTn>
                              </p:par>
                            </p:childTnLst>
                          </p:cTn>
                        </p:par>
                        <p:par>
                          <p:cTn id="36" fill="hold">
                            <p:stCondLst>
                              <p:cond delay="2100"/>
                            </p:stCondLst>
                            <p:childTnLst>
                              <p:par>
                                <p:cTn id="37" presetID="2" presetClass="entr" presetSubtype="2" fill="hold" grpId="0" nodeType="afterEffect">
                                  <p:stCondLst>
                                    <p:cond delay="100"/>
                                  </p:stCondLst>
                                  <p:childTnLst>
                                    <p:set>
                                      <p:cBhvr>
                                        <p:cTn id="38" dur="1" fill="hold">
                                          <p:stCondLst>
                                            <p:cond delay="0"/>
                                          </p:stCondLst>
                                        </p:cTn>
                                        <p:tgtEl>
                                          <p:spTgt spid="29">
                                            <p:txEl>
                                              <p:pRg st="0" end="0"/>
                                            </p:txEl>
                                          </p:spTgt>
                                        </p:tgtEl>
                                        <p:attrNameLst>
                                          <p:attrName>style.visibility</p:attrName>
                                        </p:attrNameLst>
                                      </p:cBhvr>
                                      <p:to>
                                        <p:strVal val="visible"/>
                                      </p:to>
                                    </p:set>
                                    <p:anim calcmode="lin" valueType="num">
                                      <p:cBhvr additive="base">
                                        <p:cTn id="39"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41" fill="hold">
                            <p:stCondLst>
                              <p:cond delay="2700"/>
                            </p:stCondLst>
                            <p:childTnLst>
                              <p:par>
                                <p:cTn id="42" presetID="2" presetClass="entr" presetSubtype="2" fill="hold" grpId="0" nodeType="afterEffect">
                                  <p:stCondLst>
                                    <p:cond delay="100"/>
                                  </p:stCondLst>
                                  <p:childTnLst>
                                    <p:set>
                                      <p:cBhvr>
                                        <p:cTn id="43" dur="1" fill="hold">
                                          <p:stCondLst>
                                            <p:cond delay="0"/>
                                          </p:stCondLst>
                                        </p:cTn>
                                        <p:tgtEl>
                                          <p:spTgt spid="29">
                                            <p:txEl>
                                              <p:pRg st="1" end="1"/>
                                            </p:txEl>
                                          </p:spTgt>
                                        </p:tgtEl>
                                        <p:attrNameLst>
                                          <p:attrName>style.visibility</p:attrName>
                                        </p:attrNameLst>
                                      </p:cBhvr>
                                      <p:to>
                                        <p:strVal val="visible"/>
                                      </p:to>
                                    </p:set>
                                    <p:anim calcmode="lin" valueType="num">
                                      <p:cBhvr additive="base">
                                        <p:cTn id="44" dur="500" fill="hold"/>
                                        <p:tgtEl>
                                          <p:spTgt spid="29">
                                            <p:txEl>
                                              <p:pRg st="1" end="1"/>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29">
                                            <p:txEl>
                                              <p:pRg st="1" end="1"/>
                                            </p:txEl>
                                          </p:spTgt>
                                        </p:tgtEl>
                                        <p:attrNameLst>
                                          <p:attrName>ppt_y</p:attrName>
                                        </p:attrNameLst>
                                      </p:cBhvr>
                                      <p:tavLst>
                                        <p:tav tm="0">
                                          <p:val>
                                            <p:strVal val="#ppt_y"/>
                                          </p:val>
                                        </p:tav>
                                        <p:tav tm="100000">
                                          <p:val>
                                            <p:strVal val="#ppt_y"/>
                                          </p:val>
                                        </p:tav>
                                      </p:tavLst>
                                    </p:anim>
                                  </p:childTnLst>
                                </p:cTn>
                              </p:par>
                            </p:childTnLst>
                          </p:cTn>
                        </p:par>
                        <p:par>
                          <p:cTn id="46" fill="hold">
                            <p:stCondLst>
                              <p:cond delay="3300"/>
                            </p:stCondLst>
                            <p:childTnLst>
                              <p:par>
                                <p:cTn id="47" presetID="2" presetClass="entr" presetSubtype="2" fill="hold" grpId="0" nodeType="afterEffect">
                                  <p:stCondLst>
                                    <p:cond delay="100"/>
                                  </p:stCondLst>
                                  <p:childTnLst>
                                    <p:set>
                                      <p:cBhvr>
                                        <p:cTn id="48" dur="1" fill="hold">
                                          <p:stCondLst>
                                            <p:cond delay="0"/>
                                          </p:stCondLst>
                                        </p:cTn>
                                        <p:tgtEl>
                                          <p:spTgt spid="29">
                                            <p:txEl>
                                              <p:pRg st="2" end="2"/>
                                            </p:txEl>
                                          </p:spTgt>
                                        </p:tgtEl>
                                        <p:attrNameLst>
                                          <p:attrName>style.visibility</p:attrName>
                                        </p:attrNameLst>
                                      </p:cBhvr>
                                      <p:to>
                                        <p:strVal val="visible"/>
                                      </p:to>
                                    </p:set>
                                    <p:anim calcmode="lin" valueType="num">
                                      <p:cBhvr additive="base">
                                        <p:cTn id="49" dur="500" fill="hold"/>
                                        <p:tgtEl>
                                          <p:spTgt spid="29">
                                            <p:txEl>
                                              <p:pRg st="2" end="2"/>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9">
                                            <p:txEl>
                                              <p:pRg st="2" end="2"/>
                                            </p:txEl>
                                          </p:spTgt>
                                        </p:tgtEl>
                                        <p:attrNameLst>
                                          <p:attrName>ppt_y</p:attrName>
                                        </p:attrNameLst>
                                      </p:cBhvr>
                                      <p:tavLst>
                                        <p:tav tm="0">
                                          <p:val>
                                            <p:strVal val="#ppt_y"/>
                                          </p:val>
                                        </p:tav>
                                        <p:tav tm="100000">
                                          <p:val>
                                            <p:strVal val="#ppt_y"/>
                                          </p:val>
                                        </p:tav>
                                      </p:tavLst>
                                    </p:anim>
                                  </p:childTnLst>
                                </p:cTn>
                              </p:par>
                            </p:childTnLst>
                          </p:cTn>
                        </p:par>
                        <p:par>
                          <p:cTn id="51" fill="hold">
                            <p:stCondLst>
                              <p:cond delay="3900"/>
                            </p:stCondLst>
                            <p:childTnLst>
                              <p:par>
                                <p:cTn id="52" presetID="2" presetClass="entr" presetSubtype="2" fill="hold" grpId="0" nodeType="afterEffect">
                                  <p:stCondLst>
                                    <p:cond delay="100"/>
                                  </p:stCondLst>
                                  <p:childTnLst>
                                    <p:set>
                                      <p:cBhvr>
                                        <p:cTn id="53" dur="1" fill="hold">
                                          <p:stCondLst>
                                            <p:cond delay="0"/>
                                          </p:stCondLst>
                                        </p:cTn>
                                        <p:tgtEl>
                                          <p:spTgt spid="29">
                                            <p:txEl>
                                              <p:pRg st="3" end="3"/>
                                            </p:txEl>
                                          </p:spTgt>
                                        </p:tgtEl>
                                        <p:attrNameLst>
                                          <p:attrName>style.visibility</p:attrName>
                                        </p:attrNameLst>
                                      </p:cBhvr>
                                      <p:to>
                                        <p:strVal val="visible"/>
                                      </p:to>
                                    </p:set>
                                    <p:anim calcmode="lin" valueType="num">
                                      <p:cBhvr additive="base">
                                        <p:cTn id="54" dur="500" fill="hold"/>
                                        <p:tgtEl>
                                          <p:spTgt spid="29">
                                            <p:txEl>
                                              <p:pRg st="3" end="3"/>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29">
                                            <p:txEl>
                                              <p:pRg st="3" end="3"/>
                                            </p:txEl>
                                          </p:spTgt>
                                        </p:tgtEl>
                                        <p:attrNameLst>
                                          <p:attrName>ppt_y</p:attrName>
                                        </p:attrNameLst>
                                      </p:cBhvr>
                                      <p:tavLst>
                                        <p:tav tm="0">
                                          <p:val>
                                            <p:strVal val="#ppt_y"/>
                                          </p:val>
                                        </p:tav>
                                        <p:tav tm="100000">
                                          <p:val>
                                            <p:strVal val="#ppt_y"/>
                                          </p:val>
                                        </p:tav>
                                      </p:tavLst>
                                    </p:anim>
                                  </p:childTnLst>
                                </p:cTn>
                              </p:par>
                            </p:childTnLst>
                          </p:cTn>
                        </p:par>
                        <p:par>
                          <p:cTn id="56" fill="hold">
                            <p:stCondLst>
                              <p:cond delay="4500"/>
                            </p:stCondLst>
                            <p:childTnLst>
                              <p:par>
                                <p:cTn id="57" presetID="2" presetClass="entr" presetSubtype="2" fill="hold" grpId="0" nodeType="afterEffect">
                                  <p:stCondLst>
                                    <p:cond delay="100"/>
                                  </p:stCondLst>
                                  <p:childTnLst>
                                    <p:set>
                                      <p:cBhvr>
                                        <p:cTn id="58" dur="1" fill="hold">
                                          <p:stCondLst>
                                            <p:cond delay="0"/>
                                          </p:stCondLst>
                                        </p:cTn>
                                        <p:tgtEl>
                                          <p:spTgt spid="29">
                                            <p:txEl>
                                              <p:pRg st="4" end="4"/>
                                            </p:txEl>
                                          </p:spTgt>
                                        </p:tgtEl>
                                        <p:attrNameLst>
                                          <p:attrName>style.visibility</p:attrName>
                                        </p:attrNameLst>
                                      </p:cBhvr>
                                      <p:to>
                                        <p:strVal val="visible"/>
                                      </p:to>
                                    </p:set>
                                    <p:anim calcmode="lin" valueType="num">
                                      <p:cBhvr additive="base">
                                        <p:cTn id="59" dur="500" fill="hold"/>
                                        <p:tgtEl>
                                          <p:spTgt spid="29">
                                            <p:txEl>
                                              <p:pRg st="4" end="4"/>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29">
                                            <p:txEl>
                                              <p:pRg st="4" end="4"/>
                                            </p:txEl>
                                          </p:spTgt>
                                        </p:tgtEl>
                                        <p:attrNameLst>
                                          <p:attrName>ppt_y</p:attrName>
                                        </p:attrNameLst>
                                      </p:cBhvr>
                                      <p:tavLst>
                                        <p:tav tm="0">
                                          <p:val>
                                            <p:strVal val="#ppt_y"/>
                                          </p:val>
                                        </p:tav>
                                        <p:tav tm="100000">
                                          <p:val>
                                            <p:strVal val="#ppt_y"/>
                                          </p:val>
                                        </p:tav>
                                      </p:tavLst>
                                    </p:anim>
                                  </p:childTnLst>
                                </p:cTn>
                              </p:par>
                            </p:childTnLst>
                          </p:cTn>
                        </p:par>
                        <p:par>
                          <p:cTn id="61" fill="hold">
                            <p:stCondLst>
                              <p:cond delay="5100"/>
                            </p:stCondLst>
                            <p:childTnLst>
                              <p:par>
                                <p:cTn id="62" presetID="2" presetClass="entr" presetSubtype="2" fill="hold" grpId="0" nodeType="afterEffect">
                                  <p:stCondLst>
                                    <p:cond delay="100"/>
                                  </p:stCondLst>
                                  <p:childTnLst>
                                    <p:set>
                                      <p:cBhvr>
                                        <p:cTn id="63" dur="1" fill="hold">
                                          <p:stCondLst>
                                            <p:cond delay="0"/>
                                          </p:stCondLst>
                                        </p:cTn>
                                        <p:tgtEl>
                                          <p:spTgt spid="29">
                                            <p:txEl>
                                              <p:pRg st="5" end="5"/>
                                            </p:txEl>
                                          </p:spTgt>
                                        </p:tgtEl>
                                        <p:attrNameLst>
                                          <p:attrName>style.visibility</p:attrName>
                                        </p:attrNameLst>
                                      </p:cBhvr>
                                      <p:to>
                                        <p:strVal val="visible"/>
                                      </p:to>
                                    </p:set>
                                    <p:anim calcmode="lin" valueType="num">
                                      <p:cBhvr additive="base">
                                        <p:cTn id="64" dur="500" fill="hold"/>
                                        <p:tgtEl>
                                          <p:spTgt spid="29">
                                            <p:txEl>
                                              <p:pRg st="5" end="5"/>
                                            </p:txEl>
                                          </p:spTgt>
                                        </p:tgtEl>
                                        <p:attrNameLst>
                                          <p:attrName>ppt_x</p:attrName>
                                        </p:attrNameLst>
                                      </p:cBhvr>
                                      <p:tavLst>
                                        <p:tav tm="0">
                                          <p:val>
                                            <p:strVal val="1+#ppt_w/2"/>
                                          </p:val>
                                        </p:tav>
                                        <p:tav tm="100000">
                                          <p:val>
                                            <p:strVal val="#ppt_x"/>
                                          </p:val>
                                        </p:tav>
                                      </p:tavLst>
                                    </p:anim>
                                    <p:anim calcmode="lin" valueType="num">
                                      <p:cBhvr additive="base">
                                        <p:cTn id="65" dur="500" fill="hold"/>
                                        <p:tgtEl>
                                          <p:spTgt spid="2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6361" y="230544"/>
            <a:ext cx="1879699" cy="430887"/>
          </a:xfrm>
          <a:prstGeom prst="rect">
            <a:avLst/>
          </a:prstGeom>
          <a:noFill/>
        </p:spPr>
        <p:txBody>
          <a:bodyPr wrap="square" lIns="0" tIns="0" rIns="0" bIns="0" rtlCol="0">
            <a:spAutoFit/>
          </a:bodyPr>
          <a:lstStyle/>
          <a:p>
            <a:pPr marL="0" lvl="1"/>
            <a:r>
              <a:rPr lang="zh-CN" altLang="en-US" sz="2800" b="1" dirty="0">
                <a:solidFill>
                  <a:schemeClr val="bg2">
                    <a:lumMod val="50000"/>
                  </a:schemeClr>
                </a:solidFill>
                <a:latin typeface="方正姚体" panose="02010601030101010101" pitchFamily="2" charset="-122"/>
                <a:ea typeface="方正姚体" panose="02010601030101010101" pitchFamily="2" charset="-122"/>
              </a:rPr>
              <a:t>公司大事记</a:t>
            </a:r>
          </a:p>
        </p:txBody>
      </p:sp>
      <p:sp>
        <p:nvSpPr>
          <p:cNvPr id="3" name="文本框 2"/>
          <p:cNvSpPr txBox="1"/>
          <p:nvPr/>
        </p:nvSpPr>
        <p:spPr>
          <a:xfrm>
            <a:off x="2105620" y="351632"/>
            <a:ext cx="2843153" cy="184666"/>
          </a:xfrm>
          <a:prstGeom prst="rect">
            <a:avLst/>
          </a:prstGeom>
          <a:noFill/>
        </p:spPr>
        <p:txBody>
          <a:bodyPr wrap="square" lIns="0" tIns="0" rIns="0" bIns="0" rtlCol="0">
            <a:spAutoFit/>
          </a:bodyPr>
          <a:lstStyle/>
          <a:p>
            <a:pPr marL="0" lvl="1"/>
            <a:r>
              <a:rPr lang="en-US" altLang="zh-CN" sz="1200" dirty="0">
                <a:solidFill>
                  <a:srgbClr val="0070C0"/>
                </a:solidFill>
                <a:latin typeface="微软雅黑" pitchFamily="34" charset="-122"/>
                <a:ea typeface="微软雅黑" pitchFamily="34" charset="-122"/>
              </a:rPr>
              <a:t>COMPANY EVENTS</a:t>
            </a:r>
            <a:endParaRPr lang="zh-CN" altLang="en-US" sz="1200" dirty="0">
              <a:solidFill>
                <a:srgbClr val="0070C0"/>
              </a:solidFill>
              <a:latin typeface="微软雅黑" pitchFamily="34" charset="-122"/>
              <a:ea typeface="微软雅黑" pitchFamily="34" charset="-122"/>
            </a:endParaRPr>
          </a:p>
        </p:txBody>
      </p:sp>
      <p:grpSp>
        <p:nvGrpSpPr>
          <p:cNvPr id="57" name="组合 56"/>
          <p:cNvGrpSpPr/>
          <p:nvPr/>
        </p:nvGrpSpPr>
        <p:grpSpPr>
          <a:xfrm>
            <a:off x="4924081" y="2126784"/>
            <a:ext cx="975719" cy="834916"/>
            <a:chOff x="6659570" y="2849159"/>
            <a:chExt cx="1300958" cy="1113221"/>
          </a:xfrm>
        </p:grpSpPr>
        <p:grpSp>
          <p:nvGrpSpPr>
            <p:cNvPr id="7" name="组合 6"/>
            <p:cNvGrpSpPr/>
            <p:nvPr/>
          </p:nvGrpSpPr>
          <p:grpSpPr>
            <a:xfrm>
              <a:off x="6659570" y="2849159"/>
              <a:ext cx="1300958" cy="1113221"/>
              <a:chOff x="3183471" y="2060848"/>
              <a:chExt cx="1300958" cy="1113221"/>
            </a:xfrm>
          </p:grpSpPr>
          <p:sp>
            <p:nvSpPr>
              <p:cNvPr id="8" name="矩形 2"/>
              <p:cNvSpPr/>
              <p:nvPr/>
            </p:nvSpPr>
            <p:spPr>
              <a:xfrm>
                <a:off x="3183471" y="2060848"/>
                <a:ext cx="1300958" cy="1113221"/>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9" name="矩形 2"/>
              <p:cNvSpPr/>
              <p:nvPr/>
            </p:nvSpPr>
            <p:spPr>
              <a:xfrm>
                <a:off x="3396300" y="2242964"/>
                <a:ext cx="875300" cy="74898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70C0"/>
              </a:solidFill>
              <a:ln w="12700">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grpSp>
        <p:sp>
          <p:nvSpPr>
            <p:cNvPr id="19" name="Freeform 67"/>
            <p:cNvSpPr>
              <a:spLocks noEditPoints="1"/>
            </p:cNvSpPr>
            <p:nvPr/>
          </p:nvSpPr>
          <p:spPr bwMode="auto">
            <a:xfrm>
              <a:off x="7104467" y="3200982"/>
              <a:ext cx="411163" cy="409575"/>
            </a:xfrm>
            <a:custGeom>
              <a:avLst/>
              <a:gdLst>
                <a:gd name="T0" fmla="*/ 229 w 259"/>
                <a:gd name="T1" fmla="*/ 171 h 258"/>
                <a:gd name="T2" fmla="*/ 240 w 259"/>
                <a:gd name="T3" fmla="*/ 195 h 258"/>
                <a:gd name="T4" fmla="*/ 199 w 259"/>
                <a:gd name="T5" fmla="*/ 239 h 258"/>
                <a:gd name="T6" fmla="*/ 127 w 259"/>
                <a:gd name="T7" fmla="*/ 258 h 258"/>
                <a:gd name="T8" fmla="*/ 55 w 259"/>
                <a:gd name="T9" fmla="*/ 235 h 258"/>
                <a:gd name="T10" fmla="*/ 94 w 259"/>
                <a:gd name="T11" fmla="*/ 234 h 258"/>
                <a:gd name="T12" fmla="*/ 151 w 259"/>
                <a:gd name="T13" fmla="*/ 216 h 258"/>
                <a:gd name="T14" fmla="*/ 185 w 259"/>
                <a:gd name="T15" fmla="*/ 188 h 258"/>
                <a:gd name="T16" fmla="*/ 203 w 259"/>
                <a:gd name="T17" fmla="*/ 169 h 258"/>
                <a:gd name="T18" fmla="*/ 142 w 259"/>
                <a:gd name="T19" fmla="*/ 81 h 258"/>
                <a:gd name="T20" fmla="*/ 161 w 259"/>
                <a:gd name="T21" fmla="*/ 111 h 258"/>
                <a:gd name="T22" fmla="*/ 163 w 259"/>
                <a:gd name="T23" fmla="*/ 118 h 258"/>
                <a:gd name="T24" fmla="*/ 166 w 259"/>
                <a:gd name="T25" fmla="*/ 125 h 258"/>
                <a:gd name="T26" fmla="*/ 173 w 259"/>
                <a:gd name="T27" fmla="*/ 137 h 258"/>
                <a:gd name="T28" fmla="*/ 175 w 259"/>
                <a:gd name="T29" fmla="*/ 155 h 258"/>
                <a:gd name="T30" fmla="*/ 169 w 259"/>
                <a:gd name="T31" fmla="*/ 152 h 258"/>
                <a:gd name="T32" fmla="*/ 162 w 259"/>
                <a:gd name="T33" fmla="*/ 158 h 258"/>
                <a:gd name="T34" fmla="*/ 164 w 259"/>
                <a:gd name="T35" fmla="*/ 167 h 258"/>
                <a:gd name="T36" fmla="*/ 162 w 259"/>
                <a:gd name="T37" fmla="*/ 175 h 258"/>
                <a:gd name="T38" fmla="*/ 149 w 259"/>
                <a:gd name="T39" fmla="*/ 178 h 258"/>
                <a:gd name="T40" fmla="*/ 135 w 259"/>
                <a:gd name="T41" fmla="*/ 176 h 258"/>
                <a:gd name="T42" fmla="*/ 130 w 259"/>
                <a:gd name="T43" fmla="*/ 171 h 258"/>
                <a:gd name="T44" fmla="*/ 124 w 259"/>
                <a:gd name="T45" fmla="*/ 176 h 258"/>
                <a:gd name="T46" fmla="*/ 112 w 259"/>
                <a:gd name="T47" fmla="*/ 178 h 258"/>
                <a:gd name="T48" fmla="*/ 97 w 259"/>
                <a:gd name="T49" fmla="*/ 175 h 258"/>
                <a:gd name="T50" fmla="*/ 95 w 259"/>
                <a:gd name="T51" fmla="*/ 167 h 258"/>
                <a:gd name="T52" fmla="*/ 97 w 259"/>
                <a:gd name="T53" fmla="*/ 158 h 258"/>
                <a:gd name="T54" fmla="*/ 91 w 259"/>
                <a:gd name="T55" fmla="*/ 152 h 258"/>
                <a:gd name="T56" fmla="*/ 85 w 259"/>
                <a:gd name="T57" fmla="*/ 155 h 258"/>
                <a:gd name="T58" fmla="*/ 86 w 259"/>
                <a:gd name="T59" fmla="*/ 137 h 258"/>
                <a:gd name="T60" fmla="*/ 93 w 259"/>
                <a:gd name="T61" fmla="*/ 125 h 258"/>
                <a:gd name="T62" fmla="*/ 96 w 259"/>
                <a:gd name="T63" fmla="*/ 118 h 258"/>
                <a:gd name="T64" fmla="*/ 98 w 259"/>
                <a:gd name="T65" fmla="*/ 112 h 258"/>
                <a:gd name="T66" fmla="*/ 107 w 259"/>
                <a:gd name="T67" fmla="*/ 89 h 258"/>
                <a:gd name="T68" fmla="*/ 87 w 259"/>
                <a:gd name="T69" fmla="*/ 6 h 258"/>
                <a:gd name="T70" fmla="*/ 47 w 259"/>
                <a:gd name="T71" fmla="*/ 72 h 258"/>
                <a:gd name="T72" fmla="*/ 46 w 259"/>
                <a:gd name="T73" fmla="*/ 131 h 258"/>
                <a:gd name="T74" fmla="*/ 56 w 259"/>
                <a:gd name="T75" fmla="*/ 162 h 258"/>
                <a:gd name="T76" fmla="*/ 43 w 259"/>
                <a:gd name="T77" fmla="*/ 193 h 258"/>
                <a:gd name="T78" fmla="*/ 17 w 259"/>
                <a:gd name="T79" fmla="*/ 190 h 258"/>
                <a:gd name="T80" fmla="*/ 0 w 259"/>
                <a:gd name="T81" fmla="*/ 133 h 258"/>
                <a:gd name="T82" fmla="*/ 18 w 259"/>
                <a:gd name="T83" fmla="*/ 62 h 258"/>
                <a:gd name="T84" fmla="*/ 75 w 259"/>
                <a:gd name="T85" fmla="*/ 11 h 258"/>
                <a:gd name="T86" fmla="*/ 168 w 259"/>
                <a:gd name="T87" fmla="*/ 4 h 258"/>
                <a:gd name="T88" fmla="*/ 230 w 259"/>
                <a:gd name="T89" fmla="*/ 45 h 258"/>
                <a:gd name="T90" fmla="*/ 259 w 259"/>
                <a:gd name="T91" fmla="*/ 114 h 258"/>
                <a:gd name="T92" fmla="*/ 249 w 259"/>
                <a:gd name="T93" fmla="*/ 129 h 258"/>
                <a:gd name="T94" fmla="*/ 210 w 259"/>
                <a:gd name="T95" fmla="*/ 78 h 258"/>
                <a:gd name="T96" fmla="*/ 165 w 259"/>
                <a:gd name="T97" fmla="*/ 54 h 258"/>
                <a:gd name="T98" fmla="*/ 137 w 259"/>
                <a:gd name="T99" fmla="*/ 48 h 258"/>
                <a:gd name="T100" fmla="*/ 118 w 259"/>
                <a:gd name="T101" fmla="*/ 31 h 258"/>
                <a:gd name="T102" fmla="*/ 125 w 259"/>
                <a:gd name="T103" fmla="*/ 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9" h="258">
                  <a:moveTo>
                    <a:pt x="211" y="167"/>
                  </a:moveTo>
                  <a:lnTo>
                    <a:pt x="220" y="167"/>
                  </a:lnTo>
                  <a:lnTo>
                    <a:pt x="229" y="171"/>
                  </a:lnTo>
                  <a:lnTo>
                    <a:pt x="236" y="178"/>
                  </a:lnTo>
                  <a:lnTo>
                    <a:pt x="239" y="186"/>
                  </a:lnTo>
                  <a:lnTo>
                    <a:pt x="240" y="195"/>
                  </a:lnTo>
                  <a:lnTo>
                    <a:pt x="236" y="204"/>
                  </a:lnTo>
                  <a:lnTo>
                    <a:pt x="219" y="224"/>
                  </a:lnTo>
                  <a:lnTo>
                    <a:pt x="199" y="239"/>
                  </a:lnTo>
                  <a:lnTo>
                    <a:pt x="176" y="251"/>
                  </a:lnTo>
                  <a:lnTo>
                    <a:pt x="152" y="257"/>
                  </a:lnTo>
                  <a:lnTo>
                    <a:pt x="127" y="258"/>
                  </a:lnTo>
                  <a:lnTo>
                    <a:pt x="102" y="256"/>
                  </a:lnTo>
                  <a:lnTo>
                    <a:pt x="78" y="248"/>
                  </a:lnTo>
                  <a:lnTo>
                    <a:pt x="55" y="235"/>
                  </a:lnTo>
                  <a:lnTo>
                    <a:pt x="44" y="227"/>
                  </a:lnTo>
                  <a:lnTo>
                    <a:pt x="71" y="233"/>
                  </a:lnTo>
                  <a:lnTo>
                    <a:pt x="94" y="234"/>
                  </a:lnTo>
                  <a:lnTo>
                    <a:pt x="115" y="230"/>
                  </a:lnTo>
                  <a:lnTo>
                    <a:pt x="134" y="224"/>
                  </a:lnTo>
                  <a:lnTo>
                    <a:pt x="151" y="216"/>
                  </a:lnTo>
                  <a:lnTo>
                    <a:pt x="165" y="206"/>
                  </a:lnTo>
                  <a:lnTo>
                    <a:pt x="176" y="197"/>
                  </a:lnTo>
                  <a:lnTo>
                    <a:pt x="185" y="188"/>
                  </a:lnTo>
                  <a:lnTo>
                    <a:pt x="192" y="180"/>
                  </a:lnTo>
                  <a:lnTo>
                    <a:pt x="197" y="176"/>
                  </a:lnTo>
                  <a:lnTo>
                    <a:pt x="203" y="169"/>
                  </a:lnTo>
                  <a:lnTo>
                    <a:pt x="211" y="167"/>
                  </a:lnTo>
                  <a:close/>
                  <a:moveTo>
                    <a:pt x="130" y="79"/>
                  </a:moveTo>
                  <a:lnTo>
                    <a:pt x="142" y="81"/>
                  </a:lnTo>
                  <a:lnTo>
                    <a:pt x="152" y="89"/>
                  </a:lnTo>
                  <a:lnTo>
                    <a:pt x="159" y="99"/>
                  </a:lnTo>
                  <a:lnTo>
                    <a:pt x="161" y="111"/>
                  </a:lnTo>
                  <a:lnTo>
                    <a:pt x="162" y="114"/>
                  </a:lnTo>
                  <a:lnTo>
                    <a:pt x="162" y="114"/>
                  </a:lnTo>
                  <a:lnTo>
                    <a:pt x="163" y="118"/>
                  </a:lnTo>
                  <a:lnTo>
                    <a:pt x="164" y="122"/>
                  </a:lnTo>
                  <a:lnTo>
                    <a:pt x="164" y="123"/>
                  </a:lnTo>
                  <a:lnTo>
                    <a:pt x="166" y="125"/>
                  </a:lnTo>
                  <a:lnTo>
                    <a:pt x="169" y="128"/>
                  </a:lnTo>
                  <a:lnTo>
                    <a:pt x="171" y="131"/>
                  </a:lnTo>
                  <a:lnTo>
                    <a:pt x="173" y="137"/>
                  </a:lnTo>
                  <a:lnTo>
                    <a:pt x="176" y="145"/>
                  </a:lnTo>
                  <a:lnTo>
                    <a:pt x="176" y="151"/>
                  </a:lnTo>
                  <a:lnTo>
                    <a:pt x="175" y="155"/>
                  </a:lnTo>
                  <a:lnTo>
                    <a:pt x="173" y="156"/>
                  </a:lnTo>
                  <a:lnTo>
                    <a:pt x="171" y="155"/>
                  </a:lnTo>
                  <a:lnTo>
                    <a:pt x="169" y="152"/>
                  </a:lnTo>
                  <a:lnTo>
                    <a:pt x="166" y="149"/>
                  </a:lnTo>
                  <a:lnTo>
                    <a:pt x="165" y="154"/>
                  </a:lnTo>
                  <a:lnTo>
                    <a:pt x="162" y="158"/>
                  </a:lnTo>
                  <a:lnTo>
                    <a:pt x="159" y="162"/>
                  </a:lnTo>
                  <a:lnTo>
                    <a:pt x="162" y="164"/>
                  </a:lnTo>
                  <a:lnTo>
                    <a:pt x="164" y="167"/>
                  </a:lnTo>
                  <a:lnTo>
                    <a:pt x="165" y="169"/>
                  </a:lnTo>
                  <a:lnTo>
                    <a:pt x="164" y="172"/>
                  </a:lnTo>
                  <a:lnTo>
                    <a:pt x="162" y="175"/>
                  </a:lnTo>
                  <a:lnTo>
                    <a:pt x="159" y="177"/>
                  </a:lnTo>
                  <a:lnTo>
                    <a:pt x="153" y="178"/>
                  </a:lnTo>
                  <a:lnTo>
                    <a:pt x="149" y="178"/>
                  </a:lnTo>
                  <a:lnTo>
                    <a:pt x="143" y="178"/>
                  </a:lnTo>
                  <a:lnTo>
                    <a:pt x="139" y="177"/>
                  </a:lnTo>
                  <a:lnTo>
                    <a:pt x="135" y="176"/>
                  </a:lnTo>
                  <a:lnTo>
                    <a:pt x="132" y="174"/>
                  </a:lnTo>
                  <a:lnTo>
                    <a:pt x="131" y="171"/>
                  </a:lnTo>
                  <a:lnTo>
                    <a:pt x="130" y="171"/>
                  </a:lnTo>
                  <a:lnTo>
                    <a:pt x="128" y="171"/>
                  </a:lnTo>
                  <a:lnTo>
                    <a:pt x="127" y="174"/>
                  </a:lnTo>
                  <a:lnTo>
                    <a:pt x="124" y="176"/>
                  </a:lnTo>
                  <a:lnTo>
                    <a:pt x="121" y="177"/>
                  </a:lnTo>
                  <a:lnTo>
                    <a:pt x="116" y="178"/>
                  </a:lnTo>
                  <a:lnTo>
                    <a:pt x="112" y="178"/>
                  </a:lnTo>
                  <a:lnTo>
                    <a:pt x="106" y="178"/>
                  </a:lnTo>
                  <a:lnTo>
                    <a:pt x="101" y="177"/>
                  </a:lnTo>
                  <a:lnTo>
                    <a:pt x="97" y="175"/>
                  </a:lnTo>
                  <a:lnTo>
                    <a:pt x="95" y="172"/>
                  </a:lnTo>
                  <a:lnTo>
                    <a:pt x="94" y="169"/>
                  </a:lnTo>
                  <a:lnTo>
                    <a:pt x="95" y="167"/>
                  </a:lnTo>
                  <a:lnTo>
                    <a:pt x="97" y="164"/>
                  </a:lnTo>
                  <a:lnTo>
                    <a:pt x="101" y="162"/>
                  </a:lnTo>
                  <a:lnTo>
                    <a:pt x="97" y="158"/>
                  </a:lnTo>
                  <a:lnTo>
                    <a:pt x="95" y="154"/>
                  </a:lnTo>
                  <a:lnTo>
                    <a:pt x="93" y="149"/>
                  </a:lnTo>
                  <a:lnTo>
                    <a:pt x="91" y="152"/>
                  </a:lnTo>
                  <a:lnTo>
                    <a:pt x="88" y="155"/>
                  </a:lnTo>
                  <a:lnTo>
                    <a:pt x="86" y="156"/>
                  </a:lnTo>
                  <a:lnTo>
                    <a:pt x="85" y="155"/>
                  </a:lnTo>
                  <a:lnTo>
                    <a:pt x="83" y="151"/>
                  </a:lnTo>
                  <a:lnTo>
                    <a:pt x="83" y="145"/>
                  </a:lnTo>
                  <a:lnTo>
                    <a:pt x="86" y="137"/>
                  </a:lnTo>
                  <a:lnTo>
                    <a:pt x="88" y="131"/>
                  </a:lnTo>
                  <a:lnTo>
                    <a:pt x="91" y="128"/>
                  </a:lnTo>
                  <a:lnTo>
                    <a:pt x="93" y="125"/>
                  </a:lnTo>
                  <a:lnTo>
                    <a:pt x="96" y="123"/>
                  </a:lnTo>
                  <a:lnTo>
                    <a:pt x="96" y="122"/>
                  </a:lnTo>
                  <a:lnTo>
                    <a:pt x="96" y="118"/>
                  </a:lnTo>
                  <a:lnTo>
                    <a:pt x="97" y="114"/>
                  </a:lnTo>
                  <a:lnTo>
                    <a:pt x="97" y="114"/>
                  </a:lnTo>
                  <a:lnTo>
                    <a:pt x="98" y="112"/>
                  </a:lnTo>
                  <a:lnTo>
                    <a:pt x="98" y="111"/>
                  </a:lnTo>
                  <a:lnTo>
                    <a:pt x="101" y="99"/>
                  </a:lnTo>
                  <a:lnTo>
                    <a:pt x="107" y="89"/>
                  </a:lnTo>
                  <a:lnTo>
                    <a:pt x="117" y="81"/>
                  </a:lnTo>
                  <a:lnTo>
                    <a:pt x="130" y="79"/>
                  </a:lnTo>
                  <a:close/>
                  <a:moveTo>
                    <a:pt x="87" y="6"/>
                  </a:moveTo>
                  <a:lnTo>
                    <a:pt x="68" y="27"/>
                  </a:lnTo>
                  <a:lnTo>
                    <a:pt x="55" y="50"/>
                  </a:lnTo>
                  <a:lnTo>
                    <a:pt x="47" y="72"/>
                  </a:lnTo>
                  <a:lnTo>
                    <a:pt x="44" y="93"/>
                  </a:lnTo>
                  <a:lnTo>
                    <a:pt x="44" y="113"/>
                  </a:lnTo>
                  <a:lnTo>
                    <a:pt x="46" y="131"/>
                  </a:lnTo>
                  <a:lnTo>
                    <a:pt x="49" y="146"/>
                  </a:lnTo>
                  <a:lnTo>
                    <a:pt x="54" y="157"/>
                  </a:lnTo>
                  <a:lnTo>
                    <a:pt x="56" y="162"/>
                  </a:lnTo>
                  <a:lnTo>
                    <a:pt x="58" y="175"/>
                  </a:lnTo>
                  <a:lnTo>
                    <a:pt x="53" y="186"/>
                  </a:lnTo>
                  <a:lnTo>
                    <a:pt x="43" y="193"/>
                  </a:lnTo>
                  <a:lnTo>
                    <a:pt x="34" y="196"/>
                  </a:lnTo>
                  <a:lnTo>
                    <a:pt x="25" y="195"/>
                  </a:lnTo>
                  <a:lnTo>
                    <a:pt x="17" y="190"/>
                  </a:lnTo>
                  <a:lnTo>
                    <a:pt x="11" y="184"/>
                  </a:lnTo>
                  <a:lnTo>
                    <a:pt x="4" y="158"/>
                  </a:lnTo>
                  <a:lnTo>
                    <a:pt x="0" y="133"/>
                  </a:lnTo>
                  <a:lnTo>
                    <a:pt x="1" y="108"/>
                  </a:lnTo>
                  <a:lnTo>
                    <a:pt x="8" y="84"/>
                  </a:lnTo>
                  <a:lnTo>
                    <a:pt x="18" y="62"/>
                  </a:lnTo>
                  <a:lnTo>
                    <a:pt x="34" y="41"/>
                  </a:lnTo>
                  <a:lnTo>
                    <a:pt x="53" y="24"/>
                  </a:lnTo>
                  <a:lnTo>
                    <a:pt x="75" y="11"/>
                  </a:lnTo>
                  <a:lnTo>
                    <a:pt x="87" y="6"/>
                  </a:lnTo>
                  <a:close/>
                  <a:moveTo>
                    <a:pt x="142" y="0"/>
                  </a:moveTo>
                  <a:lnTo>
                    <a:pt x="168" y="4"/>
                  </a:lnTo>
                  <a:lnTo>
                    <a:pt x="191" y="14"/>
                  </a:lnTo>
                  <a:lnTo>
                    <a:pt x="212" y="27"/>
                  </a:lnTo>
                  <a:lnTo>
                    <a:pt x="230" y="45"/>
                  </a:lnTo>
                  <a:lnTo>
                    <a:pt x="243" y="67"/>
                  </a:lnTo>
                  <a:lnTo>
                    <a:pt x="253" y="89"/>
                  </a:lnTo>
                  <a:lnTo>
                    <a:pt x="259" y="114"/>
                  </a:lnTo>
                  <a:lnTo>
                    <a:pt x="259" y="140"/>
                  </a:lnTo>
                  <a:lnTo>
                    <a:pt x="257" y="154"/>
                  </a:lnTo>
                  <a:lnTo>
                    <a:pt x="249" y="129"/>
                  </a:lnTo>
                  <a:lnTo>
                    <a:pt x="238" y="108"/>
                  </a:lnTo>
                  <a:lnTo>
                    <a:pt x="224" y="91"/>
                  </a:lnTo>
                  <a:lnTo>
                    <a:pt x="210" y="78"/>
                  </a:lnTo>
                  <a:lnTo>
                    <a:pt x="194" y="67"/>
                  </a:lnTo>
                  <a:lnTo>
                    <a:pt x="180" y="60"/>
                  </a:lnTo>
                  <a:lnTo>
                    <a:pt x="165" y="54"/>
                  </a:lnTo>
                  <a:lnTo>
                    <a:pt x="153" y="51"/>
                  </a:lnTo>
                  <a:lnTo>
                    <a:pt x="143" y="49"/>
                  </a:lnTo>
                  <a:lnTo>
                    <a:pt x="137" y="48"/>
                  </a:lnTo>
                  <a:lnTo>
                    <a:pt x="128" y="45"/>
                  </a:lnTo>
                  <a:lnTo>
                    <a:pt x="122" y="40"/>
                  </a:lnTo>
                  <a:lnTo>
                    <a:pt x="118" y="31"/>
                  </a:lnTo>
                  <a:lnTo>
                    <a:pt x="117" y="22"/>
                  </a:lnTo>
                  <a:lnTo>
                    <a:pt x="120" y="12"/>
                  </a:lnTo>
                  <a:lnTo>
                    <a:pt x="125" y="5"/>
                  </a:lnTo>
                  <a:lnTo>
                    <a:pt x="132" y="1"/>
                  </a:lnTo>
                  <a:lnTo>
                    <a:pt x="142"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zh-CN" altLang="en-US" sz="1350">
                <a:latin typeface="方正姚体" panose="02010601030101010101" pitchFamily="2" charset="-122"/>
                <a:ea typeface="方正姚体" panose="02010601030101010101" pitchFamily="2" charset="-122"/>
              </a:endParaRPr>
            </a:p>
          </p:txBody>
        </p:sp>
      </p:grpSp>
      <p:grpSp>
        <p:nvGrpSpPr>
          <p:cNvPr id="62" name="组合 61"/>
          <p:cNvGrpSpPr/>
          <p:nvPr/>
        </p:nvGrpSpPr>
        <p:grpSpPr>
          <a:xfrm>
            <a:off x="4160479" y="2590581"/>
            <a:ext cx="975719" cy="834916"/>
            <a:chOff x="5641435" y="3467554"/>
            <a:chExt cx="1300958" cy="1113221"/>
          </a:xfrm>
        </p:grpSpPr>
        <p:grpSp>
          <p:nvGrpSpPr>
            <p:cNvPr id="10" name="组合 9"/>
            <p:cNvGrpSpPr/>
            <p:nvPr/>
          </p:nvGrpSpPr>
          <p:grpSpPr>
            <a:xfrm>
              <a:off x="5641435" y="3467554"/>
              <a:ext cx="1300958" cy="1113221"/>
              <a:chOff x="3183471" y="2060848"/>
              <a:chExt cx="1300958" cy="1113221"/>
            </a:xfrm>
          </p:grpSpPr>
          <p:sp>
            <p:nvSpPr>
              <p:cNvPr id="11" name="矩形 2"/>
              <p:cNvSpPr/>
              <p:nvPr/>
            </p:nvSpPr>
            <p:spPr>
              <a:xfrm>
                <a:off x="3183471" y="2060848"/>
                <a:ext cx="1300958" cy="1113221"/>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12" name="矩形 2"/>
              <p:cNvSpPr/>
              <p:nvPr/>
            </p:nvSpPr>
            <p:spPr>
              <a:xfrm>
                <a:off x="3396300" y="2242964"/>
                <a:ext cx="875300" cy="74898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70C0"/>
              </a:solidFill>
              <a:ln w="12700">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grpSp>
        <p:sp>
          <p:nvSpPr>
            <p:cNvPr id="20" name="Freeform 102"/>
            <p:cNvSpPr>
              <a:spLocks/>
            </p:cNvSpPr>
            <p:nvPr/>
          </p:nvSpPr>
          <p:spPr bwMode="auto">
            <a:xfrm>
              <a:off x="6091336" y="3856682"/>
              <a:ext cx="412750" cy="334963"/>
            </a:xfrm>
            <a:custGeom>
              <a:avLst/>
              <a:gdLst>
                <a:gd name="T0" fmla="*/ 179 w 260"/>
                <a:gd name="T1" fmla="*/ 0 h 211"/>
                <a:gd name="T2" fmla="*/ 195 w 260"/>
                <a:gd name="T3" fmla="*/ 1 h 211"/>
                <a:gd name="T4" fmla="*/ 207 w 260"/>
                <a:gd name="T5" fmla="*/ 7 h 211"/>
                <a:gd name="T6" fmla="*/ 219 w 260"/>
                <a:gd name="T7" fmla="*/ 16 h 211"/>
                <a:gd name="T8" fmla="*/ 236 w 260"/>
                <a:gd name="T9" fmla="*/ 11 h 211"/>
                <a:gd name="T10" fmla="*/ 252 w 260"/>
                <a:gd name="T11" fmla="*/ 4 h 211"/>
                <a:gd name="T12" fmla="*/ 243 w 260"/>
                <a:gd name="T13" fmla="*/ 20 h 211"/>
                <a:gd name="T14" fmla="*/ 229 w 260"/>
                <a:gd name="T15" fmla="*/ 33 h 211"/>
                <a:gd name="T16" fmla="*/ 245 w 260"/>
                <a:gd name="T17" fmla="*/ 29 h 211"/>
                <a:gd name="T18" fmla="*/ 260 w 260"/>
                <a:gd name="T19" fmla="*/ 24 h 211"/>
                <a:gd name="T20" fmla="*/ 247 w 260"/>
                <a:gd name="T21" fmla="*/ 40 h 211"/>
                <a:gd name="T22" fmla="*/ 233 w 260"/>
                <a:gd name="T23" fmla="*/ 52 h 211"/>
                <a:gd name="T24" fmla="*/ 233 w 260"/>
                <a:gd name="T25" fmla="*/ 59 h 211"/>
                <a:gd name="T26" fmla="*/ 232 w 260"/>
                <a:gd name="T27" fmla="*/ 83 h 211"/>
                <a:gd name="T28" fmla="*/ 225 w 260"/>
                <a:gd name="T29" fmla="*/ 106 h 211"/>
                <a:gd name="T30" fmla="*/ 215 w 260"/>
                <a:gd name="T31" fmla="*/ 129 h 211"/>
                <a:gd name="T32" fmla="*/ 202 w 260"/>
                <a:gd name="T33" fmla="*/ 151 h 211"/>
                <a:gd name="T34" fmla="*/ 186 w 260"/>
                <a:gd name="T35" fmla="*/ 170 h 211"/>
                <a:gd name="T36" fmla="*/ 164 w 260"/>
                <a:gd name="T37" fmla="*/ 187 h 211"/>
                <a:gd name="T38" fmla="*/ 140 w 260"/>
                <a:gd name="T39" fmla="*/ 200 h 211"/>
                <a:gd name="T40" fmla="*/ 113 w 260"/>
                <a:gd name="T41" fmla="*/ 207 h 211"/>
                <a:gd name="T42" fmla="*/ 82 w 260"/>
                <a:gd name="T43" fmla="*/ 211 h 211"/>
                <a:gd name="T44" fmla="*/ 52 w 260"/>
                <a:gd name="T45" fmla="*/ 207 h 211"/>
                <a:gd name="T46" fmla="*/ 24 w 260"/>
                <a:gd name="T47" fmla="*/ 200 h 211"/>
                <a:gd name="T48" fmla="*/ 0 w 260"/>
                <a:gd name="T49" fmla="*/ 187 h 211"/>
                <a:gd name="T50" fmla="*/ 13 w 260"/>
                <a:gd name="T51" fmla="*/ 187 h 211"/>
                <a:gd name="T52" fmla="*/ 37 w 260"/>
                <a:gd name="T53" fmla="*/ 184 h 211"/>
                <a:gd name="T54" fmla="*/ 59 w 260"/>
                <a:gd name="T55" fmla="*/ 177 h 211"/>
                <a:gd name="T56" fmla="*/ 78 w 260"/>
                <a:gd name="T57" fmla="*/ 165 h 211"/>
                <a:gd name="T58" fmla="*/ 61 w 260"/>
                <a:gd name="T59" fmla="*/ 161 h 211"/>
                <a:gd name="T60" fmla="*/ 47 w 260"/>
                <a:gd name="T61" fmla="*/ 154 h 211"/>
                <a:gd name="T62" fmla="*/ 36 w 260"/>
                <a:gd name="T63" fmla="*/ 142 h 211"/>
                <a:gd name="T64" fmla="*/ 29 w 260"/>
                <a:gd name="T65" fmla="*/ 128 h 211"/>
                <a:gd name="T66" fmla="*/ 33 w 260"/>
                <a:gd name="T67" fmla="*/ 128 h 211"/>
                <a:gd name="T68" fmla="*/ 38 w 260"/>
                <a:gd name="T69" fmla="*/ 129 h 211"/>
                <a:gd name="T70" fmla="*/ 46 w 260"/>
                <a:gd name="T71" fmla="*/ 128 h 211"/>
                <a:gd name="T72" fmla="*/ 52 w 260"/>
                <a:gd name="T73" fmla="*/ 127 h 211"/>
                <a:gd name="T74" fmla="*/ 36 w 260"/>
                <a:gd name="T75" fmla="*/ 120 h 211"/>
                <a:gd name="T76" fmla="*/ 22 w 260"/>
                <a:gd name="T77" fmla="*/ 109 h 211"/>
                <a:gd name="T78" fmla="*/ 13 w 260"/>
                <a:gd name="T79" fmla="*/ 93 h 211"/>
                <a:gd name="T80" fmla="*/ 10 w 260"/>
                <a:gd name="T81" fmla="*/ 74 h 211"/>
                <a:gd name="T82" fmla="*/ 10 w 260"/>
                <a:gd name="T83" fmla="*/ 74 h 211"/>
                <a:gd name="T84" fmla="*/ 22 w 260"/>
                <a:gd name="T85" fmla="*/ 78 h 211"/>
                <a:gd name="T86" fmla="*/ 34 w 260"/>
                <a:gd name="T87" fmla="*/ 81 h 211"/>
                <a:gd name="T88" fmla="*/ 22 w 260"/>
                <a:gd name="T89" fmla="*/ 69 h 211"/>
                <a:gd name="T90" fmla="*/ 14 w 260"/>
                <a:gd name="T91" fmla="*/ 54 h 211"/>
                <a:gd name="T92" fmla="*/ 10 w 260"/>
                <a:gd name="T93" fmla="*/ 36 h 211"/>
                <a:gd name="T94" fmla="*/ 13 w 260"/>
                <a:gd name="T95" fmla="*/ 22 h 211"/>
                <a:gd name="T96" fmla="*/ 18 w 260"/>
                <a:gd name="T97" fmla="*/ 9 h 211"/>
                <a:gd name="T98" fmla="*/ 40 w 260"/>
                <a:gd name="T99" fmla="*/ 31 h 211"/>
                <a:gd name="T100" fmla="*/ 66 w 260"/>
                <a:gd name="T101" fmla="*/ 48 h 211"/>
                <a:gd name="T102" fmla="*/ 96 w 260"/>
                <a:gd name="T103" fmla="*/ 60 h 211"/>
                <a:gd name="T104" fmla="*/ 128 w 260"/>
                <a:gd name="T105" fmla="*/ 65 h 211"/>
                <a:gd name="T106" fmla="*/ 127 w 260"/>
                <a:gd name="T107" fmla="*/ 59 h 211"/>
                <a:gd name="T108" fmla="*/ 127 w 260"/>
                <a:gd name="T109" fmla="*/ 52 h 211"/>
                <a:gd name="T110" fmla="*/ 129 w 260"/>
                <a:gd name="T111" fmla="*/ 36 h 211"/>
                <a:gd name="T112" fmla="*/ 137 w 260"/>
                <a:gd name="T113" fmla="*/ 22 h 211"/>
                <a:gd name="T114" fmla="*/ 149 w 260"/>
                <a:gd name="T115" fmla="*/ 10 h 211"/>
                <a:gd name="T116" fmla="*/ 163 w 260"/>
                <a:gd name="T117" fmla="*/ 2 h 211"/>
                <a:gd name="T118" fmla="*/ 179 w 260"/>
                <a:gd name="T11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0" h="211">
                  <a:moveTo>
                    <a:pt x="179" y="0"/>
                  </a:moveTo>
                  <a:lnTo>
                    <a:pt x="195" y="1"/>
                  </a:lnTo>
                  <a:lnTo>
                    <a:pt x="207" y="7"/>
                  </a:lnTo>
                  <a:lnTo>
                    <a:pt x="219" y="16"/>
                  </a:lnTo>
                  <a:lnTo>
                    <a:pt x="236" y="11"/>
                  </a:lnTo>
                  <a:lnTo>
                    <a:pt x="252" y="4"/>
                  </a:lnTo>
                  <a:lnTo>
                    <a:pt x="243" y="20"/>
                  </a:lnTo>
                  <a:lnTo>
                    <a:pt x="229" y="33"/>
                  </a:lnTo>
                  <a:lnTo>
                    <a:pt x="245" y="29"/>
                  </a:lnTo>
                  <a:lnTo>
                    <a:pt x="260" y="24"/>
                  </a:lnTo>
                  <a:lnTo>
                    <a:pt x="247" y="40"/>
                  </a:lnTo>
                  <a:lnTo>
                    <a:pt x="233" y="52"/>
                  </a:lnTo>
                  <a:lnTo>
                    <a:pt x="233" y="59"/>
                  </a:lnTo>
                  <a:lnTo>
                    <a:pt x="232" y="83"/>
                  </a:lnTo>
                  <a:lnTo>
                    <a:pt x="225" y="106"/>
                  </a:lnTo>
                  <a:lnTo>
                    <a:pt x="215" y="129"/>
                  </a:lnTo>
                  <a:lnTo>
                    <a:pt x="202" y="151"/>
                  </a:lnTo>
                  <a:lnTo>
                    <a:pt x="186" y="170"/>
                  </a:lnTo>
                  <a:lnTo>
                    <a:pt x="164" y="187"/>
                  </a:lnTo>
                  <a:lnTo>
                    <a:pt x="140" y="200"/>
                  </a:lnTo>
                  <a:lnTo>
                    <a:pt x="113" y="207"/>
                  </a:lnTo>
                  <a:lnTo>
                    <a:pt x="82" y="211"/>
                  </a:lnTo>
                  <a:lnTo>
                    <a:pt x="52" y="207"/>
                  </a:lnTo>
                  <a:lnTo>
                    <a:pt x="24" y="200"/>
                  </a:lnTo>
                  <a:lnTo>
                    <a:pt x="0" y="187"/>
                  </a:lnTo>
                  <a:lnTo>
                    <a:pt x="13" y="187"/>
                  </a:lnTo>
                  <a:lnTo>
                    <a:pt x="37" y="184"/>
                  </a:lnTo>
                  <a:lnTo>
                    <a:pt x="59" y="177"/>
                  </a:lnTo>
                  <a:lnTo>
                    <a:pt x="78" y="165"/>
                  </a:lnTo>
                  <a:lnTo>
                    <a:pt x="61" y="161"/>
                  </a:lnTo>
                  <a:lnTo>
                    <a:pt x="47" y="154"/>
                  </a:lnTo>
                  <a:lnTo>
                    <a:pt x="36" y="142"/>
                  </a:lnTo>
                  <a:lnTo>
                    <a:pt x="29" y="128"/>
                  </a:lnTo>
                  <a:lnTo>
                    <a:pt x="33" y="128"/>
                  </a:lnTo>
                  <a:lnTo>
                    <a:pt x="38" y="129"/>
                  </a:lnTo>
                  <a:lnTo>
                    <a:pt x="46" y="128"/>
                  </a:lnTo>
                  <a:lnTo>
                    <a:pt x="52" y="127"/>
                  </a:lnTo>
                  <a:lnTo>
                    <a:pt x="36" y="120"/>
                  </a:lnTo>
                  <a:lnTo>
                    <a:pt x="22" y="109"/>
                  </a:lnTo>
                  <a:lnTo>
                    <a:pt x="13" y="93"/>
                  </a:lnTo>
                  <a:lnTo>
                    <a:pt x="10" y="74"/>
                  </a:lnTo>
                  <a:lnTo>
                    <a:pt x="10" y="74"/>
                  </a:lnTo>
                  <a:lnTo>
                    <a:pt x="22" y="78"/>
                  </a:lnTo>
                  <a:lnTo>
                    <a:pt x="34" y="81"/>
                  </a:lnTo>
                  <a:lnTo>
                    <a:pt x="22" y="69"/>
                  </a:lnTo>
                  <a:lnTo>
                    <a:pt x="14" y="54"/>
                  </a:lnTo>
                  <a:lnTo>
                    <a:pt x="10" y="36"/>
                  </a:lnTo>
                  <a:lnTo>
                    <a:pt x="13" y="22"/>
                  </a:lnTo>
                  <a:lnTo>
                    <a:pt x="18" y="9"/>
                  </a:lnTo>
                  <a:lnTo>
                    <a:pt x="40" y="31"/>
                  </a:lnTo>
                  <a:lnTo>
                    <a:pt x="66" y="48"/>
                  </a:lnTo>
                  <a:lnTo>
                    <a:pt x="96" y="60"/>
                  </a:lnTo>
                  <a:lnTo>
                    <a:pt x="128" y="65"/>
                  </a:lnTo>
                  <a:lnTo>
                    <a:pt x="127" y="59"/>
                  </a:lnTo>
                  <a:lnTo>
                    <a:pt x="127" y="52"/>
                  </a:lnTo>
                  <a:lnTo>
                    <a:pt x="129" y="36"/>
                  </a:lnTo>
                  <a:lnTo>
                    <a:pt x="137" y="22"/>
                  </a:lnTo>
                  <a:lnTo>
                    <a:pt x="149" y="10"/>
                  </a:lnTo>
                  <a:lnTo>
                    <a:pt x="163" y="2"/>
                  </a:lnTo>
                  <a:lnTo>
                    <a:pt x="179"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zh-CN" altLang="en-US" sz="1350">
                <a:latin typeface="方正姚体" panose="02010601030101010101" pitchFamily="2" charset="-122"/>
                <a:ea typeface="方正姚体" panose="02010601030101010101" pitchFamily="2" charset="-122"/>
              </a:endParaRPr>
            </a:p>
          </p:txBody>
        </p:sp>
      </p:grpSp>
      <p:grpSp>
        <p:nvGrpSpPr>
          <p:cNvPr id="63" name="组合 62"/>
          <p:cNvGrpSpPr/>
          <p:nvPr/>
        </p:nvGrpSpPr>
        <p:grpSpPr>
          <a:xfrm>
            <a:off x="3672620" y="3481103"/>
            <a:ext cx="975719" cy="834916"/>
            <a:chOff x="4990956" y="4654917"/>
            <a:chExt cx="1300958" cy="1113221"/>
          </a:xfrm>
        </p:grpSpPr>
        <p:grpSp>
          <p:nvGrpSpPr>
            <p:cNvPr id="13" name="组合 12"/>
            <p:cNvGrpSpPr/>
            <p:nvPr/>
          </p:nvGrpSpPr>
          <p:grpSpPr>
            <a:xfrm>
              <a:off x="4990956" y="4654917"/>
              <a:ext cx="1300958" cy="1113221"/>
              <a:chOff x="3183471" y="2060848"/>
              <a:chExt cx="1300958" cy="1113221"/>
            </a:xfrm>
          </p:grpSpPr>
          <p:sp>
            <p:nvSpPr>
              <p:cNvPr id="14" name="矩形 2"/>
              <p:cNvSpPr/>
              <p:nvPr/>
            </p:nvSpPr>
            <p:spPr>
              <a:xfrm>
                <a:off x="3183471" y="2060848"/>
                <a:ext cx="1300958" cy="1113221"/>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15" name="矩形 2"/>
              <p:cNvSpPr/>
              <p:nvPr/>
            </p:nvSpPr>
            <p:spPr>
              <a:xfrm>
                <a:off x="3396300" y="2242964"/>
                <a:ext cx="875300" cy="74898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70C0"/>
              </a:solidFill>
              <a:ln w="12700">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grpSp>
        <p:sp>
          <p:nvSpPr>
            <p:cNvPr id="21" name="Freeform 121"/>
            <p:cNvSpPr>
              <a:spLocks noEditPoints="1"/>
            </p:cNvSpPr>
            <p:nvPr/>
          </p:nvSpPr>
          <p:spPr bwMode="auto">
            <a:xfrm>
              <a:off x="5468948" y="5036108"/>
              <a:ext cx="350838" cy="350838"/>
            </a:xfrm>
            <a:custGeom>
              <a:avLst/>
              <a:gdLst>
                <a:gd name="T0" fmla="*/ 119 w 221"/>
                <a:gd name="T1" fmla="*/ 73 h 221"/>
                <a:gd name="T2" fmla="*/ 134 w 221"/>
                <a:gd name="T3" fmla="*/ 85 h 221"/>
                <a:gd name="T4" fmla="*/ 136 w 221"/>
                <a:gd name="T5" fmla="*/ 93 h 221"/>
                <a:gd name="T6" fmla="*/ 132 w 221"/>
                <a:gd name="T7" fmla="*/ 101 h 221"/>
                <a:gd name="T8" fmla="*/ 124 w 221"/>
                <a:gd name="T9" fmla="*/ 105 h 221"/>
                <a:gd name="T10" fmla="*/ 116 w 221"/>
                <a:gd name="T11" fmla="*/ 103 h 221"/>
                <a:gd name="T12" fmla="*/ 105 w 221"/>
                <a:gd name="T13" fmla="*/ 97 h 221"/>
                <a:gd name="T14" fmla="*/ 89 w 221"/>
                <a:gd name="T15" fmla="*/ 101 h 221"/>
                <a:gd name="T16" fmla="*/ 75 w 221"/>
                <a:gd name="T17" fmla="*/ 111 h 221"/>
                <a:gd name="T18" fmla="*/ 30 w 221"/>
                <a:gd name="T19" fmla="*/ 157 h 221"/>
                <a:gd name="T20" fmla="*/ 28 w 221"/>
                <a:gd name="T21" fmla="*/ 169 h 221"/>
                <a:gd name="T22" fmla="*/ 30 w 221"/>
                <a:gd name="T23" fmla="*/ 182 h 221"/>
                <a:gd name="T24" fmla="*/ 43 w 221"/>
                <a:gd name="T25" fmla="*/ 192 h 221"/>
                <a:gd name="T26" fmla="*/ 61 w 221"/>
                <a:gd name="T27" fmla="*/ 192 h 221"/>
                <a:gd name="T28" fmla="*/ 80 w 221"/>
                <a:gd name="T29" fmla="*/ 175 h 221"/>
                <a:gd name="T30" fmla="*/ 88 w 221"/>
                <a:gd name="T31" fmla="*/ 171 h 221"/>
                <a:gd name="T32" fmla="*/ 97 w 221"/>
                <a:gd name="T33" fmla="*/ 173 h 221"/>
                <a:gd name="T34" fmla="*/ 104 w 221"/>
                <a:gd name="T35" fmla="*/ 179 h 221"/>
                <a:gd name="T36" fmla="*/ 105 w 221"/>
                <a:gd name="T37" fmla="*/ 187 h 221"/>
                <a:gd name="T38" fmla="*/ 101 w 221"/>
                <a:gd name="T39" fmla="*/ 194 h 221"/>
                <a:gd name="T40" fmla="*/ 78 w 221"/>
                <a:gd name="T41" fmla="*/ 215 h 221"/>
                <a:gd name="T42" fmla="*/ 52 w 221"/>
                <a:gd name="T43" fmla="*/ 221 h 221"/>
                <a:gd name="T44" fmla="*/ 27 w 221"/>
                <a:gd name="T45" fmla="*/ 215 h 221"/>
                <a:gd name="T46" fmla="*/ 7 w 221"/>
                <a:gd name="T47" fmla="*/ 194 h 221"/>
                <a:gd name="T48" fmla="*/ 0 w 221"/>
                <a:gd name="T49" fmla="*/ 169 h 221"/>
                <a:gd name="T50" fmla="*/ 7 w 221"/>
                <a:gd name="T51" fmla="*/ 143 h 221"/>
                <a:gd name="T52" fmla="*/ 56 w 221"/>
                <a:gd name="T53" fmla="*/ 91 h 221"/>
                <a:gd name="T54" fmla="*/ 88 w 221"/>
                <a:gd name="T55" fmla="*/ 71 h 221"/>
                <a:gd name="T56" fmla="*/ 163 w 221"/>
                <a:gd name="T57" fmla="*/ 0 h 221"/>
                <a:gd name="T58" fmla="*/ 192 w 221"/>
                <a:gd name="T59" fmla="*/ 6 h 221"/>
                <a:gd name="T60" fmla="*/ 215 w 221"/>
                <a:gd name="T61" fmla="*/ 27 h 221"/>
                <a:gd name="T62" fmla="*/ 221 w 221"/>
                <a:gd name="T63" fmla="*/ 52 h 221"/>
                <a:gd name="T64" fmla="*/ 215 w 221"/>
                <a:gd name="T65" fmla="*/ 79 h 221"/>
                <a:gd name="T66" fmla="*/ 163 w 221"/>
                <a:gd name="T67" fmla="*/ 133 h 221"/>
                <a:gd name="T68" fmla="*/ 134 w 221"/>
                <a:gd name="T69" fmla="*/ 151 h 221"/>
                <a:gd name="T70" fmla="*/ 105 w 221"/>
                <a:gd name="T71" fmla="*/ 151 h 221"/>
                <a:gd name="T72" fmla="*/ 87 w 221"/>
                <a:gd name="T73" fmla="*/ 137 h 221"/>
                <a:gd name="T74" fmla="*/ 86 w 221"/>
                <a:gd name="T75" fmla="*/ 128 h 221"/>
                <a:gd name="T76" fmla="*/ 89 w 221"/>
                <a:gd name="T77" fmla="*/ 120 h 221"/>
                <a:gd name="T78" fmla="*/ 97 w 221"/>
                <a:gd name="T79" fmla="*/ 116 h 221"/>
                <a:gd name="T80" fmla="*/ 106 w 221"/>
                <a:gd name="T81" fmla="*/ 118 h 221"/>
                <a:gd name="T82" fmla="*/ 112 w 221"/>
                <a:gd name="T83" fmla="*/ 123 h 221"/>
                <a:gd name="T84" fmla="*/ 124 w 221"/>
                <a:gd name="T85" fmla="*/ 127 h 221"/>
                <a:gd name="T86" fmla="*/ 143 w 221"/>
                <a:gd name="T87" fmla="*/ 114 h 221"/>
                <a:gd name="T88" fmla="*/ 191 w 221"/>
                <a:gd name="T89" fmla="*/ 65 h 221"/>
                <a:gd name="T90" fmla="*/ 195 w 221"/>
                <a:gd name="T91" fmla="*/ 52 h 221"/>
                <a:gd name="T92" fmla="*/ 191 w 221"/>
                <a:gd name="T93" fmla="*/ 41 h 221"/>
                <a:gd name="T94" fmla="*/ 179 w 221"/>
                <a:gd name="T95" fmla="*/ 30 h 221"/>
                <a:gd name="T96" fmla="*/ 163 w 221"/>
                <a:gd name="T97" fmla="*/ 28 h 221"/>
                <a:gd name="T98" fmla="*/ 141 w 221"/>
                <a:gd name="T99" fmla="*/ 47 h 221"/>
                <a:gd name="T100" fmla="*/ 133 w 221"/>
                <a:gd name="T101" fmla="*/ 51 h 221"/>
                <a:gd name="T102" fmla="*/ 124 w 221"/>
                <a:gd name="T103" fmla="*/ 50 h 221"/>
                <a:gd name="T104" fmla="*/ 119 w 221"/>
                <a:gd name="T105" fmla="*/ 43 h 221"/>
                <a:gd name="T106" fmla="*/ 118 w 221"/>
                <a:gd name="T107" fmla="*/ 34 h 221"/>
                <a:gd name="T108" fmla="*/ 121 w 221"/>
                <a:gd name="T109" fmla="*/ 27 h 221"/>
                <a:gd name="T110" fmla="*/ 148 w 221"/>
                <a:gd name="T111" fmla="*/ 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1" h="221">
                  <a:moveTo>
                    <a:pt x="104" y="69"/>
                  </a:moveTo>
                  <a:lnTo>
                    <a:pt x="119" y="73"/>
                  </a:lnTo>
                  <a:lnTo>
                    <a:pt x="132" y="82"/>
                  </a:lnTo>
                  <a:lnTo>
                    <a:pt x="134" y="85"/>
                  </a:lnTo>
                  <a:lnTo>
                    <a:pt x="136" y="89"/>
                  </a:lnTo>
                  <a:lnTo>
                    <a:pt x="136" y="93"/>
                  </a:lnTo>
                  <a:lnTo>
                    <a:pt x="134" y="97"/>
                  </a:lnTo>
                  <a:lnTo>
                    <a:pt x="132" y="101"/>
                  </a:lnTo>
                  <a:lnTo>
                    <a:pt x="128" y="103"/>
                  </a:lnTo>
                  <a:lnTo>
                    <a:pt x="124" y="105"/>
                  </a:lnTo>
                  <a:lnTo>
                    <a:pt x="120" y="105"/>
                  </a:lnTo>
                  <a:lnTo>
                    <a:pt x="116" y="103"/>
                  </a:lnTo>
                  <a:lnTo>
                    <a:pt x="112" y="101"/>
                  </a:lnTo>
                  <a:lnTo>
                    <a:pt x="105" y="97"/>
                  </a:lnTo>
                  <a:lnTo>
                    <a:pt x="97" y="97"/>
                  </a:lnTo>
                  <a:lnTo>
                    <a:pt x="89" y="101"/>
                  </a:lnTo>
                  <a:lnTo>
                    <a:pt x="82" y="105"/>
                  </a:lnTo>
                  <a:lnTo>
                    <a:pt x="75" y="111"/>
                  </a:lnTo>
                  <a:lnTo>
                    <a:pt x="34" y="152"/>
                  </a:lnTo>
                  <a:lnTo>
                    <a:pt x="30" y="157"/>
                  </a:lnTo>
                  <a:lnTo>
                    <a:pt x="28" y="162"/>
                  </a:lnTo>
                  <a:lnTo>
                    <a:pt x="28" y="169"/>
                  </a:lnTo>
                  <a:lnTo>
                    <a:pt x="28" y="175"/>
                  </a:lnTo>
                  <a:lnTo>
                    <a:pt x="30" y="182"/>
                  </a:lnTo>
                  <a:lnTo>
                    <a:pt x="34" y="187"/>
                  </a:lnTo>
                  <a:lnTo>
                    <a:pt x="43" y="192"/>
                  </a:lnTo>
                  <a:lnTo>
                    <a:pt x="52" y="193"/>
                  </a:lnTo>
                  <a:lnTo>
                    <a:pt x="61" y="192"/>
                  </a:lnTo>
                  <a:lnTo>
                    <a:pt x="70" y="187"/>
                  </a:lnTo>
                  <a:lnTo>
                    <a:pt x="80" y="175"/>
                  </a:lnTo>
                  <a:lnTo>
                    <a:pt x="84" y="173"/>
                  </a:lnTo>
                  <a:lnTo>
                    <a:pt x="88" y="171"/>
                  </a:lnTo>
                  <a:lnTo>
                    <a:pt x="93" y="171"/>
                  </a:lnTo>
                  <a:lnTo>
                    <a:pt x="97" y="173"/>
                  </a:lnTo>
                  <a:lnTo>
                    <a:pt x="101" y="175"/>
                  </a:lnTo>
                  <a:lnTo>
                    <a:pt x="104" y="179"/>
                  </a:lnTo>
                  <a:lnTo>
                    <a:pt x="105" y="183"/>
                  </a:lnTo>
                  <a:lnTo>
                    <a:pt x="105" y="187"/>
                  </a:lnTo>
                  <a:lnTo>
                    <a:pt x="104" y="191"/>
                  </a:lnTo>
                  <a:lnTo>
                    <a:pt x="101" y="194"/>
                  </a:lnTo>
                  <a:lnTo>
                    <a:pt x="89" y="206"/>
                  </a:lnTo>
                  <a:lnTo>
                    <a:pt x="78" y="215"/>
                  </a:lnTo>
                  <a:lnTo>
                    <a:pt x="65" y="219"/>
                  </a:lnTo>
                  <a:lnTo>
                    <a:pt x="52" y="221"/>
                  </a:lnTo>
                  <a:lnTo>
                    <a:pt x="39" y="219"/>
                  </a:lnTo>
                  <a:lnTo>
                    <a:pt x="27" y="215"/>
                  </a:lnTo>
                  <a:lnTo>
                    <a:pt x="15" y="206"/>
                  </a:lnTo>
                  <a:lnTo>
                    <a:pt x="7" y="194"/>
                  </a:lnTo>
                  <a:lnTo>
                    <a:pt x="1" y="183"/>
                  </a:lnTo>
                  <a:lnTo>
                    <a:pt x="0" y="169"/>
                  </a:lnTo>
                  <a:lnTo>
                    <a:pt x="1" y="156"/>
                  </a:lnTo>
                  <a:lnTo>
                    <a:pt x="7" y="143"/>
                  </a:lnTo>
                  <a:lnTo>
                    <a:pt x="15" y="132"/>
                  </a:lnTo>
                  <a:lnTo>
                    <a:pt x="56" y="91"/>
                  </a:lnTo>
                  <a:lnTo>
                    <a:pt x="73" y="79"/>
                  </a:lnTo>
                  <a:lnTo>
                    <a:pt x="88" y="71"/>
                  </a:lnTo>
                  <a:lnTo>
                    <a:pt x="104" y="69"/>
                  </a:lnTo>
                  <a:close/>
                  <a:moveTo>
                    <a:pt x="163" y="0"/>
                  </a:moveTo>
                  <a:lnTo>
                    <a:pt x="178" y="0"/>
                  </a:lnTo>
                  <a:lnTo>
                    <a:pt x="192" y="6"/>
                  </a:lnTo>
                  <a:lnTo>
                    <a:pt x="206" y="16"/>
                  </a:lnTo>
                  <a:lnTo>
                    <a:pt x="215" y="27"/>
                  </a:lnTo>
                  <a:lnTo>
                    <a:pt x="220" y="39"/>
                  </a:lnTo>
                  <a:lnTo>
                    <a:pt x="221" y="52"/>
                  </a:lnTo>
                  <a:lnTo>
                    <a:pt x="220" y="66"/>
                  </a:lnTo>
                  <a:lnTo>
                    <a:pt x="215" y="79"/>
                  </a:lnTo>
                  <a:lnTo>
                    <a:pt x="206" y="89"/>
                  </a:lnTo>
                  <a:lnTo>
                    <a:pt x="163" y="133"/>
                  </a:lnTo>
                  <a:lnTo>
                    <a:pt x="148" y="144"/>
                  </a:lnTo>
                  <a:lnTo>
                    <a:pt x="134" y="151"/>
                  </a:lnTo>
                  <a:lnTo>
                    <a:pt x="120" y="153"/>
                  </a:lnTo>
                  <a:lnTo>
                    <a:pt x="105" y="151"/>
                  </a:lnTo>
                  <a:lnTo>
                    <a:pt x="89" y="141"/>
                  </a:lnTo>
                  <a:lnTo>
                    <a:pt x="87" y="137"/>
                  </a:lnTo>
                  <a:lnTo>
                    <a:pt x="86" y="133"/>
                  </a:lnTo>
                  <a:lnTo>
                    <a:pt x="86" y="128"/>
                  </a:lnTo>
                  <a:lnTo>
                    <a:pt x="87" y="124"/>
                  </a:lnTo>
                  <a:lnTo>
                    <a:pt x="89" y="120"/>
                  </a:lnTo>
                  <a:lnTo>
                    <a:pt x="93" y="118"/>
                  </a:lnTo>
                  <a:lnTo>
                    <a:pt x="97" y="116"/>
                  </a:lnTo>
                  <a:lnTo>
                    <a:pt x="101" y="116"/>
                  </a:lnTo>
                  <a:lnTo>
                    <a:pt x="106" y="118"/>
                  </a:lnTo>
                  <a:lnTo>
                    <a:pt x="109" y="120"/>
                  </a:lnTo>
                  <a:lnTo>
                    <a:pt x="112" y="123"/>
                  </a:lnTo>
                  <a:lnTo>
                    <a:pt x="116" y="125"/>
                  </a:lnTo>
                  <a:lnTo>
                    <a:pt x="124" y="127"/>
                  </a:lnTo>
                  <a:lnTo>
                    <a:pt x="132" y="123"/>
                  </a:lnTo>
                  <a:lnTo>
                    <a:pt x="143" y="114"/>
                  </a:lnTo>
                  <a:lnTo>
                    <a:pt x="187" y="70"/>
                  </a:lnTo>
                  <a:lnTo>
                    <a:pt x="191" y="65"/>
                  </a:lnTo>
                  <a:lnTo>
                    <a:pt x="193" y="59"/>
                  </a:lnTo>
                  <a:lnTo>
                    <a:pt x="195" y="52"/>
                  </a:lnTo>
                  <a:lnTo>
                    <a:pt x="193" y="47"/>
                  </a:lnTo>
                  <a:lnTo>
                    <a:pt x="191" y="41"/>
                  </a:lnTo>
                  <a:lnTo>
                    <a:pt x="187" y="36"/>
                  </a:lnTo>
                  <a:lnTo>
                    <a:pt x="179" y="30"/>
                  </a:lnTo>
                  <a:lnTo>
                    <a:pt x="171" y="27"/>
                  </a:lnTo>
                  <a:lnTo>
                    <a:pt x="163" y="28"/>
                  </a:lnTo>
                  <a:lnTo>
                    <a:pt x="155" y="33"/>
                  </a:lnTo>
                  <a:lnTo>
                    <a:pt x="141" y="47"/>
                  </a:lnTo>
                  <a:lnTo>
                    <a:pt x="137" y="50"/>
                  </a:lnTo>
                  <a:lnTo>
                    <a:pt x="133" y="51"/>
                  </a:lnTo>
                  <a:lnTo>
                    <a:pt x="129" y="51"/>
                  </a:lnTo>
                  <a:lnTo>
                    <a:pt x="124" y="50"/>
                  </a:lnTo>
                  <a:lnTo>
                    <a:pt x="121" y="47"/>
                  </a:lnTo>
                  <a:lnTo>
                    <a:pt x="119" y="43"/>
                  </a:lnTo>
                  <a:lnTo>
                    <a:pt x="118" y="39"/>
                  </a:lnTo>
                  <a:lnTo>
                    <a:pt x="118" y="34"/>
                  </a:lnTo>
                  <a:lnTo>
                    <a:pt x="119" y="30"/>
                  </a:lnTo>
                  <a:lnTo>
                    <a:pt x="121" y="27"/>
                  </a:lnTo>
                  <a:lnTo>
                    <a:pt x="136" y="14"/>
                  </a:lnTo>
                  <a:lnTo>
                    <a:pt x="148" y="3"/>
                  </a:lnTo>
                  <a:lnTo>
                    <a:pt x="163"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zh-CN" altLang="en-US" sz="1350">
                <a:latin typeface="方正姚体" panose="02010601030101010101" pitchFamily="2" charset="-122"/>
                <a:ea typeface="方正姚体" panose="02010601030101010101" pitchFamily="2" charset="-122"/>
              </a:endParaRPr>
            </a:p>
          </p:txBody>
        </p:sp>
      </p:grpSp>
      <p:grpSp>
        <p:nvGrpSpPr>
          <p:cNvPr id="56" name="组合 55"/>
          <p:cNvGrpSpPr/>
          <p:nvPr/>
        </p:nvGrpSpPr>
        <p:grpSpPr>
          <a:xfrm>
            <a:off x="4132676" y="1709327"/>
            <a:ext cx="975719" cy="834916"/>
            <a:chOff x="5604364" y="2292549"/>
            <a:chExt cx="1300958" cy="1113221"/>
          </a:xfrm>
        </p:grpSpPr>
        <p:grpSp>
          <p:nvGrpSpPr>
            <p:cNvPr id="4" name="组合 3"/>
            <p:cNvGrpSpPr/>
            <p:nvPr/>
          </p:nvGrpSpPr>
          <p:grpSpPr>
            <a:xfrm>
              <a:off x="5604364" y="2292549"/>
              <a:ext cx="1300958" cy="1113221"/>
              <a:chOff x="3183471" y="2060848"/>
              <a:chExt cx="1300958" cy="1113221"/>
            </a:xfrm>
          </p:grpSpPr>
          <p:sp>
            <p:nvSpPr>
              <p:cNvPr id="5" name="矩形 2"/>
              <p:cNvSpPr/>
              <p:nvPr/>
            </p:nvSpPr>
            <p:spPr>
              <a:xfrm>
                <a:off x="3183471" y="2060848"/>
                <a:ext cx="1300958" cy="1113221"/>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6" name="矩形 2"/>
              <p:cNvSpPr/>
              <p:nvPr/>
            </p:nvSpPr>
            <p:spPr>
              <a:xfrm>
                <a:off x="3396300" y="2242964"/>
                <a:ext cx="875300" cy="74898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70C0"/>
              </a:solidFill>
              <a:ln w="12700">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grpSp>
        <p:sp>
          <p:nvSpPr>
            <p:cNvPr id="22" name="Freeform 134"/>
            <p:cNvSpPr>
              <a:spLocks/>
            </p:cNvSpPr>
            <p:nvPr/>
          </p:nvSpPr>
          <p:spPr bwMode="auto">
            <a:xfrm>
              <a:off x="6090109" y="2650252"/>
              <a:ext cx="306388" cy="427038"/>
            </a:xfrm>
            <a:custGeom>
              <a:avLst/>
              <a:gdLst>
                <a:gd name="T0" fmla="*/ 64 w 193"/>
                <a:gd name="T1" fmla="*/ 3 h 269"/>
                <a:gd name="T2" fmla="*/ 192 w 193"/>
                <a:gd name="T3" fmla="*/ 69 h 269"/>
                <a:gd name="T4" fmla="*/ 193 w 193"/>
                <a:gd name="T5" fmla="*/ 75 h 269"/>
                <a:gd name="T6" fmla="*/ 193 w 193"/>
                <a:gd name="T7" fmla="*/ 235 h 269"/>
                <a:gd name="T8" fmla="*/ 187 w 193"/>
                <a:gd name="T9" fmla="*/ 240 h 269"/>
                <a:gd name="T10" fmla="*/ 181 w 193"/>
                <a:gd name="T11" fmla="*/ 241 h 269"/>
                <a:gd name="T12" fmla="*/ 174 w 193"/>
                <a:gd name="T13" fmla="*/ 239 h 269"/>
                <a:gd name="T14" fmla="*/ 170 w 193"/>
                <a:gd name="T15" fmla="*/ 235 h 269"/>
                <a:gd name="T16" fmla="*/ 170 w 193"/>
                <a:gd name="T17" fmla="*/ 139 h 269"/>
                <a:gd name="T18" fmla="*/ 170 w 193"/>
                <a:gd name="T19" fmla="*/ 103 h 269"/>
                <a:gd name="T20" fmla="*/ 170 w 193"/>
                <a:gd name="T21" fmla="*/ 86 h 269"/>
                <a:gd name="T22" fmla="*/ 169 w 193"/>
                <a:gd name="T23" fmla="*/ 83 h 269"/>
                <a:gd name="T24" fmla="*/ 166 w 193"/>
                <a:gd name="T25" fmla="*/ 81 h 269"/>
                <a:gd name="T26" fmla="*/ 154 w 193"/>
                <a:gd name="T27" fmla="*/ 75 h 269"/>
                <a:gd name="T28" fmla="*/ 125 w 193"/>
                <a:gd name="T29" fmla="*/ 59 h 269"/>
                <a:gd name="T30" fmla="*/ 93 w 193"/>
                <a:gd name="T31" fmla="*/ 42 h 269"/>
                <a:gd name="T32" fmla="*/ 65 w 193"/>
                <a:gd name="T33" fmla="*/ 27 h 269"/>
                <a:gd name="T34" fmla="*/ 55 w 193"/>
                <a:gd name="T35" fmla="*/ 21 h 269"/>
                <a:gd name="T36" fmla="*/ 50 w 193"/>
                <a:gd name="T37" fmla="*/ 21 h 269"/>
                <a:gd name="T38" fmla="*/ 41 w 193"/>
                <a:gd name="T39" fmla="*/ 22 h 269"/>
                <a:gd name="T40" fmla="*/ 29 w 193"/>
                <a:gd name="T41" fmla="*/ 27 h 269"/>
                <a:gd name="T42" fmla="*/ 22 w 193"/>
                <a:gd name="T43" fmla="*/ 33 h 269"/>
                <a:gd name="T44" fmla="*/ 133 w 193"/>
                <a:gd name="T45" fmla="*/ 100 h 269"/>
                <a:gd name="T46" fmla="*/ 138 w 193"/>
                <a:gd name="T47" fmla="*/ 104 h 269"/>
                <a:gd name="T48" fmla="*/ 138 w 193"/>
                <a:gd name="T49" fmla="*/ 260 h 269"/>
                <a:gd name="T50" fmla="*/ 136 w 193"/>
                <a:gd name="T51" fmla="*/ 265 h 269"/>
                <a:gd name="T52" fmla="*/ 131 w 193"/>
                <a:gd name="T53" fmla="*/ 268 h 269"/>
                <a:gd name="T54" fmla="*/ 125 w 193"/>
                <a:gd name="T55" fmla="*/ 268 h 269"/>
                <a:gd name="T56" fmla="*/ 119 w 193"/>
                <a:gd name="T57" fmla="*/ 265 h 269"/>
                <a:gd name="T58" fmla="*/ 98 w 193"/>
                <a:gd name="T59" fmla="*/ 251 h 269"/>
                <a:gd name="T60" fmla="*/ 68 w 193"/>
                <a:gd name="T61" fmla="*/ 232 h 269"/>
                <a:gd name="T62" fmla="*/ 36 w 193"/>
                <a:gd name="T63" fmla="*/ 213 h 269"/>
                <a:gd name="T64" fmla="*/ 14 w 193"/>
                <a:gd name="T65" fmla="*/ 199 h 269"/>
                <a:gd name="T66" fmla="*/ 6 w 193"/>
                <a:gd name="T67" fmla="*/ 194 h 269"/>
                <a:gd name="T68" fmla="*/ 2 w 193"/>
                <a:gd name="T69" fmla="*/ 189 h 269"/>
                <a:gd name="T70" fmla="*/ 0 w 193"/>
                <a:gd name="T71" fmla="*/ 41 h 269"/>
                <a:gd name="T72" fmla="*/ 0 w 193"/>
                <a:gd name="T73" fmla="*/ 36 h 269"/>
                <a:gd name="T74" fmla="*/ 4 w 193"/>
                <a:gd name="T75" fmla="*/ 27 h 269"/>
                <a:gd name="T76" fmla="*/ 20 w 193"/>
                <a:gd name="T77" fmla="*/ 12 h 269"/>
                <a:gd name="T78" fmla="*/ 43 w 193"/>
                <a:gd name="T79" fmla="*/ 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3" h="269">
                  <a:moveTo>
                    <a:pt x="55" y="0"/>
                  </a:moveTo>
                  <a:lnTo>
                    <a:pt x="64" y="3"/>
                  </a:lnTo>
                  <a:lnTo>
                    <a:pt x="190" y="67"/>
                  </a:lnTo>
                  <a:lnTo>
                    <a:pt x="192" y="69"/>
                  </a:lnTo>
                  <a:lnTo>
                    <a:pt x="193" y="72"/>
                  </a:lnTo>
                  <a:lnTo>
                    <a:pt x="193" y="75"/>
                  </a:lnTo>
                  <a:lnTo>
                    <a:pt x="193" y="231"/>
                  </a:lnTo>
                  <a:lnTo>
                    <a:pt x="193" y="235"/>
                  </a:lnTo>
                  <a:lnTo>
                    <a:pt x="191" y="239"/>
                  </a:lnTo>
                  <a:lnTo>
                    <a:pt x="187" y="240"/>
                  </a:lnTo>
                  <a:lnTo>
                    <a:pt x="183" y="241"/>
                  </a:lnTo>
                  <a:lnTo>
                    <a:pt x="181" y="241"/>
                  </a:lnTo>
                  <a:lnTo>
                    <a:pt x="177" y="240"/>
                  </a:lnTo>
                  <a:lnTo>
                    <a:pt x="174" y="239"/>
                  </a:lnTo>
                  <a:lnTo>
                    <a:pt x="172" y="237"/>
                  </a:lnTo>
                  <a:lnTo>
                    <a:pt x="170" y="235"/>
                  </a:lnTo>
                  <a:lnTo>
                    <a:pt x="170" y="231"/>
                  </a:lnTo>
                  <a:lnTo>
                    <a:pt x="170" y="139"/>
                  </a:lnTo>
                  <a:lnTo>
                    <a:pt x="170" y="119"/>
                  </a:lnTo>
                  <a:lnTo>
                    <a:pt x="170" y="103"/>
                  </a:lnTo>
                  <a:lnTo>
                    <a:pt x="170" y="91"/>
                  </a:lnTo>
                  <a:lnTo>
                    <a:pt x="170" y="86"/>
                  </a:lnTo>
                  <a:lnTo>
                    <a:pt x="170" y="85"/>
                  </a:lnTo>
                  <a:lnTo>
                    <a:pt x="169" y="83"/>
                  </a:lnTo>
                  <a:lnTo>
                    <a:pt x="169" y="82"/>
                  </a:lnTo>
                  <a:lnTo>
                    <a:pt x="166" y="81"/>
                  </a:lnTo>
                  <a:lnTo>
                    <a:pt x="163" y="80"/>
                  </a:lnTo>
                  <a:lnTo>
                    <a:pt x="154" y="75"/>
                  </a:lnTo>
                  <a:lnTo>
                    <a:pt x="141" y="68"/>
                  </a:lnTo>
                  <a:lnTo>
                    <a:pt x="125" y="59"/>
                  </a:lnTo>
                  <a:lnTo>
                    <a:pt x="109" y="50"/>
                  </a:lnTo>
                  <a:lnTo>
                    <a:pt x="93" y="42"/>
                  </a:lnTo>
                  <a:lnTo>
                    <a:pt x="78" y="33"/>
                  </a:lnTo>
                  <a:lnTo>
                    <a:pt x="65" y="27"/>
                  </a:lnTo>
                  <a:lnTo>
                    <a:pt x="57" y="23"/>
                  </a:lnTo>
                  <a:lnTo>
                    <a:pt x="55" y="21"/>
                  </a:lnTo>
                  <a:lnTo>
                    <a:pt x="52" y="21"/>
                  </a:lnTo>
                  <a:lnTo>
                    <a:pt x="50" y="21"/>
                  </a:lnTo>
                  <a:lnTo>
                    <a:pt x="46" y="21"/>
                  </a:lnTo>
                  <a:lnTo>
                    <a:pt x="41" y="22"/>
                  </a:lnTo>
                  <a:lnTo>
                    <a:pt x="36" y="23"/>
                  </a:lnTo>
                  <a:lnTo>
                    <a:pt x="29" y="27"/>
                  </a:lnTo>
                  <a:lnTo>
                    <a:pt x="25" y="31"/>
                  </a:lnTo>
                  <a:lnTo>
                    <a:pt x="22" y="33"/>
                  </a:lnTo>
                  <a:lnTo>
                    <a:pt x="20" y="36"/>
                  </a:lnTo>
                  <a:lnTo>
                    <a:pt x="133" y="100"/>
                  </a:lnTo>
                  <a:lnTo>
                    <a:pt x="136" y="101"/>
                  </a:lnTo>
                  <a:lnTo>
                    <a:pt x="138" y="104"/>
                  </a:lnTo>
                  <a:lnTo>
                    <a:pt x="138" y="108"/>
                  </a:lnTo>
                  <a:lnTo>
                    <a:pt x="138" y="260"/>
                  </a:lnTo>
                  <a:lnTo>
                    <a:pt x="138" y="263"/>
                  </a:lnTo>
                  <a:lnTo>
                    <a:pt x="136" y="265"/>
                  </a:lnTo>
                  <a:lnTo>
                    <a:pt x="133" y="268"/>
                  </a:lnTo>
                  <a:lnTo>
                    <a:pt x="131" y="268"/>
                  </a:lnTo>
                  <a:lnTo>
                    <a:pt x="128" y="269"/>
                  </a:lnTo>
                  <a:lnTo>
                    <a:pt x="125" y="268"/>
                  </a:lnTo>
                  <a:lnTo>
                    <a:pt x="123" y="268"/>
                  </a:lnTo>
                  <a:lnTo>
                    <a:pt x="119" y="265"/>
                  </a:lnTo>
                  <a:lnTo>
                    <a:pt x="111" y="260"/>
                  </a:lnTo>
                  <a:lnTo>
                    <a:pt x="98" y="251"/>
                  </a:lnTo>
                  <a:lnTo>
                    <a:pt x="83" y="242"/>
                  </a:lnTo>
                  <a:lnTo>
                    <a:pt x="68" y="232"/>
                  </a:lnTo>
                  <a:lnTo>
                    <a:pt x="51" y="222"/>
                  </a:lnTo>
                  <a:lnTo>
                    <a:pt x="36" y="213"/>
                  </a:lnTo>
                  <a:lnTo>
                    <a:pt x="23" y="205"/>
                  </a:lnTo>
                  <a:lnTo>
                    <a:pt x="14" y="199"/>
                  </a:lnTo>
                  <a:lnTo>
                    <a:pt x="9" y="196"/>
                  </a:lnTo>
                  <a:lnTo>
                    <a:pt x="6" y="194"/>
                  </a:lnTo>
                  <a:lnTo>
                    <a:pt x="4" y="191"/>
                  </a:lnTo>
                  <a:lnTo>
                    <a:pt x="2" y="189"/>
                  </a:lnTo>
                  <a:lnTo>
                    <a:pt x="1" y="186"/>
                  </a:lnTo>
                  <a:lnTo>
                    <a:pt x="0" y="41"/>
                  </a:lnTo>
                  <a:lnTo>
                    <a:pt x="0" y="39"/>
                  </a:lnTo>
                  <a:lnTo>
                    <a:pt x="0" y="36"/>
                  </a:lnTo>
                  <a:lnTo>
                    <a:pt x="1" y="31"/>
                  </a:lnTo>
                  <a:lnTo>
                    <a:pt x="4" y="27"/>
                  </a:lnTo>
                  <a:lnTo>
                    <a:pt x="10" y="19"/>
                  </a:lnTo>
                  <a:lnTo>
                    <a:pt x="20" y="12"/>
                  </a:lnTo>
                  <a:lnTo>
                    <a:pt x="31" y="5"/>
                  </a:lnTo>
                  <a:lnTo>
                    <a:pt x="43" y="1"/>
                  </a:lnTo>
                  <a:lnTo>
                    <a:pt x="55"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zh-CN" altLang="en-US" sz="1350">
                <a:latin typeface="方正姚体" panose="02010601030101010101" pitchFamily="2" charset="-122"/>
                <a:ea typeface="方正姚体" panose="02010601030101010101" pitchFamily="2" charset="-122"/>
              </a:endParaRPr>
            </a:p>
          </p:txBody>
        </p:sp>
      </p:grpSp>
      <p:grpSp>
        <p:nvGrpSpPr>
          <p:cNvPr id="55" name="组合 54"/>
          <p:cNvGrpSpPr/>
          <p:nvPr/>
        </p:nvGrpSpPr>
        <p:grpSpPr>
          <a:xfrm>
            <a:off x="3333969" y="1279276"/>
            <a:ext cx="975719" cy="834916"/>
            <a:chOff x="4539421" y="1719148"/>
            <a:chExt cx="1300958" cy="1113221"/>
          </a:xfrm>
        </p:grpSpPr>
        <p:grpSp>
          <p:nvGrpSpPr>
            <p:cNvPr id="16" name="组合 15"/>
            <p:cNvGrpSpPr/>
            <p:nvPr/>
          </p:nvGrpSpPr>
          <p:grpSpPr>
            <a:xfrm>
              <a:off x="4539421" y="1719148"/>
              <a:ext cx="1300958" cy="1113221"/>
              <a:chOff x="3183471" y="2060848"/>
              <a:chExt cx="1300958" cy="1113221"/>
            </a:xfrm>
          </p:grpSpPr>
          <p:sp>
            <p:nvSpPr>
              <p:cNvPr id="17" name="矩形 2"/>
              <p:cNvSpPr/>
              <p:nvPr/>
            </p:nvSpPr>
            <p:spPr>
              <a:xfrm>
                <a:off x="3183471" y="2060848"/>
                <a:ext cx="1300958" cy="1113221"/>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sp>
            <p:nvSpPr>
              <p:cNvPr id="18" name="矩形 2"/>
              <p:cNvSpPr/>
              <p:nvPr/>
            </p:nvSpPr>
            <p:spPr>
              <a:xfrm>
                <a:off x="3396300" y="2242964"/>
                <a:ext cx="875300" cy="74898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70C0"/>
              </a:solidFill>
              <a:ln w="12700">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方正姚体" panose="02010601030101010101" pitchFamily="2" charset="-122"/>
                </a:endParaRPr>
              </a:p>
            </p:txBody>
          </p:sp>
        </p:grpSp>
        <p:sp>
          <p:nvSpPr>
            <p:cNvPr id="23" name="Freeform 135"/>
            <p:cNvSpPr>
              <a:spLocks noEditPoints="1"/>
            </p:cNvSpPr>
            <p:nvPr/>
          </p:nvSpPr>
          <p:spPr bwMode="auto">
            <a:xfrm>
              <a:off x="5079166" y="2051920"/>
              <a:ext cx="249238" cy="447675"/>
            </a:xfrm>
            <a:custGeom>
              <a:avLst/>
              <a:gdLst>
                <a:gd name="T0" fmla="*/ 19 w 157"/>
                <a:gd name="T1" fmla="*/ 72 h 282"/>
                <a:gd name="T2" fmla="*/ 43 w 157"/>
                <a:gd name="T3" fmla="*/ 99 h 282"/>
                <a:gd name="T4" fmla="*/ 69 w 157"/>
                <a:gd name="T5" fmla="*/ 130 h 282"/>
                <a:gd name="T6" fmla="*/ 62 w 157"/>
                <a:gd name="T7" fmla="*/ 163 h 282"/>
                <a:gd name="T8" fmla="*/ 34 w 157"/>
                <a:gd name="T9" fmla="*/ 192 h 282"/>
                <a:gd name="T10" fmla="*/ 16 w 157"/>
                <a:gd name="T11" fmla="*/ 218 h 282"/>
                <a:gd name="T12" fmla="*/ 37 w 157"/>
                <a:gd name="T13" fmla="*/ 229 h 282"/>
                <a:gd name="T14" fmla="*/ 69 w 157"/>
                <a:gd name="T15" fmla="*/ 210 h 282"/>
                <a:gd name="T16" fmla="*/ 74 w 157"/>
                <a:gd name="T17" fmla="*/ 195 h 282"/>
                <a:gd name="T18" fmla="*/ 82 w 157"/>
                <a:gd name="T19" fmla="*/ 194 h 282"/>
                <a:gd name="T20" fmla="*/ 86 w 157"/>
                <a:gd name="T21" fmla="*/ 201 h 282"/>
                <a:gd name="T22" fmla="*/ 109 w 157"/>
                <a:gd name="T23" fmla="*/ 224 h 282"/>
                <a:gd name="T24" fmla="*/ 141 w 157"/>
                <a:gd name="T25" fmla="*/ 236 h 282"/>
                <a:gd name="T26" fmla="*/ 132 w 157"/>
                <a:gd name="T27" fmla="*/ 201 h 282"/>
                <a:gd name="T28" fmla="*/ 104 w 157"/>
                <a:gd name="T29" fmla="*/ 173 h 282"/>
                <a:gd name="T30" fmla="*/ 86 w 157"/>
                <a:gd name="T31" fmla="*/ 141 h 282"/>
                <a:gd name="T32" fmla="*/ 104 w 157"/>
                <a:gd name="T33" fmla="*/ 109 h 282"/>
                <a:gd name="T34" fmla="*/ 132 w 157"/>
                <a:gd name="T35" fmla="*/ 81 h 282"/>
                <a:gd name="T36" fmla="*/ 141 w 157"/>
                <a:gd name="T37" fmla="*/ 50 h 282"/>
                <a:gd name="T38" fmla="*/ 79 w 157"/>
                <a:gd name="T39" fmla="*/ 65 h 282"/>
                <a:gd name="T40" fmla="*/ 16 w 157"/>
                <a:gd name="T41" fmla="*/ 50 h 282"/>
                <a:gd name="T42" fmla="*/ 43 w 157"/>
                <a:gd name="T43" fmla="*/ 23 h 282"/>
                <a:gd name="T44" fmla="*/ 21 w 157"/>
                <a:gd name="T45" fmla="*/ 33 h 282"/>
                <a:gd name="T46" fmla="*/ 16 w 157"/>
                <a:gd name="T47" fmla="*/ 36 h 282"/>
                <a:gd name="T48" fmla="*/ 18 w 157"/>
                <a:gd name="T49" fmla="*/ 41 h 282"/>
                <a:gd name="T50" fmla="*/ 79 w 157"/>
                <a:gd name="T51" fmla="*/ 55 h 282"/>
                <a:gd name="T52" fmla="*/ 141 w 157"/>
                <a:gd name="T53" fmla="*/ 41 h 282"/>
                <a:gd name="T54" fmla="*/ 141 w 157"/>
                <a:gd name="T55" fmla="*/ 36 h 282"/>
                <a:gd name="T56" fmla="*/ 136 w 157"/>
                <a:gd name="T57" fmla="*/ 33 h 282"/>
                <a:gd name="T58" fmla="*/ 113 w 157"/>
                <a:gd name="T59" fmla="*/ 23 h 282"/>
                <a:gd name="T60" fmla="*/ 79 w 157"/>
                <a:gd name="T61" fmla="*/ 0 h 282"/>
                <a:gd name="T62" fmla="*/ 134 w 157"/>
                <a:gd name="T63" fmla="*/ 12 h 282"/>
                <a:gd name="T64" fmla="*/ 157 w 157"/>
                <a:gd name="T65" fmla="*/ 31 h 282"/>
                <a:gd name="T66" fmla="*/ 143 w 157"/>
                <a:gd name="T67" fmla="*/ 94 h 282"/>
                <a:gd name="T68" fmla="*/ 107 w 157"/>
                <a:gd name="T69" fmla="*/ 130 h 282"/>
                <a:gd name="T70" fmla="*/ 118 w 157"/>
                <a:gd name="T71" fmla="*/ 164 h 282"/>
                <a:gd name="T72" fmla="*/ 154 w 157"/>
                <a:gd name="T73" fmla="*/ 203 h 282"/>
                <a:gd name="T74" fmla="*/ 155 w 157"/>
                <a:gd name="T75" fmla="*/ 256 h 282"/>
                <a:gd name="T76" fmla="*/ 119 w 157"/>
                <a:gd name="T77" fmla="*/ 277 h 282"/>
                <a:gd name="T78" fmla="*/ 57 w 157"/>
                <a:gd name="T79" fmla="*/ 281 h 282"/>
                <a:gd name="T80" fmla="*/ 10 w 157"/>
                <a:gd name="T81" fmla="*/ 264 h 282"/>
                <a:gd name="T82" fmla="*/ 0 w 157"/>
                <a:gd name="T83" fmla="*/ 218 h 282"/>
                <a:gd name="T84" fmla="*/ 27 w 157"/>
                <a:gd name="T85" fmla="*/ 176 h 282"/>
                <a:gd name="T86" fmla="*/ 55 w 157"/>
                <a:gd name="T87" fmla="*/ 141 h 282"/>
                <a:gd name="T88" fmla="*/ 27 w 157"/>
                <a:gd name="T89" fmla="*/ 106 h 282"/>
                <a:gd name="T90" fmla="*/ 0 w 157"/>
                <a:gd name="T91" fmla="*/ 64 h 282"/>
                <a:gd name="T92" fmla="*/ 10 w 157"/>
                <a:gd name="T93" fmla="*/ 18 h 282"/>
                <a:gd name="T94" fmla="*/ 57 w 157"/>
                <a:gd name="T95" fmla="*/ 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7" h="282">
                  <a:moveTo>
                    <a:pt x="16" y="50"/>
                  </a:moveTo>
                  <a:lnTo>
                    <a:pt x="16" y="64"/>
                  </a:lnTo>
                  <a:lnTo>
                    <a:pt x="19" y="72"/>
                  </a:lnTo>
                  <a:lnTo>
                    <a:pt x="25" y="81"/>
                  </a:lnTo>
                  <a:lnTo>
                    <a:pt x="34" y="90"/>
                  </a:lnTo>
                  <a:lnTo>
                    <a:pt x="43" y="99"/>
                  </a:lnTo>
                  <a:lnTo>
                    <a:pt x="54" y="109"/>
                  </a:lnTo>
                  <a:lnTo>
                    <a:pt x="62" y="119"/>
                  </a:lnTo>
                  <a:lnTo>
                    <a:pt x="69" y="130"/>
                  </a:lnTo>
                  <a:lnTo>
                    <a:pt x="71" y="141"/>
                  </a:lnTo>
                  <a:lnTo>
                    <a:pt x="69" y="153"/>
                  </a:lnTo>
                  <a:lnTo>
                    <a:pt x="62" y="163"/>
                  </a:lnTo>
                  <a:lnTo>
                    <a:pt x="54" y="173"/>
                  </a:lnTo>
                  <a:lnTo>
                    <a:pt x="43" y="183"/>
                  </a:lnTo>
                  <a:lnTo>
                    <a:pt x="34" y="192"/>
                  </a:lnTo>
                  <a:lnTo>
                    <a:pt x="25" y="201"/>
                  </a:lnTo>
                  <a:lnTo>
                    <a:pt x="19" y="210"/>
                  </a:lnTo>
                  <a:lnTo>
                    <a:pt x="16" y="218"/>
                  </a:lnTo>
                  <a:lnTo>
                    <a:pt x="16" y="236"/>
                  </a:lnTo>
                  <a:lnTo>
                    <a:pt x="25" y="233"/>
                  </a:lnTo>
                  <a:lnTo>
                    <a:pt x="37" y="229"/>
                  </a:lnTo>
                  <a:lnTo>
                    <a:pt x="50" y="224"/>
                  </a:lnTo>
                  <a:lnTo>
                    <a:pt x="60" y="218"/>
                  </a:lnTo>
                  <a:lnTo>
                    <a:pt x="69" y="210"/>
                  </a:lnTo>
                  <a:lnTo>
                    <a:pt x="71" y="201"/>
                  </a:lnTo>
                  <a:lnTo>
                    <a:pt x="73" y="197"/>
                  </a:lnTo>
                  <a:lnTo>
                    <a:pt x="74" y="195"/>
                  </a:lnTo>
                  <a:lnTo>
                    <a:pt x="77" y="194"/>
                  </a:lnTo>
                  <a:lnTo>
                    <a:pt x="79" y="192"/>
                  </a:lnTo>
                  <a:lnTo>
                    <a:pt x="82" y="194"/>
                  </a:lnTo>
                  <a:lnTo>
                    <a:pt x="83" y="195"/>
                  </a:lnTo>
                  <a:lnTo>
                    <a:pt x="86" y="197"/>
                  </a:lnTo>
                  <a:lnTo>
                    <a:pt x="86" y="201"/>
                  </a:lnTo>
                  <a:lnTo>
                    <a:pt x="89" y="210"/>
                  </a:lnTo>
                  <a:lnTo>
                    <a:pt x="97" y="218"/>
                  </a:lnTo>
                  <a:lnTo>
                    <a:pt x="109" y="224"/>
                  </a:lnTo>
                  <a:lnTo>
                    <a:pt x="120" y="229"/>
                  </a:lnTo>
                  <a:lnTo>
                    <a:pt x="132" y="233"/>
                  </a:lnTo>
                  <a:lnTo>
                    <a:pt x="141" y="236"/>
                  </a:lnTo>
                  <a:lnTo>
                    <a:pt x="141" y="218"/>
                  </a:lnTo>
                  <a:lnTo>
                    <a:pt x="138" y="210"/>
                  </a:lnTo>
                  <a:lnTo>
                    <a:pt x="132" y="201"/>
                  </a:lnTo>
                  <a:lnTo>
                    <a:pt x="123" y="192"/>
                  </a:lnTo>
                  <a:lnTo>
                    <a:pt x="115" y="183"/>
                  </a:lnTo>
                  <a:lnTo>
                    <a:pt x="104" y="173"/>
                  </a:lnTo>
                  <a:lnTo>
                    <a:pt x="95" y="163"/>
                  </a:lnTo>
                  <a:lnTo>
                    <a:pt x="88" y="153"/>
                  </a:lnTo>
                  <a:lnTo>
                    <a:pt x="86" y="141"/>
                  </a:lnTo>
                  <a:lnTo>
                    <a:pt x="88" y="130"/>
                  </a:lnTo>
                  <a:lnTo>
                    <a:pt x="95" y="119"/>
                  </a:lnTo>
                  <a:lnTo>
                    <a:pt x="104" y="109"/>
                  </a:lnTo>
                  <a:lnTo>
                    <a:pt x="115" y="99"/>
                  </a:lnTo>
                  <a:lnTo>
                    <a:pt x="123" y="90"/>
                  </a:lnTo>
                  <a:lnTo>
                    <a:pt x="132" y="81"/>
                  </a:lnTo>
                  <a:lnTo>
                    <a:pt x="138" y="72"/>
                  </a:lnTo>
                  <a:lnTo>
                    <a:pt x="141" y="64"/>
                  </a:lnTo>
                  <a:lnTo>
                    <a:pt x="141" y="50"/>
                  </a:lnTo>
                  <a:lnTo>
                    <a:pt x="124" y="58"/>
                  </a:lnTo>
                  <a:lnTo>
                    <a:pt x="102" y="63"/>
                  </a:lnTo>
                  <a:lnTo>
                    <a:pt x="79" y="65"/>
                  </a:lnTo>
                  <a:lnTo>
                    <a:pt x="55" y="63"/>
                  </a:lnTo>
                  <a:lnTo>
                    <a:pt x="33" y="58"/>
                  </a:lnTo>
                  <a:lnTo>
                    <a:pt x="16" y="50"/>
                  </a:lnTo>
                  <a:close/>
                  <a:moveTo>
                    <a:pt x="79" y="18"/>
                  </a:moveTo>
                  <a:lnTo>
                    <a:pt x="59" y="19"/>
                  </a:lnTo>
                  <a:lnTo>
                    <a:pt x="43" y="23"/>
                  </a:lnTo>
                  <a:lnTo>
                    <a:pt x="30" y="28"/>
                  </a:lnTo>
                  <a:lnTo>
                    <a:pt x="21" y="33"/>
                  </a:lnTo>
                  <a:lnTo>
                    <a:pt x="21" y="33"/>
                  </a:lnTo>
                  <a:lnTo>
                    <a:pt x="20" y="33"/>
                  </a:lnTo>
                  <a:lnTo>
                    <a:pt x="18" y="35"/>
                  </a:lnTo>
                  <a:lnTo>
                    <a:pt x="16" y="36"/>
                  </a:lnTo>
                  <a:lnTo>
                    <a:pt x="16" y="37"/>
                  </a:lnTo>
                  <a:lnTo>
                    <a:pt x="16" y="40"/>
                  </a:lnTo>
                  <a:lnTo>
                    <a:pt x="18" y="41"/>
                  </a:lnTo>
                  <a:lnTo>
                    <a:pt x="33" y="47"/>
                  </a:lnTo>
                  <a:lnTo>
                    <a:pt x="54" y="54"/>
                  </a:lnTo>
                  <a:lnTo>
                    <a:pt x="79" y="55"/>
                  </a:lnTo>
                  <a:lnTo>
                    <a:pt x="104" y="54"/>
                  </a:lnTo>
                  <a:lnTo>
                    <a:pt x="125" y="49"/>
                  </a:lnTo>
                  <a:lnTo>
                    <a:pt x="141" y="41"/>
                  </a:lnTo>
                  <a:lnTo>
                    <a:pt x="142" y="40"/>
                  </a:lnTo>
                  <a:lnTo>
                    <a:pt x="142" y="39"/>
                  </a:lnTo>
                  <a:lnTo>
                    <a:pt x="141" y="36"/>
                  </a:lnTo>
                  <a:lnTo>
                    <a:pt x="139" y="35"/>
                  </a:lnTo>
                  <a:lnTo>
                    <a:pt x="137" y="33"/>
                  </a:lnTo>
                  <a:lnTo>
                    <a:pt x="136" y="33"/>
                  </a:lnTo>
                  <a:lnTo>
                    <a:pt x="133" y="31"/>
                  </a:lnTo>
                  <a:lnTo>
                    <a:pt x="125" y="27"/>
                  </a:lnTo>
                  <a:lnTo>
                    <a:pt x="113" y="23"/>
                  </a:lnTo>
                  <a:lnTo>
                    <a:pt x="97" y="19"/>
                  </a:lnTo>
                  <a:lnTo>
                    <a:pt x="79" y="18"/>
                  </a:lnTo>
                  <a:close/>
                  <a:moveTo>
                    <a:pt x="79" y="0"/>
                  </a:moveTo>
                  <a:lnTo>
                    <a:pt x="100" y="1"/>
                  </a:lnTo>
                  <a:lnTo>
                    <a:pt x="119" y="5"/>
                  </a:lnTo>
                  <a:lnTo>
                    <a:pt x="134" y="12"/>
                  </a:lnTo>
                  <a:lnTo>
                    <a:pt x="147" y="18"/>
                  </a:lnTo>
                  <a:lnTo>
                    <a:pt x="155" y="26"/>
                  </a:lnTo>
                  <a:lnTo>
                    <a:pt x="157" y="31"/>
                  </a:lnTo>
                  <a:lnTo>
                    <a:pt x="157" y="64"/>
                  </a:lnTo>
                  <a:lnTo>
                    <a:pt x="154" y="80"/>
                  </a:lnTo>
                  <a:lnTo>
                    <a:pt x="143" y="94"/>
                  </a:lnTo>
                  <a:lnTo>
                    <a:pt x="130" y="106"/>
                  </a:lnTo>
                  <a:lnTo>
                    <a:pt x="118" y="118"/>
                  </a:lnTo>
                  <a:lnTo>
                    <a:pt x="107" y="130"/>
                  </a:lnTo>
                  <a:lnTo>
                    <a:pt x="104" y="141"/>
                  </a:lnTo>
                  <a:lnTo>
                    <a:pt x="107" y="153"/>
                  </a:lnTo>
                  <a:lnTo>
                    <a:pt x="118" y="164"/>
                  </a:lnTo>
                  <a:lnTo>
                    <a:pt x="130" y="176"/>
                  </a:lnTo>
                  <a:lnTo>
                    <a:pt x="143" y="188"/>
                  </a:lnTo>
                  <a:lnTo>
                    <a:pt x="154" y="203"/>
                  </a:lnTo>
                  <a:lnTo>
                    <a:pt x="157" y="218"/>
                  </a:lnTo>
                  <a:lnTo>
                    <a:pt x="157" y="251"/>
                  </a:lnTo>
                  <a:lnTo>
                    <a:pt x="155" y="256"/>
                  </a:lnTo>
                  <a:lnTo>
                    <a:pt x="147" y="264"/>
                  </a:lnTo>
                  <a:lnTo>
                    <a:pt x="134" y="270"/>
                  </a:lnTo>
                  <a:lnTo>
                    <a:pt x="119" y="277"/>
                  </a:lnTo>
                  <a:lnTo>
                    <a:pt x="100" y="281"/>
                  </a:lnTo>
                  <a:lnTo>
                    <a:pt x="79" y="282"/>
                  </a:lnTo>
                  <a:lnTo>
                    <a:pt x="57" y="281"/>
                  </a:lnTo>
                  <a:lnTo>
                    <a:pt x="39" y="277"/>
                  </a:lnTo>
                  <a:lnTo>
                    <a:pt x="23" y="270"/>
                  </a:lnTo>
                  <a:lnTo>
                    <a:pt x="10" y="264"/>
                  </a:lnTo>
                  <a:lnTo>
                    <a:pt x="2" y="256"/>
                  </a:lnTo>
                  <a:lnTo>
                    <a:pt x="0" y="251"/>
                  </a:lnTo>
                  <a:lnTo>
                    <a:pt x="0" y="218"/>
                  </a:lnTo>
                  <a:lnTo>
                    <a:pt x="4" y="203"/>
                  </a:lnTo>
                  <a:lnTo>
                    <a:pt x="14" y="188"/>
                  </a:lnTo>
                  <a:lnTo>
                    <a:pt x="27" y="176"/>
                  </a:lnTo>
                  <a:lnTo>
                    <a:pt x="41" y="164"/>
                  </a:lnTo>
                  <a:lnTo>
                    <a:pt x="50" y="153"/>
                  </a:lnTo>
                  <a:lnTo>
                    <a:pt x="55" y="141"/>
                  </a:lnTo>
                  <a:lnTo>
                    <a:pt x="50" y="130"/>
                  </a:lnTo>
                  <a:lnTo>
                    <a:pt x="41" y="118"/>
                  </a:lnTo>
                  <a:lnTo>
                    <a:pt x="27" y="106"/>
                  </a:lnTo>
                  <a:lnTo>
                    <a:pt x="14" y="94"/>
                  </a:lnTo>
                  <a:lnTo>
                    <a:pt x="4" y="80"/>
                  </a:lnTo>
                  <a:lnTo>
                    <a:pt x="0" y="64"/>
                  </a:lnTo>
                  <a:lnTo>
                    <a:pt x="0" y="31"/>
                  </a:lnTo>
                  <a:lnTo>
                    <a:pt x="2" y="26"/>
                  </a:lnTo>
                  <a:lnTo>
                    <a:pt x="10" y="18"/>
                  </a:lnTo>
                  <a:lnTo>
                    <a:pt x="23" y="12"/>
                  </a:lnTo>
                  <a:lnTo>
                    <a:pt x="39" y="5"/>
                  </a:lnTo>
                  <a:lnTo>
                    <a:pt x="57" y="1"/>
                  </a:lnTo>
                  <a:lnTo>
                    <a:pt x="79"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zh-CN" altLang="en-US" sz="1350">
                <a:latin typeface="方正姚体" panose="02010601030101010101" pitchFamily="2" charset="-122"/>
                <a:ea typeface="方正姚体" panose="02010601030101010101" pitchFamily="2" charset="-122"/>
              </a:endParaRPr>
            </a:p>
          </p:txBody>
        </p:sp>
      </p:grpSp>
      <p:grpSp>
        <p:nvGrpSpPr>
          <p:cNvPr id="25" name="组合 24"/>
          <p:cNvGrpSpPr/>
          <p:nvPr/>
        </p:nvGrpSpPr>
        <p:grpSpPr>
          <a:xfrm>
            <a:off x="1272564" y="1524948"/>
            <a:ext cx="2534428" cy="1248217"/>
            <a:chOff x="899592" y="2396334"/>
            <a:chExt cx="2689256" cy="1664288"/>
          </a:xfrm>
        </p:grpSpPr>
        <p:cxnSp>
          <p:nvCxnSpPr>
            <p:cNvPr id="26" name="直接连接符 25"/>
            <p:cNvCxnSpPr/>
            <p:nvPr/>
          </p:nvCxnSpPr>
          <p:spPr>
            <a:xfrm>
              <a:off x="899592" y="2810807"/>
              <a:ext cx="2689256"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7" name="TextBox 29"/>
            <p:cNvSpPr txBox="1"/>
            <p:nvPr/>
          </p:nvSpPr>
          <p:spPr>
            <a:xfrm>
              <a:off x="971600" y="2396334"/>
              <a:ext cx="1709701" cy="430886"/>
            </a:xfrm>
            <a:prstGeom prst="rect">
              <a:avLst/>
            </a:prstGeom>
            <a:noFill/>
          </p:spPr>
          <p:txBody>
            <a:bodyPr wrap="square" rtlCol="0">
              <a:spAutoFit/>
            </a:bodyPr>
            <a:lstStyle/>
            <a:p>
              <a:r>
                <a:rPr lang="en-US" altLang="zh-CN" sz="1500" b="1" dirty="0">
                  <a:solidFill>
                    <a:srgbClr val="0070C0"/>
                  </a:solidFill>
                  <a:latin typeface="方正姚体" panose="02010601030101010101" pitchFamily="2" charset="-122"/>
                  <a:ea typeface="方正姚体" panose="02010601030101010101" pitchFamily="2" charset="-122"/>
                </a:rPr>
                <a:t>2009</a:t>
              </a:r>
              <a:r>
                <a:rPr lang="zh-CN" altLang="en-US" sz="1500" b="1" dirty="0">
                  <a:solidFill>
                    <a:srgbClr val="0070C0"/>
                  </a:solidFill>
                  <a:latin typeface="方正姚体" panose="02010601030101010101" pitchFamily="2" charset="-122"/>
                  <a:ea typeface="方正姚体" panose="02010601030101010101" pitchFamily="2" charset="-122"/>
                </a:rPr>
                <a:t>年</a:t>
              </a:r>
              <a:r>
                <a:rPr lang="en-US" altLang="zh-CN" sz="1500" b="1" dirty="0">
                  <a:solidFill>
                    <a:srgbClr val="0070C0"/>
                  </a:solidFill>
                  <a:latin typeface="方正姚体" panose="02010601030101010101" pitchFamily="2" charset="-122"/>
                  <a:ea typeface="方正姚体" panose="02010601030101010101" pitchFamily="2" charset="-122"/>
                </a:rPr>
                <a:t>5</a:t>
              </a:r>
              <a:r>
                <a:rPr lang="zh-CN" altLang="en-US" sz="1500" b="1" dirty="0">
                  <a:solidFill>
                    <a:srgbClr val="0070C0"/>
                  </a:solidFill>
                  <a:latin typeface="方正姚体" panose="02010601030101010101" pitchFamily="2" charset="-122"/>
                  <a:ea typeface="方正姚体" panose="02010601030101010101" pitchFamily="2" charset="-122"/>
                </a:rPr>
                <a:t>月</a:t>
              </a:r>
            </a:p>
          </p:txBody>
        </p:sp>
        <p:sp>
          <p:nvSpPr>
            <p:cNvPr id="28" name="TextBox 35"/>
            <p:cNvSpPr txBox="1"/>
            <p:nvPr/>
          </p:nvSpPr>
          <p:spPr>
            <a:xfrm>
              <a:off x="971601" y="2829516"/>
              <a:ext cx="1444950" cy="1231106"/>
            </a:xfrm>
            <a:prstGeom prst="rect">
              <a:avLst/>
            </a:prstGeom>
            <a:noFill/>
          </p:spPr>
          <p:txBody>
            <a:bodyPr wrap="square" rtlCol="0">
              <a:spAutoFit/>
            </a:bodyPr>
            <a:lstStyle/>
            <a:p>
              <a:pPr>
                <a:lnSpc>
                  <a:spcPct val="150000"/>
                </a:lnSpc>
              </a:pPr>
              <a:r>
                <a:rPr lang="zh-CN" altLang="en-US" sz="1200" dirty="0">
                  <a:solidFill>
                    <a:schemeClr val="bg2">
                      <a:lumMod val="50000"/>
                    </a:schemeClr>
                  </a:solidFill>
                  <a:latin typeface="方正姚体" panose="02010601030101010101" pitchFamily="2" charset="-122"/>
                  <a:ea typeface="方正姚体" panose="02010601030101010101" pitchFamily="2" charset="-122"/>
                </a:rPr>
                <a:t>单击此处添加文本单击此处添加文本</a:t>
              </a:r>
            </a:p>
          </p:txBody>
        </p:sp>
      </p:grpSp>
      <p:grpSp>
        <p:nvGrpSpPr>
          <p:cNvPr id="29" name="组合 28"/>
          <p:cNvGrpSpPr/>
          <p:nvPr/>
        </p:nvGrpSpPr>
        <p:grpSpPr>
          <a:xfrm>
            <a:off x="1272565" y="2603313"/>
            <a:ext cx="3538059" cy="940963"/>
            <a:chOff x="899592" y="2436675"/>
            <a:chExt cx="3754199" cy="1254617"/>
          </a:xfrm>
        </p:grpSpPr>
        <p:cxnSp>
          <p:nvCxnSpPr>
            <p:cNvPr id="30" name="直接连接符 29"/>
            <p:cNvCxnSpPr/>
            <p:nvPr/>
          </p:nvCxnSpPr>
          <p:spPr>
            <a:xfrm>
              <a:off x="899592" y="2810807"/>
              <a:ext cx="3754199"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1" name="TextBox 40"/>
            <p:cNvSpPr txBox="1"/>
            <p:nvPr/>
          </p:nvSpPr>
          <p:spPr>
            <a:xfrm>
              <a:off x="971600" y="2436675"/>
              <a:ext cx="1709701" cy="430887"/>
            </a:xfrm>
            <a:prstGeom prst="rect">
              <a:avLst/>
            </a:prstGeom>
            <a:noFill/>
          </p:spPr>
          <p:txBody>
            <a:bodyPr wrap="square" rtlCol="0">
              <a:spAutoFit/>
            </a:bodyPr>
            <a:lstStyle/>
            <a:p>
              <a:r>
                <a:rPr lang="en-US" altLang="zh-CN" sz="1500" b="1" dirty="0">
                  <a:solidFill>
                    <a:srgbClr val="0070C0"/>
                  </a:solidFill>
                  <a:latin typeface="方正姚体" panose="02010601030101010101" pitchFamily="2" charset="-122"/>
                  <a:ea typeface="方正姚体" panose="02010601030101010101" pitchFamily="2" charset="-122"/>
                </a:rPr>
                <a:t>2012</a:t>
              </a:r>
              <a:r>
                <a:rPr lang="zh-CN" altLang="en-US" sz="1500" b="1" dirty="0">
                  <a:solidFill>
                    <a:srgbClr val="0070C0"/>
                  </a:solidFill>
                  <a:latin typeface="方正姚体" panose="02010601030101010101" pitchFamily="2" charset="-122"/>
                  <a:ea typeface="方正姚体" panose="02010601030101010101" pitchFamily="2" charset="-122"/>
                </a:rPr>
                <a:t>年</a:t>
              </a:r>
              <a:r>
                <a:rPr lang="en-US" altLang="zh-CN" sz="1500" b="1" dirty="0">
                  <a:solidFill>
                    <a:srgbClr val="0070C0"/>
                  </a:solidFill>
                  <a:latin typeface="方正姚体" panose="02010601030101010101" pitchFamily="2" charset="-122"/>
                  <a:ea typeface="方正姚体" panose="02010601030101010101" pitchFamily="2" charset="-122"/>
                </a:rPr>
                <a:t>2</a:t>
              </a:r>
              <a:r>
                <a:rPr lang="zh-CN" altLang="en-US" sz="1500" b="1" dirty="0">
                  <a:solidFill>
                    <a:srgbClr val="0070C0"/>
                  </a:solidFill>
                  <a:latin typeface="方正姚体" panose="02010601030101010101" pitchFamily="2" charset="-122"/>
                  <a:ea typeface="方正姚体" panose="02010601030101010101" pitchFamily="2" charset="-122"/>
                </a:rPr>
                <a:t>月</a:t>
              </a:r>
            </a:p>
          </p:txBody>
        </p:sp>
        <p:sp>
          <p:nvSpPr>
            <p:cNvPr id="32" name="TextBox 41"/>
            <p:cNvSpPr txBox="1"/>
            <p:nvPr/>
          </p:nvSpPr>
          <p:spPr>
            <a:xfrm>
              <a:off x="971600" y="2829518"/>
              <a:ext cx="1569818" cy="861774"/>
            </a:xfrm>
            <a:prstGeom prst="rect">
              <a:avLst/>
            </a:prstGeom>
            <a:noFill/>
          </p:spPr>
          <p:txBody>
            <a:bodyPr wrap="square" rtlCol="0">
              <a:spAutoFit/>
            </a:bodyPr>
            <a:lstStyle/>
            <a:p>
              <a:pPr>
                <a:lnSpc>
                  <a:spcPct val="150000"/>
                </a:lnSpc>
              </a:pPr>
              <a:r>
                <a:rPr lang="zh-CN" altLang="en-US" sz="1200" dirty="0">
                  <a:solidFill>
                    <a:schemeClr val="bg2">
                      <a:lumMod val="50000"/>
                    </a:schemeClr>
                  </a:solidFill>
                  <a:latin typeface="方正姚体" panose="02010601030101010101" pitchFamily="2" charset="-122"/>
                  <a:ea typeface="方正姚体" panose="02010601030101010101" pitchFamily="2" charset="-122"/>
                </a:rPr>
                <a:t>单击此处添加文本单击此处添加文本</a:t>
              </a:r>
            </a:p>
          </p:txBody>
        </p:sp>
      </p:grpSp>
      <p:grpSp>
        <p:nvGrpSpPr>
          <p:cNvPr id="33" name="组合 32"/>
          <p:cNvGrpSpPr/>
          <p:nvPr/>
        </p:nvGrpSpPr>
        <p:grpSpPr>
          <a:xfrm>
            <a:off x="1272565" y="3552844"/>
            <a:ext cx="2946881" cy="1207876"/>
            <a:chOff x="899592" y="2450122"/>
            <a:chExt cx="3126906" cy="1610500"/>
          </a:xfrm>
        </p:grpSpPr>
        <p:cxnSp>
          <p:nvCxnSpPr>
            <p:cNvPr id="34" name="直接连接符 33"/>
            <p:cNvCxnSpPr/>
            <p:nvPr/>
          </p:nvCxnSpPr>
          <p:spPr>
            <a:xfrm>
              <a:off x="899592" y="2810807"/>
              <a:ext cx="3126906"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5" name="TextBox 44"/>
            <p:cNvSpPr txBox="1"/>
            <p:nvPr/>
          </p:nvSpPr>
          <p:spPr>
            <a:xfrm>
              <a:off x="971600" y="2450122"/>
              <a:ext cx="1709701" cy="430886"/>
            </a:xfrm>
            <a:prstGeom prst="rect">
              <a:avLst/>
            </a:prstGeom>
            <a:noFill/>
          </p:spPr>
          <p:txBody>
            <a:bodyPr wrap="square" rtlCol="0">
              <a:spAutoFit/>
            </a:bodyPr>
            <a:lstStyle/>
            <a:p>
              <a:r>
                <a:rPr lang="en-US" altLang="zh-CN" sz="1500" b="1" dirty="0">
                  <a:solidFill>
                    <a:srgbClr val="0070C0"/>
                  </a:solidFill>
                  <a:latin typeface="微软雅黑" panose="020B0503020204020204" pitchFamily="34" charset="-122"/>
                  <a:ea typeface="微软雅黑" panose="020B0503020204020204" pitchFamily="34" charset="-122"/>
                </a:rPr>
                <a:t>2012</a:t>
              </a:r>
              <a:r>
                <a:rPr lang="zh-CN" altLang="en-US" sz="1500" b="1" dirty="0">
                  <a:solidFill>
                    <a:srgbClr val="0070C0"/>
                  </a:solidFill>
                  <a:latin typeface="微软雅黑" panose="020B0503020204020204" pitchFamily="34" charset="-122"/>
                  <a:ea typeface="微软雅黑" panose="020B0503020204020204" pitchFamily="34" charset="-122"/>
                </a:rPr>
                <a:t>年</a:t>
              </a:r>
              <a:r>
                <a:rPr lang="en-US" altLang="zh-CN" sz="1500" b="1" dirty="0">
                  <a:solidFill>
                    <a:srgbClr val="0070C0"/>
                  </a:solidFill>
                  <a:latin typeface="微软雅黑" panose="020B0503020204020204" pitchFamily="34" charset="-122"/>
                  <a:ea typeface="微软雅黑" panose="020B0503020204020204" pitchFamily="34" charset="-122"/>
                </a:rPr>
                <a:t>2</a:t>
              </a:r>
              <a:r>
                <a:rPr lang="zh-CN" altLang="en-US" sz="1500" b="1" dirty="0">
                  <a:solidFill>
                    <a:srgbClr val="0070C0"/>
                  </a:solidFill>
                  <a:latin typeface="微软雅黑" panose="020B0503020204020204" pitchFamily="34" charset="-122"/>
                  <a:ea typeface="微软雅黑" panose="020B0503020204020204" pitchFamily="34" charset="-122"/>
                </a:rPr>
                <a:t>月</a:t>
              </a:r>
            </a:p>
          </p:txBody>
        </p:sp>
        <p:sp>
          <p:nvSpPr>
            <p:cNvPr id="36" name="TextBox 45"/>
            <p:cNvSpPr txBox="1"/>
            <p:nvPr/>
          </p:nvSpPr>
          <p:spPr>
            <a:xfrm>
              <a:off x="971600" y="2829516"/>
              <a:ext cx="1444951" cy="1231106"/>
            </a:xfrm>
            <a:prstGeom prst="rect">
              <a:avLst/>
            </a:prstGeom>
            <a:noFill/>
          </p:spPr>
          <p:txBody>
            <a:bodyPr wrap="square" rtlCol="0">
              <a:spAutoFit/>
            </a:bodyPr>
            <a:lstStyle/>
            <a:p>
              <a:pPr>
                <a:lnSpc>
                  <a:spcPct val="150000"/>
                </a:lnSpc>
              </a:pPr>
              <a:r>
                <a:rPr lang="zh-CN" altLang="en-US" sz="1200" dirty="0">
                  <a:solidFill>
                    <a:schemeClr val="bg2">
                      <a:lumMod val="50000"/>
                    </a:schemeClr>
                  </a:solidFill>
                  <a:latin typeface="方正姚体" panose="02010601030101010101" pitchFamily="2" charset="-122"/>
                  <a:ea typeface="方正姚体" panose="02010601030101010101" pitchFamily="2" charset="-122"/>
                </a:rPr>
                <a:t>单击此处添加文本单击此处添加文本</a:t>
              </a:r>
            </a:p>
          </p:txBody>
        </p:sp>
      </p:grpSp>
      <p:grpSp>
        <p:nvGrpSpPr>
          <p:cNvPr id="59" name="组合 58"/>
          <p:cNvGrpSpPr/>
          <p:nvPr/>
        </p:nvGrpSpPr>
        <p:grpSpPr>
          <a:xfrm>
            <a:off x="4874206" y="1883061"/>
            <a:ext cx="3032666" cy="968248"/>
            <a:chOff x="6593070" y="2524195"/>
            <a:chExt cx="4043554" cy="1290997"/>
          </a:xfrm>
        </p:grpSpPr>
        <p:cxnSp>
          <p:nvCxnSpPr>
            <p:cNvPr id="41" name="直接连接符 40"/>
            <p:cNvCxnSpPr/>
            <p:nvPr/>
          </p:nvCxnSpPr>
          <p:spPr>
            <a:xfrm flipH="1">
              <a:off x="8308845" y="2934707"/>
              <a:ext cx="2327779" cy="0"/>
            </a:xfrm>
            <a:prstGeom prst="line">
              <a:avLst/>
            </a:prstGeom>
            <a:ln>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42" name="TextBox 52"/>
            <p:cNvSpPr txBox="1"/>
            <p:nvPr/>
          </p:nvSpPr>
          <p:spPr>
            <a:xfrm flipH="1">
              <a:off x="8365944" y="2547128"/>
              <a:ext cx="2148358" cy="430887"/>
            </a:xfrm>
            <a:prstGeom prst="rect">
              <a:avLst/>
            </a:prstGeom>
            <a:noFill/>
          </p:spPr>
          <p:txBody>
            <a:bodyPr wrap="square" rtlCol="0">
              <a:spAutoFit/>
            </a:bodyPr>
            <a:lstStyle/>
            <a:p>
              <a:pPr algn="r"/>
              <a:r>
                <a:rPr lang="en-US" altLang="zh-CN" sz="1500" b="1" dirty="0">
                  <a:solidFill>
                    <a:srgbClr val="0070C0"/>
                  </a:solidFill>
                  <a:latin typeface="方正姚体" panose="02010601030101010101" pitchFamily="2" charset="-122"/>
                  <a:ea typeface="方正姚体" panose="02010601030101010101" pitchFamily="2" charset="-122"/>
                </a:rPr>
                <a:t>2010</a:t>
              </a:r>
              <a:r>
                <a:rPr lang="zh-CN" altLang="en-US" sz="1500" b="1" dirty="0">
                  <a:solidFill>
                    <a:srgbClr val="0070C0"/>
                  </a:solidFill>
                  <a:latin typeface="方正姚体" panose="02010601030101010101" pitchFamily="2" charset="-122"/>
                  <a:ea typeface="方正姚体" panose="02010601030101010101" pitchFamily="2" charset="-122"/>
                </a:rPr>
                <a:t>年</a:t>
              </a:r>
              <a:r>
                <a:rPr lang="en-US" altLang="zh-CN" sz="1500" b="1" dirty="0">
                  <a:solidFill>
                    <a:srgbClr val="0070C0"/>
                  </a:solidFill>
                  <a:latin typeface="方正姚体" panose="02010601030101010101" pitchFamily="2" charset="-122"/>
                  <a:ea typeface="方正姚体" panose="02010601030101010101" pitchFamily="2" charset="-122"/>
                </a:rPr>
                <a:t>6</a:t>
              </a:r>
              <a:r>
                <a:rPr lang="zh-CN" altLang="en-US" sz="1500" b="1" dirty="0">
                  <a:solidFill>
                    <a:srgbClr val="0070C0"/>
                  </a:solidFill>
                  <a:latin typeface="方正姚体" panose="02010601030101010101" pitchFamily="2" charset="-122"/>
                  <a:ea typeface="方正姚体" panose="02010601030101010101" pitchFamily="2" charset="-122"/>
                </a:rPr>
                <a:t>月</a:t>
              </a:r>
            </a:p>
          </p:txBody>
        </p:sp>
        <p:grpSp>
          <p:nvGrpSpPr>
            <p:cNvPr id="58" name="组合 57"/>
            <p:cNvGrpSpPr/>
            <p:nvPr/>
          </p:nvGrpSpPr>
          <p:grpSpPr>
            <a:xfrm>
              <a:off x="6593070" y="2524195"/>
              <a:ext cx="3959697" cy="1290997"/>
              <a:chOff x="6593070" y="2524195"/>
              <a:chExt cx="3959697" cy="1290997"/>
            </a:xfrm>
          </p:grpSpPr>
          <p:sp>
            <p:nvSpPr>
              <p:cNvPr id="43" name="TextBox 53"/>
              <p:cNvSpPr txBox="1"/>
              <p:nvPr/>
            </p:nvSpPr>
            <p:spPr>
              <a:xfrm flipH="1">
                <a:off x="8659904" y="2953418"/>
                <a:ext cx="1892863" cy="861774"/>
              </a:xfrm>
              <a:prstGeom prst="rect">
                <a:avLst/>
              </a:prstGeom>
              <a:noFill/>
            </p:spPr>
            <p:txBody>
              <a:bodyPr wrap="square" rtlCol="0">
                <a:spAutoFit/>
              </a:bodyPr>
              <a:lstStyle/>
              <a:p>
                <a:pPr algn="r">
                  <a:lnSpc>
                    <a:spcPct val="150000"/>
                  </a:lnSpc>
                </a:pPr>
                <a:r>
                  <a:rPr lang="zh-CN" altLang="en-US" sz="1200" dirty="0">
                    <a:solidFill>
                      <a:schemeClr val="bg2">
                        <a:lumMod val="50000"/>
                      </a:schemeClr>
                    </a:solidFill>
                    <a:latin typeface="方正姚体" panose="02010601030101010101" pitchFamily="2" charset="-122"/>
                    <a:ea typeface="方正姚体" panose="02010601030101010101" pitchFamily="2" charset="-122"/>
                  </a:rPr>
                  <a:t>单击此处添加文本单击此处添加文本</a:t>
                </a:r>
              </a:p>
            </p:txBody>
          </p:sp>
          <p:cxnSp>
            <p:nvCxnSpPr>
              <p:cNvPr id="47" name="直接连接符 46"/>
              <p:cNvCxnSpPr/>
              <p:nvPr/>
            </p:nvCxnSpPr>
            <p:spPr>
              <a:xfrm flipH="1">
                <a:off x="6593070" y="2524195"/>
                <a:ext cx="1715775"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8308845" y="2524195"/>
                <a:ext cx="0" cy="410512"/>
              </a:xfrm>
              <a:prstGeom prst="line">
                <a:avLst/>
              </a:prstGeom>
              <a:ln>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grpSp>
      </p:grpSp>
      <p:grpSp>
        <p:nvGrpSpPr>
          <p:cNvPr id="61" name="组合 60"/>
          <p:cNvGrpSpPr/>
          <p:nvPr/>
        </p:nvGrpSpPr>
        <p:grpSpPr>
          <a:xfrm>
            <a:off x="5411941" y="2893106"/>
            <a:ext cx="2494931" cy="1319157"/>
            <a:chOff x="7310049" y="3870922"/>
            <a:chExt cx="3326575" cy="1758876"/>
          </a:xfrm>
        </p:grpSpPr>
        <p:sp>
          <p:nvSpPr>
            <p:cNvPr id="45" name="TextBox 56"/>
            <p:cNvSpPr txBox="1"/>
            <p:nvPr/>
          </p:nvSpPr>
          <p:spPr>
            <a:xfrm flipH="1">
              <a:off x="8292225" y="4005849"/>
              <a:ext cx="2148358" cy="430887"/>
            </a:xfrm>
            <a:prstGeom prst="rect">
              <a:avLst/>
            </a:prstGeom>
            <a:noFill/>
          </p:spPr>
          <p:txBody>
            <a:bodyPr wrap="square" rtlCol="0">
              <a:spAutoFit/>
            </a:bodyPr>
            <a:lstStyle/>
            <a:p>
              <a:pPr algn="r"/>
              <a:r>
                <a:rPr lang="en-US" altLang="zh-CN" sz="1500" b="1" dirty="0">
                  <a:solidFill>
                    <a:srgbClr val="0070C0"/>
                  </a:solidFill>
                  <a:latin typeface="方正姚体" panose="02010601030101010101" pitchFamily="2" charset="-122"/>
                  <a:ea typeface="方正姚体" panose="02010601030101010101" pitchFamily="2" charset="-122"/>
                </a:rPr>
                <a:t>2011</a:t>
              </a:r>
              <a:r>
                <a:rPr lang="zh-CN" altLang="en-US" sz="1500" b="1" dirty="0">
                  <a:solidFill>
                    <a:srgbClr val="0070C0"/>
                  </a:solidFill>
                  <a:latin typeface="方正姚体" panose="02010601030101010101" pitchFamily="2" charset="-122"/>
                  <a:ea typeface="方正姚体" panose="02010601030101010101" pitchFamily="2" charset="-122"/>
                </a:rPr>
                <a:t>年</a:t>
              </a:r>
              <a:r>
                <a:rPr lang="en-US" altLang="zh-CN" sz="1500" b="1" dirty="0">
                  <a:solidFill>
                    <a:srgbClr val="0070C0"/>
                  </a:solidFill>
                  <a:latin typeface="方正姚体" panose="02010601030101010101" pitchFamily="2" charset="-122"/>
                  <a:ea typeface="方正姚体" panose="02010601030101010101" pitchFamily="2" charset="-122"/>
                </a:rPr>
                <a:t>9</a:t>
              </a:r>
              <a:r>
                <a:rPr lang="zh-CN" altLang="en-US" sz="1500" b="1" dirty="0">
                  <a:solidFill>
                    <a:srgbClr val="0070C0"/>
                  </a:solidFill>
                  <a:latin typeface="方正姚体" panose="02010601030101010101" pitchFamily="2" charset="-122"/>
                  <a:ea typeface="方正姚体" panose="02010601030101010101" pitchFamily="2" charset="-122"/>
                </a:rPr>
                <a:t>月</a:t>
              </a:r>
            </a:p>
          </p:txBody>
        </p:sp>
        <p:sp>
          <p:nvSpPr>
            <p:cNvPr id="46" name="TextBox 57"/>
            <p:cNvSpPr txBox="1"/>
            <p:nvPr/>
          </p:nvSpPr>
          <p:spPr>
            <a:xfrm flipH="1">
              <a:off x="8659904" y="4398691"/>
              <a:ext cx="1819144" cy="1231107"/>
            </a:xfrm>
            <a:prstGeom prst="rect">
              <a:avLst/>
            </a:prstGeom>
            <a:noFill/>
          </p:spPr>
          <p:txBody>
            <a:bodyPr wrap="square" rtlCol="0">
              <a:spAutoFit/>
            </a:bodyPr>
            <a:lstStyle/>
            <a:p>
              <a:pPr algn="r">
                <a:lnSpc>
                  <a:spcPct val="150000"/>
                </a:lnSpc>
              </a:pPr>
              <a:r>
                <a:rPr lang="zh-CN" altLang="en-US" sz="1200" dirty="0">
                  <a:solidFill>
                    <a:schemeClr val="bg2">
                      <a:lumMod val="50000"/>
                    </a:schemeClr>
                  </a:solidFill>
                  <a:latin typeface="方正姚体" panose="02010601030101010101" pitchFamily="2" charset="-122"/>
                  <a:ea typeface="方正姚体" panose="02010601030101010101" pitchFamily="2" charset="-122"/>
                </a:rPr>
                <a:t>单击此处添加文本单击此处添加文本</a:t>
              </a:r>
            </a:p>
          </p:txBody>
        </p:sp>
        <p:grpSp>
          <p:nvGrpSpPr>
            <p:cNvPr id="60" name="组合 59"/>
            <p:cNvGrpSpPr/>
            <p:nvPr/>
          </p:nvGrpSpPr>
          <p:grpSpPr>
            <a:xfrm>
              <a:off x="7310049" y="3870922"/>
              <a:ext cx="3326575" cy="509059"/>
              <a:chOff x="7310049" y="3870922"/>
              <a:chExt cx="3326575" cy="509059"/>
            </a:xfrm>
          </p:grpSpPr>
          <p:cxnSp>
            <p:nvCxnSpPr>
              <p:cNvPr id="44" name="直接连接符 43"/>
              <p:cNvCxnSpPr/>
              <p:nvPr/>
            </p:nvCxnSpPr>
            <p:spPr>
              <a:xfrm flipH="1">
                <a:off x="7310050" y="4379981"/>
                <a:ext cx="3326574" cy="0"/>
              </a:xfrm>
              <a:prstGeom prst="line">
                <a:avLst/>
              </a:prstGeom>
              <a:ln>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7310049" y="3870922"/>
                <a:ext cx="1" cy="509059"/>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54830745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additive="base">
                                        <p:cTn id="16" dur="500" fill="hold"/>
                                        <p:tgtEl>
                                          <p:spTgt spid="55"/>
                                        </p:tgtEl>
                                        <p:attrNameLst>
                                          <p:attrName>ppt_x</p:attrName>
                                        </p:attrNameLst>
                                      </p:cBhvr>
                                      <p:tavLst>
                                        <p:tav tm="0">
                                          <p:val>
                                            <p:strVal val="#ppt_x"/>
                                          </p:val>
                                        </p:tav>
                                        <p:tav tm="100000">
                                          <p:val>
                                            <p:strVal val="#ppt_x"/>
                                          </p:val>
                                        </p:tav>
                                      </p:tavLst>
                                    </p:anim>
                                    <p:anim calcmode="lin" valueType="num">
                                      <p:cBhvr additive="base">
                                        <p:cTn id="17" dur="500" fill="hold"/>
                                        <p:tgtEl>
                                          <p:spTgt spid="55"/>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1500"/>
                            </p:stCondLst>
                            <p:childTnLst>
                              <p:par>
                                <p:cTn id="23" presetID="2" presetClass="entr" presetSubtype="4" fill="hold" nodeType="afterEffect">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cBhvr additive="base">
                                        <p:cTn id="25" dur="500" fill="hold"/>
                                        <p:tgtEl>
                                          <p:spTgt spid="56"/>
                                        </p:tgtEl>
                                        <p:attrNameLst>
                                          <p:attrName>ppt_x</p:attrName>
                                        </p:attrNameLst>
                                      </p:cBhvr>
                                      <p:tavLst>
                                        <p:tav tm="0">
                                          <p:val>
                                            <p:strVal val="#ppt_x"/>
                                          </p:val>
                                        </p:tav>
                                        <p:tav tm="100000">
                                          <p:val>
                                            <p:strVal val="#ppt_x"/>
                                          </p:val>
                                        </p:tav>
                                      </p:tavLst>
                                    </p:anim>
                                    <p:anim calcmode="lin" valueType="num">
                                      <p:cBhvr additive="base">
                                        <p:cTn id="26" dur="500" fill="hold"/>
                                        <p:tgtEl>
                                          <p:spTgt spid="56"/>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wipe(left)">
                                      <p:cBhvr>
                                        <p:cTn id="30" dur="500"/>
                                        <p:tgtEl>
                                          <p:spTgt spid="59"/>
                                        </p:tgtEl>
                                      </p:cBhvr>
                                    </p:animEffect>
                                  </p:childTnLst>
                                </p:cTn>
                              </p:par>
                            </p:childTnLst>
                          </p:cTn>
                        </p:par>
                        <p:par>
                          <p:cTn id="31" fill="hold">
                            <p:stCondLst>
                              <p:cond delay="2500"/>
                            </p:stCondLst>
                            <p:childTnLst>
                              <p:par>
                                <p:cTn id="32" presetID="2" presetClass="entr" presetSubtype="4"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 calcmode="lin" valueType="num">
                                      <p:cBhvr additive="base">
                                        <p:cTn id="34" dur="500" fill="hold"/>
                                        <p:tgtEl>
                                          <p:spTgt spid="57"/>
                                        </p:tgtEl>
                                        <p:attrNameLst>
                                          <p:attrName>ppt_x</p:attrName>
                                        </p:attrNameLst>
                                      </p:cBhvr>
                                      <p:tavLst>
                                        <p:tav tm="0">
                                          <p:val>
                                            <p:strVal val="#ppt_x"/>
                                          </p:val>
                                        </p:tav>
                                        <p:tav tm="100000">
                                          <p:val>
                                            <p:strVal val="#ppt_x"/>
                                          </p:val>
                                        </p:tav>
                                      </p:tavLst>
                                    </p:anim>
                                    <p:anim calcmode="lin" valueType="num">
                                      <p:cBhvr additive="base">
                                        <p:cTn id="35" dur="500" fill="hold"/>
                                        <p:tgtEl>
                                          <p:spTgt spid="57"/>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wipe(left)">
                                      <p:cBhvr>
                                        <p:cTn id="39" dur="500"/>
                                        <p:tgtEl>
                                          <p:spTgt spid="61"/>
                                        </p:tgtEl>
                                      </p:cBhvr>
                                    </p:animEffect>
                                  </p:childTnLst>
                                </p:cTn>
                              </p:par>
                            </p:childTnLst>
                          </p:cTn>
                        </p:par>
                        <p:par>
                          <p:cTn id="40" fill="hold">
                            <p:stCondLst>
                              <p:cond delay="3500"/>
                            </p:stCondLst>
                            <p:childTnLst>
                              <p:par>
                                <p:cTn id="41" presetID="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 calcmode="lin" valueType="num">
                                      <p:cBhvr additive="base">
                                        <p:cTn id="43" dur="500" fill="hold"/>
                                        <p:tgtEl>
                                          <p:spTgt spid="62"/>
                                        </p:tgtEl>
                                        <p:attrNameLst>
                                          <p:attrName>ppt_x</p:attrName>
                                        </p:attrNameLst>
                                      </p:cBhvr>
                                      <p:tavLst>
                                        <p:tav tm="0">
                                          <p:val>
                                            <p:strVal val="#ppt_x"/>
                                          </p:val>
                                        </p:tav>
                                        <p:tav tm="100000">
                                          <p:val>
                                            <p:strVal val="#ppt_x"/>
                                          </p:val>
                                        </p:tav>
                                      </p:tavLst>
                                    </p:anim>
                                    <p:anim calcmode="lin" valueType="num">
                                      <p:cBhvr additive="base">
                                        <p:cTn id="44" dur="500" fill="hold"/>
                                        <p:tgtEl>
                                          <p:spTgt spid="62"/>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2" presetClass="entr" presetSubtype="2"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right)">
                                      <p:cBhvr>
                                        <p:cTn id="48" dur="500"/>
                                        <p:tgtEl>
                                          <p:spTgt spid="29"/>
                                        </p:tgtEl>
                                      </p:cBhvr>
                                    </p:animEffect>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ppt_x"/>
                                          </p:val>
                                        </p:tav>
                                        <p:tav tm="100000">
                                          <p:val>
                                            <p:strVal val="#ppt_x"/>
                                          </p:val>
                                        </p:tav>
                                      </p:tavLst>
                                    </p:anim>
                                    <p:anim calcmode="lin" valueType="num">
                                      <p:cBhvr additive="base">
                                        <p:cTn id="53" dur="500" fill="hold"/>
                                        <p:tgtEl>
                                          <p:spTgt spid="63"/>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2"/>
          <p:cNvSpPr/>
          <p:nvPr/>
        </p:nvSpPr>
        <p:spPr>
          <a:xfrm>
            <a:off x="1812134" y="1504262"/>
            <a:ext cx="795763" cy="680929"/>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noFill/>
          <a:ln w="12700">
            <a:solidFill>
              <a:schemeClr val="bg1">
                <a:lumMod val="50000"/>
              </a:schemeClr>
            </a:soli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矩形 2"/>
          <p:cNvSpPr/>
          <p:nvPr/>
        </p:nvSpPr>
        <p:spPr>
          <a:xfrm>
            <a:off x="1342058" y="2577564"/>
            <a:ext cx="1393209" cy="1192160"/>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noFill/>
          <a:ln w="12700">
            <a:solidFill>
              <a:schemeClr val="bg1">
                <a:lumMod val="50000"/>
              </a:schemeClr>
            </a:soli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5" name="矩形 2"/>
          <p:cNvSpPr/>
          <p:nvPr/>
        </p:nvSpPr>
        <p:spPr>
          <a:xfrm>
            <a:off x="2468349" y="1960687"/>
            <a:ext cx="1356327" cy="1160600"/>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noFill/>
          <a:ln w="12700">
            <a:solidFill>
              <a:schemeClr val="bg1">
                <a:lumMod val="50000"/>
              </a:schemeClr>
            </a:soli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矩形 2"/>
          <p:cNvSpPr/>
          <p:nvPr/>
        </p:nvSpPr>
        <p:spPr>
          <a:xfrm>
            <a:off x="1181980" y="3615351"/>
            <a:ext cx="441158" cy="377496"/>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noFill/>
          <a:ln w="12700">
            <a:solidFill>
              <a:schemeClr val="bg1">
                <a:lumMod val="50000"/>
              </a:schemeClr>
            </a:soli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文本框 1"/>
          <p:cNvSpPr txBox="1"/>
          <p:nvPr/>
        </p:nvSpPr>
        <p:spPr>
          <a:xfrm>
            <a:off x="463439" y="230544"/>
            <a:ext cx="1505955" cy="430887"/>
          </a:xfrm>
          <a:prstGeom prst="rect">
            <a:avLst/>
          </a:prstGeom>
          <a:noFill/>
        </p:spPr>
        <p:txBody>
          <a:bodyPr wrap="square" lIns="0" tIns="0" rIns="0" bIns="0" rtlCol="0">
            <a:spAutoFit/>
          </a:bodyPr>
          <a:lstStyle/>
          <a:p>
            <a:pPr marL="0" lvl="1"/>
            <a:r>
              <a:rPr lang="zh-CN" altLang="en-US" sz="2800" dirty="0">
                <a:solidFill>
                  <a:schemeClr val="bg2">
                    <a:lumMod val="50000"/>
                  </a:schemeClr>
                </a:solidFill>
                <a:latin typeface="方正姚体" panose="02010601030101010101" pitchFamily="2" charset="-122"/>
                <a:ea typeface="方正姚体" panose="02010601030101010101" pitchFamily="2" charset="-122"/>
              </a:rPr>
              <a:t>企业理念</a:t>
            </a:r>
          </a:p>
        </p:txBody>
      </p:sp>
      <p:sp>
        <p:nvSpPr>
          <p:cNvPr id="3" name="文本框 2"/>
          <p:cNvSpPr txBox="1"/>
          <p:nvPr/>
        </p:nvSpPr>
        <p:spPr>
          <a:xfrm>
            <a:off x="1972760" y="353655"/>
            <a:ext cx="2843153" cy="184666"/>
          </a:xfrm>
          <a:prstGeom prst="rect">
            <a:avLst/>
          </a:prstGeom>
          <a:noFill/>
        </p:spPr>
        <p:txBody>
          <a:bodyPr wrap="square" lIns="0" tIns="0" rIns="0" bIns="0" rtlCol="0">
            <a:spAutoFit/>
          </a:bodyPr>
          <a:lstStyle/>
          <a:p>
            <a:pPr marL="0" lvl="1"/>
            <a:r>
              <a:rPr lang="en-US" altLang="zh-CN" sz="1200" dirty="0">
                <a:solidFill>
                  <a:srgbClr val="0070C0"/>
                </a:solidFill>
                <a:latin typeface="微软雅黑" pitchFamily="34" charset="-122"/>
                <a:ea typeface="微软雅黑" pitchFamily="34" charset="-122"/>
              </a:rPr>
              <a:t>ENTERPRISE IDEA</a:t>
            </a:r>
            <a:endParaRPr lang="zh-CN" altLang="en-US" sz="1200" dirty="0">
              <a:solidFill>
                <a:srgbClr val="0070C0"/>
              </a:solidFill>
              <a:latin typeface="微软雅黑" pitchFamily="34" charset="-122"/>
              <a:ea typeface="微软雅黑" pitchFamily="34" charset="-122"/>
            </a:endParaRPr>
          </a:p>
        </p:txBody>
      </p:sp>
      <p:sp>
        <p:nvSpPr>
          <p:cNvPr id="23" name="矩形 2"/>
          <p:cNvSpPr/>
          <p:nvPr/>
        </p:nvSpPr>
        <p:spPr>
          <a:xfrm>
            <a:off x="1670446" y="2118378"/>
            <a:ext cx="1315994" cy="1126087"/>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矩形 2"/>
          <p:cNvSpPr/>
          <p:nvPr/>
        </p:nvSpPr>
        <p:spPr>
          <a:xfrm>
            <a:off x="1270276" y="1767664"/>
            <a:ext cx="542446" cy="46416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70C0"/>
          </a:soli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1" name="矩形 2"/>
          <p:cNvSpPr/>
          <p:nvPr/>
        </p:nvSpPr>
        <p:spPr>
          <a:xfrm>
            <a:off x="2686209" y="1321188"/>
            <a:ext cx="427896" cy="36614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70C0"/>
          </a:soli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2"/>
          <p:cNvSpPr/>
          <p:nvPr/>
        </p:nvSpPr>
        <p:spPr>
          <a:xfrm>
            <a:off x="2637535" y="3448702"/>
            <a:ext cx="257811" cy="220607"/>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70C0"/>
          </a:soli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3" name="矩形 2"/>
          <p:cNvSpPr/>
          <p:nvPr/>
        </p:nvSpPr>
        <p:spPr>
          <a:xfrm>
            <a:off x="2937288" y="3472001"/>
            <a:ext cx="751517" cy="64306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矩形 2"/>
          <p:cNvSpPr/>
          <p:nvPr/>
        </p:nvSpPr>
        <p:spPr>
          <a:xfrm>
            <a:off x="3642068" y="1639153"/>
            <a:ext cx="751517" cy="64306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5" name="矩形 2"/>
          <p:cNvSpPr/>
          <p:nvPr/>
        </p:nvSpPr>
        <p:spPr>
          <a:xfrm>
            <a:off x="3824676" y="4234867"/>
            <a:ext cx="257811" cy="220607"/>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70C0"/>
          </a:soli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6" name="矩形 2"/>
          <p:cNvSpPr/>
          <p:nvPr/>
        </p:nvSpPr>
        <p:spPr>
          <a:xfrm>
            <a:off x="1541498" y="3979023"/>
            <a:ext cx="427896" cy="36614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70C0"/>
          </a:soli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7" name="矩形 2"/>
          <p:cNvSpPr/>
          <p:nvPr/>
        </p:nvSpPr>
        <p:spPr>
          <a:xfrm>
            <a:off x="670555" y="2540987"/>
            <a:ext cx="430983" cy="368789"/>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8" name="矩形 57"/>
          <p:cNvSpPr/>
          <p:nvPr/>
        </p:nvSpPr>
        <p:spPr>
          <a:xfrm>
            <a:off x="5125763" y="1363742"/>
            <a:ext cx="3527420" cy="1200329"/>
          </a:xfrm>
          <a:prstGeom prst="rect">
            <a:avLst/>
          </a:prstGeom>
        </p:spPr>
        <p:txBody>
          <a:bodyPr wrap="square">
            <a:spAutoFit/>
          </a:bodyPr>
          <a:lstStyle/>
          <a:p>
            <a:r>
              <a:rPr lang="zh-CN" altLang="en-US" dirty="0">
                <a:solidFill>
                  <a:srgbClr val="0070C0"/>
                </a:solidFill>
                <a:latin typeface="方正姚体" panose="02010601030101010101" pitchFamily="2" charset="-122"/>
                <a:ea typeface="方正姚体" panose="02010601030101010101" pitchFamily="2" charset="-122"/>
              </a:rPr>
              <a:t>开拓  创新  立足市场求发展</a:t>
            </a:r>
            <a:endParaRPr lang="en-US" altLang="zh-CN" dirty="0">
              <a:solidFill>
                <a:srgbClr val="0070C0"/>
              </a:solidFill>
              <a:latin typeface="方正姚体" panose="02010601030101010101" pitchFamily="2" charset="-122"/>
              <a:ea typeface="方正姚体" panose="02010601030101010101" pitchFamily="2" charset="-122"/>
            </a:endParaRPr>
          </a:p>
          <a:p>
            <a:endParaRPr lang="en-US" altLang="zh-CN" dirty="0">
              <a:solidFill>
                <a:srgbClr val="0070C0"/>
              </a:solidFill>
              <a:latin typeface="方正姚体" panose="02010601030101010101" pitchFamily="2" charset="-122"/>
              <a:ea typeface="方正姚体" panose="02010601030101010101" pitchFamily="2" charset="-122"/>
            </a:endParaRPr>
          </a:p>
          <a:p>
            <a:r>
              <a:rPr lang="zh-CN" altLang="en-US" dirty="0">
                <a:solidFill>
                  <a:srgbClr val="0070C0"/>
                </a:solidFill>
                <a:latin typeface="方正姚体" panose="02010601030101010101" pitchFamily="2" charset="-122"/>
                <a:ea typeface="方正姚体" panose="02010601030101010101" pitchFamily="2" charset="-122"/>
              </a:rPr>
              <a:t>优质  高效  用心服务为用户</a:t>
            </a:r>
          </a:p>
          <a:p>
            <a:endParaRPr lang="zh-CN" altLang="en-US" dirty="0">
              <a:solidFill>
                <a:srgbClr val="0070C0"/>
              </a:solidFill>
              <a:latin typeface="方正姚体" panose="02010601030101010101" pitchFamily="2" charset="-122"/>
              <a:ea typeface="方正姚体" panose="02010601030101010101" pitchFamily="2" charset="-122"/>
            </a:endParaRPr>
          </a:p>
        </p:txBody>
      </p:sp>
      <p:sp>
        <p:nvSpPr>
          <p:cNvPr id="59" name="矩形 58"/>
          <p:cNvSpPr>
            <a:spLocks noChangeArrowheads="1"/>
          </p:cNvSpPr>
          <p:nvPr/>
        </p:nvSpPr>
        <p:spPr bwMode="auto">
          <a:xfrm>
            <a:off x="4839073" y="2561528"/>
            <a:ext cx="3514358" cy="182094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lnSpc>
                <a:spcPct val="150000"/>
              </a:lnSpc>
              <a:spcBef>
                <a:spcPct val="0"/>
              </a:spcBef>
            </a:pPr>
            <a:r>
              <a:rPr lang="zh-CN" altLang="en-US" sz="1200" cap="all" dirty="0">
                <a:solidFill>
                  <a:schemeClr val="bg2">
                    <a:lumMod val="50000"/>
                  </a:schemeClr>
                </a:solidFill>
                <a:latin typeface="方正姚体" panose="02010601030101010101" pitchFamily="2" charset="-122"/>
                <a:ea typeface="方正姚体" panose="02010601030101010101" pitchFamily="2" charset="-122"/>
                <a:cs typeface="+mj-cs"/>
              </a:rPr>
              <a:t>点击输入您想要的文字内容</a:t>
            </a:r>
            <a:r>
              <a:rPr lang="zh-CN" altLang="en-US" sz="1200" cap="all" dirty="0">
                <a:solidFill>
                  <a:schemeClr val="bg2">
                    <a:lumMod val="50000"/>
                  </a:schemeClr>
                </a:solidFill>
                <a:latin typeface="方正姚体" panose="02010601030101010101" pitchFamily="2" charset="-122"/>
                <a:ea typeface="方正姚体" panose="02010601030101010101" pitchFamily="2" charset="-122"/>
              </a:rPr>
              <a:t>点击输入您想要</a:t>
            </a: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a:p>
            <a:pPr algn="ctr">
              <a:lnSpc>
                <a:spcPct val="150000"/>
              </a:lnSpc>
              <a:spcBef>
                <a:spcPct val="0"/>
              </a:spcBef>
            </a:pPr>
            <a:r>
              <a:rPr lang="zh-CN" altLang="en-US" sz="1200" cap="all" dirty="0">
                <a:solidFill>
                  <a:schemeClr val="bg2">
                    <a:lumMod val="50000"/>
                  </a:schemeClr>
                </a:solidFill>
                <a:latin typeface="方正姚体" panose="02010601030101010101" pitchFamily="2" charset="-122"/>
                <a:ea typeface="方正姚体" panose="02010601030101010101" pitchFamily="2" charset="-122"/>
              </a:rPr>
              <a:t>的文字内容点击输入您想要的文字内容点击输入您想要的文字内容点击输入您想要的文字内容点</a:t>
            </a: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a:p>
            <a:pPr algn="ctr">
              <a:lnSpc>
                <a:spcPct val="150000"/>
              </a:lnSpc>
              <a:spcBef>
                <a:spcPct val="0"/>
              </a:spcBef>
            </a:pPr>
            <a:r>
              <a:rPr lang="zh-CN" altLang="en-US" sz="1200" cap="all" dirty="0">
                <a:solidFill>
                  <a:schemeClr val="bg2">
                    <a:lumMod val="50000"/>
                  </a:schemeClr>
                </a:solidFill>
                <a:latin typeface="方正姚体" panose="02010601030101010101" pitchFamily="2" charset="-122"/>
                <a:ea typeface="方正姚体" panose="02010601030101010101" pitchFamily="2" charset="-122"/>
              </a:rPr>
              <a:t>击输入您想要的文字内容</a:t>
            </a: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a:p>
            <a:pPr algn="ctr">
              <a:lnSpc>
                <a:spcPct val="150000"/>
              </a:lnSpc>
              <a:spcBef>
                <a:spcPct val="0"/>
              </a:spcBef>
            </a:pPr>
            <a:r>
              <a:rPr lang="zh-CN" altLang="en-US" sz="1200" cap="all" dirty="0">
                <a:solidFill>
                  <a:schemeClr val="bg2">
                    <a:lumMod val="50000"/>
                  </a:schemeClr>
                </a:solidFill>
                <a:latin typeface="方正姚体" panose="02010601030101010101" pitchFamily="2" charset="-122"/>
                <a:ea typeface="方正姚体" panose="02010601030101010101" pitchFamily="2" charset="-122"/>
              </a:rPr>
              <a:t>点击输入您想要的文字内容点击输入您想要的</a:t>
            </a: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a:p>
            <a:pPr algn="ctr">
              <a:lnSpc>
                <a:spcPct val="150000"/>
              </a:lnSpc>
              <a:spcBef>
                <a:spcPct val="0"/>
              </a:spcBef>
            </a:pPr>
            <a:r>
              <a:rPr lang="zh-CN" altLang="en-US" sz="1200" cap="all" dirty="0">
                <a:solidFill>
                  <a:schemeClr val="bg2">
                    <a:lumMod val="50000"/>
                  </a:schemeClr>
                </a:solidFill>
                <a:latin typeface="方正姚体" panose="02010601030101010101" pitchFamily="2" charset="-122"/>
                <a:ea typeface="方正姚体" panose="02010601030101010101" pitchFamily="2" charset="-122"/>
              </a:rPr>
              <a:t>文字内容点击输入您想要的文字内容</a:t>
            </a: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a:p>
            <a:pPr algn="ctr">
              <a:lnSpc>
                <a:spcPct val="150000"/>
              </a:lnSpc>
              <a:spcBef>
                <a:spcPct val="0"/>
              </a:spcBef>
            </a:pP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a:p>
            <a:pPr algn="ctr">
              <a:lnSpc>
                <a:spcPct val="150000"/>
              </a:lnSpc>
              <a:spcBef>
                <a:spcPct val="0"/>
              </a:spcBef>
            </a:pP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cs typeface="+mj-cs"/>
            </a:endParaRPr>
          </a:p>
        </p:txBody>
      </p:sp>
    </p:spTree>
    <p:extLst>
      <p:ext uri="{BB962C8B-B14F-4D97-AF65-F5344CB8AC3E}">
        <p14:creationId xmlns:p14="http://schemas.microsoft.com/office/powerpoint/2010/main" val="52118162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40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fltVal val="0"/>
                                          </p:val>
                                        </p:tav>
                                        <p:tav tm="100000">
                                          <p:val>
                                            <p:strVal val="#ppt_w"/>
                                          </p:val>
                                        </p:tav>
                                      </p:tavLst>
                                    </p:anim>
                                    <p:anim calcmode="lin" valueType="num">
                                      <p:cBhvr>
                                        <p:cTn id="16" dur="500" fill="hold"/>
                                        <p:tgtEl>
                                          <p:spTgt spid="23"/>
                                        </p:tgtEl>
                                        <p:attrNameLst>
                                          <p:attrName>ppt_h</p:attrName>
                                        </p:attrNameLst>
                                      </p:cBhvr>
                                      <p:tavLst>
                                        <p:tav tm="0">
                                          <p:val>
                                            <p:fltVal val="0"/>
                                          </p:val>
                                        </p:tav>
                                        <p:tav tm="100000">
                                          <p:val>
                                            <p:strVal val="#ppt_h"/>
                                          </p:val>
                                        </p:tav>
                                      </p:tavLst>
                                    </p:anim>
                                    <p:animEffect transition="in" filter="fade">
                                      <p:cBhvr>
                                        <p:cTn id="17" dur="500"/>
                                        <p:tgtEl>
                                          <p:spTgt spid="23"/>
                                        </p:tgtEl>
                                      </p:cBhvr>
                                    </p:animEffect>
                                  </p:childTnLst>
                                </p:cTn>
                              </p:par>
                              <p:par>
                                <p:cTn id="18" presetID="53" presetClass="entr" presetSubtype="16" fill="hold" grpId="0" nodeType="withEffect">
                                  <p:stCondLst>
                                    <p:cond delay="400"/>
                                  </p:stCondLst>
                                  <p:childTnLst>
                                    <p:set>
                                      <p:cBhvr>
                                        <p:cTn id="19" dur="1" fill="hold">
                                          <p:stCondLst>
                                            <p:cond delay="0"/>
                                          </p:stCondLst>
                                        </p:cTn>
                                        <p:tgtEl>
                                          <p:spTgt spid="44"/>
                                        </p:tgtEl>
                                        <p:attrNameLst>
                                          <p:attrName>style.visibility</p:attrName>
                                        </p:attrNameLst>
                                      </p:cBhvr>
                                      <p:to>
                                        <p:strVal val="visible"/>
                                      </p:to>
                                    </p:set>
                                    <p:anim calcmode="lin" valueType="num">
                                      <p:cBhvr>
                                        <p:cTn id="20" dur="500" fill="hold"/>
                                        <p:tgtEl>
                                          <p:spTgt spid="44"/>
                                        </p:tgtEl>
                                        <p:attrNameLst>
                                          <p:attrName>ppt_w</p:attrName>
                                        </p:attrNameLst>
                                      </p:cBhvr>
                                      <p:tavLst>
                                        <p:tav tm="0">
                                          <p:val>
                                            <p:fltVal val="0"/>
                                          </p:val>
                                        </p:tav>
                                        <p:tav tm="100000">
                                          <p:val>
                                            <p:strVal val="#ppt_w"/>
                                          </p:val>
                                        </p:tav>
                                      </p:tavLst>
                                    </p:anim>
                                    <p:anim calcmode="lin" valueType="num">
                                      <p:cBhvr>
                                        <p:cTn id="21" dur="500" fill="hold"/>
                                        <p:tgtEl>
                                          <p:spTgt spid="44"/>
                                        </p:tgtEl>
                                        <p:attrNameLst>
                                          <p:attrName>ppt_h</p:attrName>
                                        </p:attrNameLst>
                                      </p:cBhvr>
                                      <p:tavLst>
                                        <p:tav tm="0">
                                          <p:val>
                                            <p:fltVal val="0"/>
                                          </p:val>
                                        </p:tav>
                                        <p:tav tm="100000">
                                          <p:val>
                                            <p:strVal val="#ppt_h"/>
                                          </p:val>
                                        </p:tav>
                                      </p:tavLst>
                                    </p:anim>
                                    <p:animEffect transition="in" filter="fade">
                                      <p:cBhvr>
                                        <p:cTn id="22" dur="500"/>
                                        <p:tgtEl>
                                          <p:spTgt spid="44"/>
                                        </p:tgtEl>
                                      </p:cBhvr>
                                    </p:animEffect>
                                  </p:childTnLst>
                                </p:cTn>
                              </p:par>
                            </p:childTnLst>
                          </p:cTn>
                        </p:par>
                        <p:par>
                          <p:cTn id="23" fill="hold">
                            <p:stCondLst>
                              <p:cond delay="900"/>
                            </p:stCondLst>
                            <p:childTnLst>
                              <p:par>
                                <p:cTn id="24" presetID="53" presetClass="entr" presetSubtype="16"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p:cTn id="26" dur="500" fill="hold"/>
                                        <p:tgtEl>
                                          <p:spTgt spid="53"/>
                                        </p:tgtEl>
                                        <p:attrNameLst>
                                          <p:attrName>ppt_w</p:attrName>
                                        </p:attrNameLst>
                                      </p:cBhvr>
                                      <p:tavLst>
                                        <p:tav tm="0">
                                          <p:val>
                                            <p:fltVal val="0"/>
                                          </p:val>
                                        </p:tav>
                                        <p:tav tm="100000">
                                          <p:val>
                                            <p:strVal val="#ppt_w"/>
                                          </p:val>
                                        </p:tav>
                                      </p:tavLst>
                                    </p:anim>
                                    <p:anim calcmode="lin" valueType="num">
                                      <p:cBhvr>
                                        <p:cTn id="27" dur="500" fill="hold"/>
                                        <p:tgtEl>
                                          <p:spTgt spid="53"/>
                                        </p:tgtEl>
                                        <p:attrNameLst>
                                          <p:attrName>ppt_h</p:attrName>
                                        </p:attrNameLst>
                                      </p:cBhvr>
                                      <p:tavLst>
                                        <p:tav tm="0">
                                          <p:val>
                                            <p:fltVal val="0"/>
                                          </p:val>
                                        </p:tav>
                                        <p:tav tm="100000">
                                          <p:val>
                                            <p:strVal val="#ppt_h"/>
                                          </p:val>
                                        </p:tav>
                                      </p:tavLst>
                                    </p:anim>
                                    <p:animEffect transition="in" filter="fade">
                                      <p:cBhvr>
                                        <p:cTn id="28" dur="500"/>
                                        <p:tgtEl>
                                          <p:spTgt spid="53"/>
                                        </p:tgtEl>
                                      </p:cBhvr>
                                    </p:animEffect>
                                  </p:childTnLst>
                                </p:cTn>
                              </p:par>
                            </p:childTnLst>
                          </p:cTn>
                        </p:par>
                        <p:par>
                          <p:cTn id="29" fill="hold">
                            <p:stCondLst>
                              <p:cond delay="1400"/>
                            </p:stCondLst>
                            <p:childTnLst>
                              <p:par>
                                <p:cTn id="30" presetID="53" presetClass="entr" presetSubtype="16" fill="hold" grpId="0" nodeType="after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p:cTn id="32" dur="500" fill="hold"/>
                                        <p:tgtEl>
                                          <p:spTgt spid="54"/>
                                        </p:tgtEl>
                                        <p:attrNameLst>
                                          <p:attrName>ppt_w</p:attrName>
                                        </p:attrNameLst>
                                      </p:cBhvr>
                                      <p:tavLst>
                                        <p:tav tm="0">
                                          <p:val>
                                            <p:fltVal val="0"/>
                                          </p:val>
                                        </p:tav>
                                        <p:tav tm="100000">
                                          <p:val>
                                            <p:strVal val="#ppt_w"/>
                                          </p:val>
                                        </p:tav>
                                      </p:tavLst>
                                    </p:anim>
                                    <p:anim calcmode="lin" valueType="num">
                                      <p:cBhvr>
                                        <p:cTn id="33" dur="500" fill="hold"/>
                                        <p:tgtEl>
                                          <p:spTgt spid="54"/>
                                        </p:tgtEl>
                                        <p:attrNameLst>
                                          <p:attrName>ppt_h</p:attrName>
                                        </p:attrNameLst>
                                      </p:cBhvr>
                                      <p:tavLst>
                                        <p:tav tm="0">
                                          <p:val>
                                            <p:fltVal val="0"/>
                                          </p:val>
                                        </p:tav>
                                        <p:tav tm="100000">
                                          <p:val>
                                            <p:strVal val="#ppt_h"/>
                                          </p:val>
                                        </p:tav>
                                      </p:tavLst>
                                    </p:anim>
                                    <p:animEffect transition="in" filter="fade">
                                      <p:cBhvr>
                                        <p:cTn id="34" dur="500"/>
                                        <p:tgtEl>
                                          <p:spTgt spid="54"/>
                                        </p:tgtEl>
                                      </p:cBhvr>
                                    </p:animEffect>
                                  </p:childTnLst>
                                </p:cTn>
                              </p:par>
                            </p:childTnLst>
                          </p:cTn>
                        </p:par>
                        <p:par>
                          <p:cTn id="35" fill="hold">
                            <p:stCondLst>
                              <p:cond delay="19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2400"/>
                            </p:stCondLst>
                            <p:childTnLst>
                              <p:par>
                                <p:cTn id="47" presetID="53" presetClass="entr" presetSubtype="16"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52"/>
                                        </p:tgtEl>
                                        <p:attrNameLst>
                                          <p:attrName>style.visibility</p:attrName>
                                        </p:attrNameLst>
                                      </p:cBhvr>
                                      <p:to>
                                        <p:strVal val="visible"/>
                                      </p:to>
                                    </p:set>
                                    <p:anim calcmode="lin" valueType="num">
                                      <p:cBhvr>
                                        <p:cTn id="54" dur="500" fill="hold"/>
                                        <p:tgtEl>
                                          <p:spTgt spid="52"/>
                                        </p:tgtEl>
                                        <p:attrNameLst>
                                          <p:attrName>ppt_w</p:attrName>
                                        </p:attrNameLst>
                                      </p:cBhvr>
                                      <p:tavLst>
                                        <p:tav tm="0">
                                          <p:val>
                                            <p:fltVal val="0"/>
                                          </p:val>
                                        </p:tav>
                                        <p:tav tm="100000">
                                          <p:val>
                                            <p:strVal val="#ppt_w"/>
                                          </p:val>
                                        </p:tav>
                                      </p:tavLst>
                                    </p:anim>
                                    <p:anim calcmode="lin" valueType="num">
                                      <p:cBhvr>
                                        <p:cTn id="55" dur="500" fill="hold"/>
                                        <p:tgtEl>
                                          <p:spTgt spid="52"/>
                                        </p:tgtEl>
                                        <p:attrNameLst>
                                          <p:attrName>ppt_h</p:attrName>
                                        </p:attrNameLst>
                                      </p:cBhvr>
                                      <p:tavLst>
                                        <p:tav tm="0">
                                          <p:val>
                                            <p:fltVal val="0"/>
                                          </p:val>
                                        </p:tav>
                                        <p:tav tm="100000">
                                          <p:val>
                                            <p:strVal val="#ppt_h"/>
                                          </p:val>
                                        </p:tav>
                                      </p:tavLst>
                                    </p:anim>
                                    <p:animEffect transition="in" filter="fade">
                                      <p:cBhvr>
                                        <p:cTn id="56" dur="500"/>
                                        <p:tgtEl>
                                          <p:spTgt spid="5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7"/>
                                        </p:tgtEl>
                                        <p:attrNameLst>
                                          <p:attrName>style.visibility</p:attrName>
                                        </p:attrNameLst>
                                      </p:cBhvr>
                                      <p:to>
                                        <p:strVal val="visible"/>
                                      </p:to>
                                    </p:set>
                                    <p:anim calcmode="lin" valueType="num">
                                      <p:cBhvr>
                                        <p:cTn id="64" dur="500" fill="hold"/>
                                        <p:tgtEl>
                                          <p:spTgt spid="57"/>
                                        </p:tgtEl>
                                        <p:attrNameLst>
                                          <p:attrName>ppt_w</p:attrName>
                                        </p:attrNameLst>
                                      </p:cBhvr>
                                      <p:tavLst>
                                        <p:tav tm="0">
                                          <p:val>
                                            <p:fltVal val="0"/>
                                          </p:val>
                                        </p:tav>
                                        <p:tav tm="100000">
                                          <p:val>
                                            <p:strVal val="#ppt_w"/>
                                          </p:val>
                                        </p:tav>
                                      </p:tavLst>
                                    </p:anim>
                                    <p:anim calcmode="lin" valueType="num">
                                      <p:cBhvr>
                                        <p:cTn id="65" dur="500" fill="hold"/>
                                        <p:tgtEl>
                                          <p:spTgt spid="57"/>
                                        </p:tgtEl>
                                        <p:attrNameLst>
                                          <p:attrName>ppt_h</p:attrName>
                                        </p:attrNameLst>
                                      </p:cBhvr>
                                      <p:tavLst>
                                        <p:tav tm="0">
                                          <p:val>
                                            <p:fltVal val="0"/>
                                          </p:val>
                                        </p:tav>
                                        <p:tav tm="100000">
                                          <p:val>
                                            <p:strVal val="#ppt_h"/>
                                          </p:val>
                                        </p:tav>
                                      </p:tavLst>
                                    </p:anim>
                                    <p:animEffect transition="in" filter="fade">
                                      <p:cBhvr>
                                        <p:cTn id="66" dur="500"/>
                                        <p:tgtEl>
                                          <p:spTgt spid="57"/>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p:cTn id="69" dur="500" fill="hold"/>
                                        <p:tgtEl>
                                          <p:spTgt spid="46"/>
                                        </p:tgtEl>
                                        <p:attrNameLst>
                                          <p:attrName>ppt_w</p:attrName>
                                        </p:attrNameLst>
                                      </p:cBhvr>
                                      <p:tavLst>
                                        <p:tav tm="0">
                                          <p:val>
                                            <p:fltVal val="0"/>
                                          </p:val>
                                        </p:tav>
                                        <p:tav tm="100000">
                                          <p:val>
                                            <p:strVal val="#ppt_w"/>
                                          </p:val>
                                        </p:tav>
                                      </p:tavLst>
                                    </p:anim>
                                    <p:anim calcmode="lin" valueType="num">
                                      <p:cBhvr>
                                        <p:cTn id="70" dur="500" fill="hold"/>
                                        <p:tgtEl>
                                          <p:spTgt spid="46"/>
                                        </p:tgtEl>
                                        <p:attrNameLst>
                                          <p:attrName>ppt_h</p:attrName>
                                        </p:attrNameLst>
                                      </p:cBhvr>
                                      <p:tavLst>
                                        <p:tav tm="0">
                                          <p:val>
                                            <p:fltVal val="0"/>
                                          </p:val>
                                        </p:tav>
                                        <p:tav tm="100000">
                                          <p:val>
                                            <p:strVal val="#ppt_h"/>
                                          </p:val>
                                        </p:tav>
                                      </p:tavLst>
                                    </p:anim>
                                    <p:animEffect transition="in" filter="fade">
                                      <p:cBhvr>
                                        <p:cTn id="71" dur="500"/>
                                        <p:tgtEl>
                                          <p:spTgt spid="46"/>
                                        </p:tgtEl>
                                      </p:cBhvr>
                                    </p:animEffect>
                                  </p:childTnLst>
                                </p:cTn>
                              </p:par>
                            </p:childTnLst>
                          </p:cTn>
                        </p:par>
                        <p:par>
                          <p:cTn id="72" fill="hold">
                            <p:stCondLst>
                              <p:cond delay="2900"/>
                            </p:stCondLst>
                            <p:childTnLst>
                              <p:par>
                                <p:cTn id="73" presetID="53" presetClass="entr" presetSubtype="16"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 calcmode="lin" valueType="num">
                                      <p:cBhvr>
                                        <p:cTn id="75" dur="500" fill="hold"/>
                                        <p:tgtEl>
                                          <p:spTgt spid="56"/>
                                        </p:tgtEl>
                                        <p:attrNameLst>
                                          <p:attrName>ppt_w</p:attrName>
                                        </p:attrNameLst>
                                      </p:cBhvr>
                                      <p:tavLst>
                                        <p:tav tm="0">
                                          <p:val>
                                            <p:fltVal val="0"/>
                                          </p:val>
                                        </p:tav>
                                        <p:tav tm="100000">
                                          <p:val>
                                            <p:strVal val="#ppt_w"/>
                                          </p:val>
                                        </p:tav>
                                      </p:tavLst>
                                    </p:anim>
                                    <p:anim calcmode="lin" valueType="num">
                                      <p:cBhvr>
                                        <p:cTn id="76" dur="500" fill="hold"/>
                                        <p:tgtEl>
                                          <p:spTgt spid="56"/>
                                        </p:tgtEl>
                                        <p:attrNameLst>
                                          <p:attrName>ppt_h</p:attrName>
                                        </p:attrNameLst>
                                      </p:cBhvr>
                                      <p:tavLst>
                                        <p:tav tm="0">
                                          <p:val>
                                            <p:fltVal val="0"/>
                                          </p:val>
                                        </p:tav>
                                        <p:tav tm="100000">
                                          <p:val>
                                            <p:strVal val="#ppt_h"/>
                                          </p:val>
                                        </p:tav>
                                      </p:tavLst>
                                    </p:anim>
                                    <p:animEffect transition="in" filter="fade">
                                      <p:cBhvr>
                                        <p:cTn id="77" dur="500"/>
                                        <p:tgtEl>
                                          <p:spTgt spid="56"/>
                                        </p:tgtEl>
                                      </p:cBhvr>
                                    </p:animEffect>
                                  </p:childTnLst>
                                </p:cTn>
                              </p:par>
                            </p:childTnLst>
                          </p:cTn>
                        </p:par>
                        <p:par>
                          <p:cTn id="78" fill="hold">
                            <p:stCondLst>
                              <p:cond delay="3400"/>
                            </p:stCondLst>
                            <p:childTnLst>
                              <p:par>
                                <p:cTn id="79" presetID="53" presetClass="entr" presetSubtype="16"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 calcmode="lin" valueType="num">
                                      <p:cBhvr>
                                        <p:cTn id="81" dur="500" fill="hold"/>
                                        <p:tgtEl>
                                          <p:spTgt spid="51"/>
                                        </p:tgtEl>
                                        <p:attrNameLst>
                                          <p:attrName>ppt_w</p:attrName>
                                        </p:attrNameLst>
                                      </p:cBhvr>
                                      <p:tavLst>
                                        <p:tav tm="0">
                                          <p:val>
                                            <p:fltVal val="0"/>
                                          </p:val>
                                        </p:tav>
                                        <p:tav tm="100000">
                                          <p:val>
                                            <p:strVal val="#ppt_w"/>
                                          </p:val>
                                        </p:tav>
                                      </p:tavLst>
                                    </p:anim>
                                    <p:anim calcmode="lin" valueType="num">
                                      <p:cBhvr>
                                        <p:cTn id="82" dur="500" fill="hold"/>
                                        <p:tgtEl>
                                          <p:spTgt spid="51"/>
                                        </p:tgtEl>
                                        <p:attrNameLst>
                                          <p:attrName>ppt_h</p:attrName>
                                        </p:attrNameLst>
                                      </p:cBhvr>
                                      <p:tavLst>
                                        <p:tav tm="0">
                                          <p:val>
                                            <p:fltVal val="0"/>
                                          </p:val>
                                        </p:tav>
                                        <p:tav tm="100000">
                                          <p:val>
                                            <p:strVal val="#ppt_h"/>
                                          </p:val>
                                        </p:tav>
                                      </p:tavLst>
                                    </p:anim>
                                    <p:animEffect transition="in" filter="fade">
                                      <p:cBhvr>
                                        <p:cTn id="83" dur="500"/>
                                        <p:tgtEl>
                                          <p:spTgt spid="51"/>
                                        </p:tgtEl>
                                      </p:cBhvr>
                                    </p:animEffect>
                                  </p:childTnLst>
                                </p:cTn>
                              </p:par>
                            </p:childTnLst>
                          </p:cTn>
                        </p:par>
                        <p:par>
                          <p:cTn id="84" fill="hold">
                            <p:stCondLst>
                              <p:cond delay="3900"/>
                            </p:stCondLst>
                            <p:childTnLst>
                              <p:par>
                                <p:cTn id="85" presetID="23" presetClass="entr" presetSubtype="16" fill="hold" grpId="0" nodeType="afterEffect">
                                  <p:stCondLst>
                                    <p:cond delay="0"/>
                                  </p:stCondLst>
                                  <p:childTnLst>
                                    <p:set>
                                      <p:cBhvr>
                                        <p:cTn id="86" dur="1" fill="hold">
                                          <p:stCondLst>
                                            <p:cond delay="0"/>
                                          </p:stCondLst>
                                        </p:cTn>
                                        <p:tgtEl>
                                          <p:spTgt spid="58"/>
                                        </p:tgtEl>
                                        <p:attrNameLst>
                                          <p:attrName>style.visibility</p:attrName>
                                        </p:attrNameLst>
                                      </p:cBhvr>
                                      <p:to>
                                        <p:strVal val="visible"/>
                                      </p:to>
                                    </p:set>
                                    <p:anim calcmode="lin" valueType="num">
                                      <p:cBhvr>
                                        <p:cTn id="87" dur="500" fill="hold"/>
                                        <p:tgtEl>
                                          <p:spTgt spid="58"/>
                                        </p:tgtEl>
                                        <p:attrNameLst>
                                          <p:attrName>ppt_w</p:attrName>
                                        </p:attrNameLst>
                                      </p:cBhvr>
                                      <p:tavLst>
                                        <p:tav tm="0">
                                          <p:val>
                                            <p:fltVal val="0"/>
                                          </p:val>
                                        </p:tav>
                                        <p:tav tm="100000">
                                          <p:val>
                                            <p:strVal val="#ppt_w"/>
                                          </p:val>
                                        </p:tav>
                                      </p:tavLst>
                                    </p:anim>
                                    <p:anim calcmode="lin" valueType="num">
                                      <p:cBhvr>
                                        <p:cTn id="88" dur="500" fill="hold"/>
                                        <p:tgtEl>
                                          <p:spTgt spid="58"/>
                                        </p:tgtEl>
                                        <p:attrNameLst>
                                          <p:attrName>ppt_h</p:attrName>
                                        </p:attrNameLst>
                                      </p:cBhvr>
                                      <p:tavLst>
                                        <p:tav tm="0">
                                          <p:val>
                                            <p:fltVal val="0"/>
                                          </p:val>
                                        </p:tav>
                                        <p:tav tm="100000">
                                          <p:val>
                                            <p:strVal val="#ppt_h"/>
                                          </p:val>
                                        </p:tav>
                                      </p:tavLst>
                                    </p:anim>
                                  </p:childTnLst>
                                </p:cTn>
                              </p:par>
                            </p:childTnLst>
                          </p:cTn>
                        </p:par>
                        <p:par>
                          <p:cTn id="89" fill="hold">
                            <p:stCondLst>
                              <p:cond delay="4400"/>
                            </p:stCondLst>
                            <p:childTnLst>
                              <p:par>
                                <p:cTn id="90" presetID="22" presetClass="entr" presetSubtype="8" fill="hold" grpId="0" nodeType="afterEffect">
                                  <p:stCondLst>
                                    <p:cond delay="0"/>
                                  </p:stCondLst>
                                  <p:iterate type="lt">
                                    <p:tmPct val="30000"/>
                                  </p:iterate>
                                  <p:childTnLst>
                                    <p:set>
                                      <p:cBhvr>
                                        <p:cTn id="91" dur="1" fill="hold">
                                          <p:stCondLst>
                                            <p:cond delay="0"/>
                                          </p:stCondLst>
                                        </p:cTn>
                                        <p:tgtEl>
                                          <p:spTgt spid="59"/>
                                        </p:tgtEl>
                                        <p:attrNameLst>
                                          <p:attrName>style.visibility</p:attrName>
                                        </p:attrNameLst>
                                      </p:cBhvr>
                                      <p:to>
                                        <p:strVal val="visible"/>
                                      </p:to>
                                    </p:set>
                                    <p:animEffect transition="in" filter="wipe(left)">
                                      <p:cBhvr>
                                        <p:cTn id="92" dur="50"/>
                                        <p:tgtEl>
                                          <p:spTgt spid="59"/>
                                        </p:tgtEl>
                                      </p:cBhvr>
                                    </p:animEffect>
                                  </p:childTnLst>
                                </p:cTn>
                              </p:par>
                              <p:par>
                                <p:cTn id="93" presetID="36" presetClass="emph" presetSubtype="0" fill="hold" grpId="1" nodeType="withEffect">
                                  <p:stCondLst>
                                    <p:cond delay="0"/>
                                  </p:stCondLst>
                                  <p:iterate type="lt">
                                    <p:tmPct val="30000"/>
                                  </p:iterate>
                                  <p:childTnLst>
                                    <p:animScale>
                                      <p:cBhvr>
                                        <p:cTn id="94" dur="25" autoRev="1" fill="hold">
                                          <p:stCondLst>
                                            <p:cond delay="0"/>
                                          </p:stCondLst>
                                        </p:cTn>
                                        <p:tgtEl>
                                          <p:spTgt spid="59"/>
                                        </p:tgtEl>
                                      </p:cBhvr>
                                      <p:to x="80000" y="100000"/>
                                    </p:animScale>
                                    <p:anim by="(#ppt_w*0.10)" calcmode="lin" valueType="num">
                                      <p:cBhvr>
                                        <p:cTn id="95" dur="25" autoRev="1" fill="hold">
                                          <p:stCondLst>
                                            <p:cond delay="0"/>
                                          </p:stCondLst>
                                        </p:cTn>
                                        <p:tgtEl>
                                          <p:spTgt spid="59"/>
                                        </p:tgtEl>
                                        <p:attrNameLst>
                                          <p:attrName>ppt_x</p:attrName>
                                        </p:attrNameLst>
                                      </p:cBhvr>
                                    </p:anim>
                                    <p:anim by="(-#ppt_w*0.10)" calcmode="lin" valueType="num">
                                      <p:cBhvr>
                                        <p:cTn id="96" dur="25" autoRev="1" fill="hold">
                                          <p:stCondLst>
                                            <p:cond delay="0"/>
                                          </p:stCondLst>
                                        </p:cTn>
                                        <p:tgtEl>
                                          <p:spTgt spid="59"/>
                                        </p:tgtEl>
                                        <p:attrNameLst>
                                          <p:attrName>ppt_y</p:attrName>
                                        </p:attrNameLst>
                                      </p:cBhvr>
                                    </p:anim>
                                    <p:animRot by="-480000">
                                      <p:cBhvr>
                                        <p:cTn id="97" dur="25" autoRev="1" fill="hold">
                                          <p:stCondLst>
                                            <p:cond delay="0"/>
                                          </p:stCondLst>
                                        </p:cTn>
                                        <p:tgtEl>
                                          <p:spTgt spid="5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4" grpId="0" animBg="1"/>
      <p:bldP spid="45" grpId="0" animBg="1"/>
      <p:bldP spid="46" grpId="0" animBg="1"/>
      <p:bldP spid="2" grpId="0"/>
      <p:bldP spid="3" grpId="0"/>
      <p:bldP spid="23" grpId="0" animBg="1"/>
      <p:bldP spid="40" grpId="0" animBg="1"/>
      <p:bldP spid="51" grpId="0" animBg="1"/>
      <p:bldP spid="52" grpId="0" animBg="1"/>
      <p:bldP spid="53" grpId="0" animBg="1"/>
      <p:bldP spid="54" grpId="0" animBg="1"/>
      <p:bldP spid="55" grpId="0" animBg="1"/>
      <p:bldP spid="56" grpId="0" animBg="1"/>
      <p:bldP spid="57" grpId="0" animBg="1"/>
      <p:bldP spid="58" grpId="0"/>
      <p:bldP spid="59" grpId="0"/>
      <p:bldP spid="5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808365" y="1094973"/>
            <a:ext cx="1458162" cy="1458162"/>
            <a:chOff x="4840752" y="1682588"/>
            <a:chExt cx="1944216" cy="1944216"/>
          </a:xfrm>
        </p:grpSpPr>
        <p:sp>
          <p:nvSpPr>
            <p:cNvPr id="2" name="圆角矩形 1"/>
            <p:cNvSpPr/>
            <p:nvPr/>
          </p:nvSpPr>
          <p:spPr>
            <a:xfrm rot="19460361">
              <a:off x="4840752" y="1682588"/>
              <a:ext cx="1944216" cy="1944216"/>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3" name="Freeform 15"/>
            <p:cNvSpPr>
              <a:spLocks noEditPoints="1"/>
            </p:cNvSpPr>
            <p:nvPr/>
          </p:nvSpPr>
          <p:spPr bwMode="auto">
            <a:xfrm>
              <a:off x="5272466" y="2111480"/>
              <a:ext cx="1080788" cy="1086432"/>
            </a:xfrm>
            <a:custGeom>
              <a:avLst/>
              <a:gdLst>
                <a:gd name="T0" fmla="*/ 192 w 383"/>
                <a:gd name="T1" fmla="*/ 64 h 385"/>
                <a:gd name="T2" fmla="*/ 336 w 383"/>
                <a:gd name="T3" fmla="*/ 224 h 385"/>
                <a:gd name="T4" fmla="*/ 336 w 383"/>
                <a:gd name="T5" fmla="*/ 385 h 385"/>
                <a:gd name="T6" fmla="*/ 239 w 383"/>
                <a:gd name="T7" fmla="*/ 385 h 385"/>
                <a:gd name="T8" fmla="*/ 239 w 383"/>
                <a:gd name="T9" fmla="*/ 264 h 385"/>
                <a:gd name="T10" fmla="*/ 236 w 383"/>
                <a:gd name="T11" fmla="*/ 253 h 385"/>
                <a:gd name="T12" fmla="*/ 227 w 383"/>
                <a:gd name="T13" fmla="*/ 244 h 385"/>
                <a:gd name="T14" fmla="*/ 215 w 383"/>
                <a:gd name="T15" fmla="*/ 241 h 385"/>
                <a:gd name="T16" fmla="*/ 168 w 383"/>
                <a:gd name="T17" fmla="*/ 241 h 385"/>
                <a:gd name="T18" fmla="*/ 156 w 383"/>
                <a:gd name="T19" fmla="*/ 244 h 385"/>
                <a:gd name="T20" fmla="*/ 146 w 383"/>
                <a:gd name="T21" fmla="*/ 253 h 385"/>
                <a:gd name="T22" fmla="*/ 144 w 383"/>
                <a:gd name="T23" fmla="*/ 264 h 385"/>
                <a:gd name="T24" fmla="*/ 144 w 383"/>
                <a:gd name="T25" fmla="*/ 385 h 385"/>
                <a:gd name="T26" fmla="*/ 48 w 383"/>
                <a:gd name="T27" fmla="*/ 385 h 385"/>
                <a:gd name="T28" fmla="*/ 48 w 383"/>
                <a:gd name="T29" fmla="*/ 224 h 385"/>
                <a:gd name="T30" fmla="*/ 192 w 383"/>
                <a:gd name="T31" fmla="*/ 64 h 385"/>
                <a:gd name="T32" fmla="*/ 312 w 383"/>
                <a:gd name="T33" fmla="*/ 24 h 385"/>
                <a:gd name="T34" fmla="*/ 360 w 383"/>
                <a:gd name="T35" fmla="*/ 24 h 385"/>
                <a:gd name="T36" fmla="*/ 360 w 383"/>
                <a:gd name="T37" fmla="*/ 129 h 385"/>
                <a:gd name="T38" fmla="*/ 312 w 383"/>
                <a:gd name="T39" fmla="*/ 74 h 385"/>
                <a:gd name="T40" fmla="*/ 312 w 383"/>
                <a:gd name="T41" fmla="*/ 24 h 385"/>
                <a:gd name="T42" fmla="*/ 168 w 383"/>
                <a:gd name="T43" fmla="*/ 0 h 385"/>
                <a:gd name="T44" fmla="*/ 215 w 383"/>
                <a:gd name="T45" fmla="*/ 0 h 385"/>
                <a:gd name="T46" fmla="*/ 383 w 383"/>
                <a:gd name="T47" fmla="*/ 193 h 385"/>
                <a:gd name="T48" fmla="*/ 336 w 383"/>
                <a:gd name="T49" fmla="*/ 193 h 385"/>
                <a:gd name="T50" fmla="*/ 192 w 383"/>
                <a:gd name="T51" fmla="*/ 27 h 385"/>
                <a:gd name="T52" fmla="*/ 48 w 383"/>
                <a:gd name="T53" fmla="*/ 193 h 385"/>
                <a:gd name="T54" fmla="*/ 0 w 383"/>
                <a:gd name="T55" fmla="*/ 193 h 385"/>
                <a:gd name="T56" fmla="*/ 168 w 383"/>
                <a:gd name="T5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3" h="385">
                  <a:moveTo>
                    <a:pt x="192" y="64"/>
                  </a:moveTo>
                  <a:lnTo>
                    <a:pt x="336" y="224"/>
                  </a:lnTo>
                  <a:lnTo>
                    <a:pt x="336" y="385"/>
                  </a:lnTo>
                  <a:lnTo>
                    <a:pt x="239" y="385"/>
                  </a:lnTo>
                  <a:lnTo>
                    <a:pt x="239" y="264"/>
                  </a:lnTo>
                  <a:lnTo>
                    <a:pt x="236" y="253"/>
                  </a:lnTo>
                  <a:lnTo>
                    <a:pt x="227" y="244"/>
                  </a:lnTo>
                  <a:lnTo>
                    <a:pt x="215" y="241"/>
                  </a:lnTo>
                  <a:lnTo>
                    <a:pt x="168" y="241"/>
                  </a:lnTo>
                  <a:lnTo>
                    <a:pt x="156" y="244"/>
                  </a:lnTo>
                  <a:lnTo>
                    <a:pt x="146" y="253"/>
                  </a:lnTo>
                  <a:lnTo>
                    <a:pt x="144" y="264"/>
                  </a:lnTo>
                  <a:lnTo>
                    <a:pt x="144" y="385"/>
                  </a:lnTo>
                  <a:lnTo>
                    <a:pt x="48" y="385"/>
                  </a:lnTo>
                  <a:lnTo>
                    <a:pt x="48" y="224"/>
                  </a:lnTo>
                  <a:lnTo>
                    <a:pt x="192" y="64"/>
                  </a:lnTo>
                  <a:close/>
                  <a:moveTo>
                    <a:pt x="312" y="24"/>
                  </a:moveTo>
                  <a:lnTo>
                    <a:pt x="360" y="24"/>
                  </a:lnTo>
                  <a:lnTo>
                    <a:pt x="360" y="129"/>
                  </a:lnTo>
                  <a:lnTo>
                    <a:pt x="312" y="74"/>
                  </a:lnTo>
                  <a:lnTo>
                    <a:pt x="312" y="24"/>
                  </a:lnTo>
                  <a:close/>
                  <a:moveTo>
                    <a:pt x="168" y="0"/>
                  </a:moveTo>
                  <a:lnTo>
                    <a:pt x="215" y="0"/>
                  </a:lnTo>
                  <a:lnTo>
                    <a:pt x="383" y="193"/>
                  </a:lnTo>
                  <a:lnTo>
                    <a:pt x="336" y="193"/>
                  </a:lnTo>
                  <a:lnTo>
                    <a:pt x="192" y="27"/>
                  </a:lnTo>
                  <a:lnTo>
                    <a:pt x="48" y="193"/>
                  </a:lnTo>
                  <a:lnTo>
                    <a:pt x="0" y="193"/>
                  </a:lnTo>
                  <a:lnTo>
                    <a:pt x="168" y="0"/>
                  </a:lnTo>
                  <a:close/>
                </a:path>
              </a:pathLst>
            </a:custGeom>
            <a:solidFill>
              <a:srgbClr val="0070C0"/>
            </a:solidFill>
            <a:ln w="3175">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grpSp>
      <p:sp>
        <p:nvSpPr>
          <p:cNvPr id="4" name="TextBox 4"/>
          <p:cNvSpPr txBox="1"/>
          <p:nvPr/>
        </p:nvSpPr>
        <p:spPr>
          <a:xfrm>
            <a:off x="818545" y="3202214"/>
            <a:ext cx="3726414" cy="369332"/>
          </a:xfrm>
          <a:prstGeom prst="rect">
            <a:avLst/>
          </a:prstGeom>
          <a:noFill/>
        </p:spPr>
        <p:txBody>
          <a:bodyPr wrap="square" rtlCol="0">
            <a:spAutoFit/>
          </a:bodyPr>
          <a:lstStyle/>
          <a:p>
            <a:pPr algn="ctr"/>
            <a:r>
              <a:rPr lang="en-US" altLang="zh-CN" b="1" dirty="0">
                <a:solidFill>
                  <a:srgbClr val="0070C0"/>
                </a:solidFill>
                <a:latin typeface="方正姚体" panose="02010601030101010101" pitchFamily="2" charset="-122"/>
                <a:ea typeface="方正姚体" panose="02010601030101010101" pitchFamily="2" charset="-122"/>
              </a:rPr>
              <a:t>02.</a:t>
            </a:r>
            <a:r>
              <a:rPr lang="zh-CN" altLang="en-US" b="1" dirty="0">
                <a:solidFill>
                  <a:srgbClr val="0070C0"/>
                </a:solidFill>
                <a:latin typeface="方正姚体" panose="02010601030101010101" pitchFamily="2" charset="-122"/>
                <a:ea typeface="方正姚体" panose="02010601030101010101" pitchFamily="2" charset="-122"/>
              </a:rPr>
              <a:t>项目介绍</a:t>
            </a:r>
          </a:p>
        </p:txBody>
      </p:sp>
      <p:sp>
        <p:nvSpPr>
          <p:cNvPr id="5" name="TextBox 5"/>
          <p:cNvSpPr txBox="1"/>
          <p:nvPr/>
        </p:nvSpPr>
        <p:spPr>
          <a:xfrm>
            <a:off x="3805172" y="3023374"/>
            <a:ext cx="4171792" cy="300082"/>
          </a:xfrm>
          <a:prstGeom prst="rect">
            <a:avLst/>
          </a:prstGeom>
          <a:noFill/>
        </p:spPr>
        <p:txBody>
          <a:bodyPr wrap="square" rtlCol="0">
            <a:spAutoFit/>
          </a:bodyPr>
          <a:lstStyle/>
          <a:p>
            <a:pPr marL="128588" lvl="1" indent="-128588">
              <a:buFont typeface="Wingdings" pitchFamily="2" charset="2"/>
              <a:buChar char="l"/>
            </a:pPr>
            <a:r>
              <a:rPr lang="zh-CN" altLang="en-US" sz="1350" dirty="0">
                <a:solidFill>
                  <a:schemeClr val="bg2">
                    <a:lumMod val="50000"/>
                  </a:schemeClr>
                </a:solidFill>
                <a:latin typeface="方正姚体" panose="02010601030101010101" pitchFamily="2" charset="-122"/>
                <a:ea typeface="方正姚体" panose="02010601030101010101" pitchFamily="2" charset="-122"/>
              </a:rPr>
              <a:t>项目来源</a:t>
            </a:r>
          </a:p>
        </p:txBody>
      </p:sp>
      <p:sp>
        <p:nvSpPr>
          <p:cNvPr id="7" name="文本框 9"/>
          <p:cNvSpPr txBox="1"/>
          <p:nvPr/>
        </p:nvSpPr>
        <p:spPr>
          <a:xfrm>
            <a:off x="4962912" y="3057999"/>
            <a:ext cx="1505955" cy="207749"/>
          </a:xfrm>
          <a:prstGeom prst="rect">
            <a:avLst/>
          </a:prstGeom>
          <a:noFill/>
        </p:spPr>
        <p:txBody>
          <a:bodyPr wrap="square" lIns="0" tIns="0" rIns="0" bIns="0" rtlCol="0">
            <a:spAutoFit/>
          </a:bodyPr>
          <a:lstStyle/>
          <a:p>
            <a:pPr marL="128588" lvl="1" indent="-128588">
              <a:buFont typeface="Wingdings" pitchFamily="2" charset="2"/>
              <a:buChar char="l"/>
            </a:pPr>
            <a:r>
              <a:rPr lang="zh-CN" altLang="en-US" sz="1350" dirty="0">
                <a:solidFill>
                  <a:schemeClr val="bg2">
                    <a:lumMod val="50000"/>
                  </a:schemeClr>
                </a:solidFill>
                <a:latin typeface="方正姚体" panose="02010601030101010101" pitchFamily="2" charset="-122"/>
                <a:ea typeface="方正姚体" panose="02010601030101010101" pitchFamily="2" charset="-122"/>
              </a:rPr>
              <a:t>需求分析</a:t>
            </a:r>
          </a:p>
        </p:txBody>
      </p:sp>
      <p:sp>
        <p:nvSpPr>
          <p:cNvPr id="8" name="文本框 7"/>
          <p:cNvSpPr txBox="1"/>
          <p:nvPr/>
        </p:nvSpPr>
        <p:spPr>
          <a:xfrm>
            <a:off x="5986982" y="3068372"/>
            <a:ext cx="1505955" cy="207749"/>
          </a:xfrm>
          <a:prstGeom prst="rect">
            <a:avLst/>
          </a:prstGeom>
          <a:noFill/>
        </p:spPr>
        <p:txBody>
          <a:bodyPr wrap="square" lIns="0" tIns="0" rIns="0" bIns="0" rtlCol="0">
            <a:spAutoFit/>
          </a:bodyPr>
          <a:lstStyle/>
          <a:p>
            <a:pPr marL="128588" lvl="1" indent="-128588">
              <a:buFont typeface="Wingdings" pitchFamily="2" charset="2"/>
              <a:buChar char="l"/>
            </a:pPr>
            <a:r>
              <a:rPr lang="zh-CN" altLang="en-US" sz="1350" dirty="0">
                <a:solidFill>
                  <a:schemeClr val="bg2">
                    <a:lumMod val="50000"/>
                  </a:schemeClr>
                </a:solidFill>
                <a:latin typeface="方正姚体" panose="02010601030101010101" pitchFamily="2" charset="-122"/>
                <a:ea typeface="方正姚体" panose="02010601030101010101" pitchFamily="2" charset="-122"/>
              </a:rPr>
              <a:t>需要解决问题</a:t>
            </a:r>
          </a:p>
        </p:txBody>
      </p:sp>
      <p:sp>
        <p:nvSpPr>
          <p:cNvPr id="9" name="文本框 9"/>
          <p:cNvSpPr txBox="1"/>
          <p:nvPr/>
        </p:nvSpPr>
        <p:spPr>
          <a:xfrm>
            <a:off x="7370011" y="3068523"/>
            <a:ext cx="1505955" cy="207749"/>
          </a:xfrm>
          <a:prstGeom prst="rect">
            <a:avLst/>
          </a:prstGeom>
          <a:noFill/>
        </p:spPr>
        <p:txBody>
          <a:bodyPr wrap="square" lIns="0" tIns="0" rIns="0" bIns="0" rtlCol="0">
            <a:spAutoFit/>
          </a:bodyPr>
          <a:lstStyle/>
          <a:p>
            <a:pPr marL="128588" lvl="1" indent="-128588">
              <a:buFont typeface="Wingdings" pitchFamily="2" charset="2"/>
              <a:buChar char="l"/>
            </a:pPr>
            <a:r>
              <a:rPr lang="zh-CN" altLang="en-US" sz="1350" dirty="0">
                <a:solidFill>
                  <a:schemeClr val="bg2">
                    <a:lumMod val="50000"/>
                  </a:schemeClr>
                </a:solidFill>
                <a:latin typeface="方正姚体" panose="02010601030101010101" pitchFamily="2" charset="-122"/>
                <a:ea typeface="方正姚体" panose="02010601030101010101" pitchFamily="2" charset="-122"/>
              </a:rPr>
              <a:t>行业前景</a:t>
            </a:r>
          </a:p>
        </p:txBody>
      </p:sp>
      <p:sp>
        <p:nvSpPr>
          <p:cNvPr id="10" name="文本框 9"/>
          <p:cNvSpPr txBox="1"/>
          <p:nvPr/>
        </p:nvSpPr>
        <p:spPr>
          <a:xfrm>
            <a:off x="3858161" y="3680014"/>
            <a:ext cx="1505955" cy="207749"/>
          </a:xfrm>
          <a:prstGeom prst="rect">
            <a:avLst/>
          </a:prstGeom>
          <a:noFill/>
        </p:spPr>
        <p:txBody>
          <a:bodyPr wrap="square" lIns="0" tIns="0" rIns="0" bIns="0" rtlCol="0">
            <a:spAutoFit/>
          </a:bodyPr>
          <a:lstStyle/>
          <a:p>
            <a:pPr marL="128588" lvl="1" indent="-128588">
              <a:buFont typeface="Wingdings" pitchFamily="2" charset="2"/>
              <a:buChar char="l"/>
            </a:pPr>
            <a:r>
              <a:rPr lang="zh-CN" altLang="en-US" sz="1350" dirty="0">
                <a:solidFill>
                  <a:schemeClr val="bg2">
                    <a:lumMod val="50000"/>
                  </a:schemeClr>
                </a:solidFill>
                <a:latin typeface="方正姚体" panose="02010601030101010101" pitchFamily="2" charset="-122"/>
                <a:ea typeface="方正姚体" panose="02010601030101010101" pitchFamily="2" charset="-122"/>
              </a:rPr>
              <a:t>竞争对手分析</a:t>
            </a:r>
          </a:p>
        </p:txBody>
      </p:sp>
      <p:sp>
        <p:nvSpPr>
          <p:cNvPr id="11" name="文本框 9"/>
          <p:cNvSpPr txBox="1"/>
          <p:nvPr/>
        </p:nvSpPr>
        <p:spPr>
          <a:xfrm>
            <a:off x="5302259" y="3686999"/>
            <a:ext cx="1505955" cy="207749"/>
          </a:xfrm>
          <a:prstGeom prst="rect">
            <a:avLst/>
          </a:prstGeom>
          <a:noFill/>
        </p:spPr>
        <p:txBody>
          <a:bodyPr wrap="square" lIns="0" tIns="0" rIns="0" bIns="0" rtlCol="0">
            <a:spAutoFit/>
          </a:bodyPr>
          <a:lstStyle/>
          <a:p>
            <a:pPr marL="128588" lvl="1" indent="-128588">
              <a:buFont typeface="Wingdings" pitchFamily="2" charset="2"/>
              <a:buChar char="l"/>
            </a:pPr>
            <a:r>
              <a:rPr lang="zh-CN" altLang="en-US" sz="1350" dirty="0">
                <a:solidFill>
                  <a:schemeClr val="bg2">
                    <a:lumMod val="50000"/>
                  </a:schemeClr>
                </a:solidFill>
                <a:latin typeface="方正姚体" panose="02010601030101010101" pitchFamily="2" charset="-122"/>
                <a:ea typeface="方正姚体" panose="02010601030101010101" pitchFamily="2" charset="-122"/>
              </a:rPr>
              <a:t>我们的优势</a:t>
            </a:r>
          </a:p>
        </p:txBody>
      </p:sp>
      <p:sp>
        <p:nvSpPr>
          <p:cNvPr id="12" name="文本框 9"/>
          <p:cNvSpPr txBox="1"/>
          <p:nvPr/>
        </p:nvSpPr>
        <p:spPr>
          <a:xfrm>
            <a:off x="6617033" y="3686999"/>
            <a:ext cx="1505955" cy="207749"/>
          </a:xfrm>
          <a:prstGeom prst="rect">
            <a:avLst/>
          </a:prstGeom>
          <a:noFill/>
        </p:spPr>
        <p:txBody>
          <a:bodyPr wrap="square" lIns="0" tIns="0" rIns="0" bIns="0" rtlCol="0">
            <a:spAutoFit/>
          </a:bodyPr>
          <a:lstStyle/>
          <a:p>
            <a:pPr marL="128588" lvl="1" indent="-128588">
              <a:buFont typeface="Wingdings" pitchFamily="2" charset="2"/>
              <a:buChar char="l"/>
            </a:pPr>
            <a:r>
              <a:rPr lang="zh-CN" altLang="en-US" sz="1350" dirty="0">
                <a:solidFill>
                  <a:schemeClr val="bg2">
                    <a:lumMod val="50000"/>
                  </a:schemeClr>
                </a:solidFill>
                <a:latin typeface="方正姚体" panose="02010601030101010101" pitchFamily="2" charset="-122"/>
                <a:ea typeface="方正姚体" panose="02010601030101010101" pitchFamily="2" charset="-122"/>
              </a:rPr>
              <a:t>可行性分析</a:t>
            </a:r>
          </a:p>
        </p:txBody>
      </p:sp>
      <p:cxnSp>
        <p:nvCxnSpPr>
          <p:cNvPr id="15" name="直接连接符 14"/>
          <p:cNvCxnSpPr/>
          <p:nvPr/>
        </p:nvCxnSpPr>
        <p:spPr>
          <a:xfrm flipV="1">
            <a:off x="3643597" y="2845417"/>
            <a:ext cx="0" cy="1301207"/>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46672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0-#ppt_w/2"/>
                                          </p:val>
                                        </p:tav>
                                        <p:tav tm="100000">
                                          <p:val>
                                            <p:strVal val="#ppt_x"/>
                                          </p:val>
                                        </p:tav>
                                      </p:tavLst>
                                    </p:anim>
                                    <p:anim calcmode="lin" valueType="num">
                                      <p:cBhvr additive="base">
                                        <p:cTn id="43" dur="500" fill="hold"/>
                                        <p:tgtEl>
                                          <p:spTgt spid="12"/>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0-#ppt_w/2"/>
                                          </p:val>
                                        </p:tav>
                                        <p:tav tm="100000">
                                          <p:val>
                                            <p:strVal val="#ppt_x"/>
                                          </p:val>
                                        </p:tav>
                                      </p:tavLst>
                                    </p:anim>
                                    <p:anim calcmode="lin" valueType="num">
                                      <p:cBhvr additive="base">
                                        <p:cTn id="4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6805" y="230544"/>
            <a:ext cx="1505955" cy="430887"/>
          </a:xfrm>
          <a:prstGeom prst="rect">
            <a:avLst/>
          </a:prstGeom>
          <a:noFill/>
        </p:spPr>
        <p:txBody>
          <a:bodyPr wrap="square" lIns="0" tIns="0" rIns="0" bIns="0" rtlCol="0">
            <a:spAutoFit/>
          </a:bodyPr>
          <a:lstStyle/>
          <a:p>
            <a:pPr marL="0" lvl="1"/>
            <a:r>
              <a:rPr lang="zh-CN" altLang="en-US" sz="2800" b="1" dirty="0">
                <a:solidFill>
                  <a:schemeClr val="bg2">
                    <a:lumMod val="50000"/>
                  </a:schemeClr>
                </a:solidFill>
                <a:latin typeface="方正姚体" panose="02010601030101010101" pitchFamily="2" charset="-122"/>
                <a:ea typeface="方正姚体" panose="02010601030101010101" pitchFamily="2" charset="-122"/>
              </a:rPr>
              <a:t>项目来源</a:t>
            </a:r>
          </a:p>
        </p:txBody>
      </p:sp>
      <p:sp>
        <p:nvSpPr>
          <p:cNvPr id="3" name="文本框 2"/>
          <p:cNvSpPr txBox="1"/>
          <p:nvPr/>
        </p:nvSpPr>
        <p:spPr>
          <a:xfrm>
            <a:off x="1972760" y="353655"/>
            <a:ext cx="2843153" cy="184666"/>
          </a:xfrm>
          <a:prstGeom prst="rect">
            <a:avLst/>
          </a:prstGeom>
          <a:noFill/>
        </p:spPr>
        <p:txBody>
          <a:bodyPr wrap="square" lIns="0" tIns="0" rIns="0" bIns="0" rtlCol="0">
            <a:spAutoFit/>
          </a:bodyPr>
          <a:lstStyle/>
          <a:p>
            <a:pPr marL="0" lvl="1"/>
            <a:r>
              <a:rPr lang="en-US" altLang="zh-CN" sz="1200" dirty="0">
                <a:solidFill>
                  <a:srgbClr val="0070C0"/>
                </a:solidFill>
                <a:latin typeface="微软雅黑" pitchFamily="34" charset="-122"/>
                <a:ea typeface="微软雅黑" pitchFamily="34" charset="-122"/>
              </a:rPr>
              <a:t>PROJECT SOURCE</a:t>
            </a:r>
            <a:endParaRPr lang="zh-CN" altLang="en-US" sz="1200" dirty="0">
              <a:solidFill>
                <a:srgbClr val="0070C0"/>
              </a:solidFill>
              <a:latin typeface="微软雅黑" pitchFamily="34" charset="-122"/>
              <a:ea typeface="微软雅黑" pitchFamily="34" charset="-122"/>
            </a:endParaRPr>
          </a:p>
        </p:txBody>
      </p:sp>
      <p:sp>
        <p:nvSpPr>
          <p:cNvPr id="4" name="矩形 2"/>
          <p:cNvSpPr/>
          <p:nvPr/>
        </p:nvSpPr>
        <p:spPr>
          <a:xfrm>
            <a:off x="479588" y="2120479"/>
            <a:ext cx="1688808" cy="1445102"/>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b="1" dirty="0">
                <a:solidFill>
                  <a:srgbClr val="0070C0"/>
                </a:solidFill>
                <a:latin typeface="方正姚体" panose="02010601030101010101" pitchFamily="2" charset="-122"/>
                <a:ea typeface="方正姚体" panose="02010601030101010101" pitchFamily="2" charset="-122"/>
              </a:rPr>
              <a:t>项目来源</a:t>
            </a:r>
          </a:p>
        </p:txBody>
      </p:sp>
      <p:cxnSp>
        <p:nvCxnSpPr>
          <p:cNvPr id="5" name="直接连接符 4"/>
          <p:cNvCxnSpPr/>
          <p:nvPr/>
        </p:nvCxnSpPr>
        <p:spPr>
          <a:xfrm flipV="1">
            <a:off x="2168397" y="1853139"/>
            <a:ext cx="1257529" cy="73125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244639" y="2863496"/>
            <a:ext cx="1355802" cy="4944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矩形 2"/>
          <p:cNvSpPr/>
          <p:nvPr/>
        </p:nvSpPr>
        <p:spPr>
          <a:xfrm>
            <a:off x="3502168" y="1564091"/>
            <a:ext cx="504593" cy="431777"/>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70C0"/>
          </a:soli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b="1" dirty="0">
                <a:solidFill>
                  <a:schemeClr val="bg1"/>
                </a:solidFill>
                <a:latin typeface="微软雅黑" panose="020B0503020204020204" pitchFamily="34" charset="-122"/>
                <a:ea typeface="微软雅黑" panose="020B0503020204020204" pitchFamily="34" charset="-122"/>
              </a:rPr>
              <a:t>1</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a:spLocks noChangeArrowheads="1"/>
          </p:cNvSpPr>
          <p:nvPr/>
        </p:nvSpPr>
        <p:spPr bwMode="auto">
          <a:xfrm>
            <a:off x="4083004" y="1381565"/>
            <a:ext cx="4304927" cy="8977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nSpc>
                <a:spcPct val="150000"/>
              </a:lnSpc>
              <a:spcBef>
                <a:spcPct val="0"/>
              </a:spcBef>
            </a:pPr>
            <a:r>
              <a:rPr lang="zh-CN" altLang="en-US" sz="1200" cap="all" dirty="0">
                <a:solidFill>
                  <a:schemeClr val="bg2">
                    <a:lumMod val="50000"/>
                  </a:schemeClr>
                </a:solidFill>
                <a:latin typeface="方正姚体" panose="02010601030101010101" pitchFamily="2" charset="-122"/>
                <a:ea typeface="方正姚体" panose="02010601030101010101" pitchFamily="2" charset="-122"/>
                <a:cs typeface="+mj-cs"/>
              </a:rPr>
              <a:t>点击输入您想要的文字内容</a:t>
            </a:r>
            <a:r>
              <a:rPr lang="zh-CN" altLang="en-US" sz="1200" cap="all" dirty="0">
                <a:solidFill>
                  <a:schemeClr val="bg2">
                    <a:lumMod val="50000"/>
                  </a:schemeClr>
                </a:solidFill>
                <a:latin typeface="方正姚体" panose="02010601030101010101" pitchFamily="2" charset="-122"/>
                <a:ea typeface="方正姚体" panose="02010601030101010101" pitchFamily="2" charset="-122"/>
              </a:rPr>
              <a:t>点击输入您想要的文字内容</a:t>
            </a: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a:p>
            <a:pPr>
              <a:lnSpc>
                <a:spcPct val="150000"/>
              </a:lnSpc>
              <a:spcBef>
                <a:spcPct val="0"/>
              </a:spcBef>
            </a:pPr>
            <a:r>
              <a:rPr lang="zh-CN" altLang="en-US" sz="1200" cap="all" dirty="0">
                <a:solidFill>
                  <a:schemeClr val="bg2">
                    <a:lumMod val="50000"/>
                  </a:schemeClr>
                </a:solidFill>
                <a:latin typeface="方正姚体" panose="02010601030101010101" pitchFamily="2" charset="-122"/>
                <a:ea typeface="方正姚体" panose="02010601030101010101" pitchFamily="2" charset="-122"/>
              </a:rPr>
              <a:t>点击输入您想要的文字内容点击输入您想</a:t>
            </a: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a:p>
            <a:pPr>
              <a:lnSpc>
                <a:spcPct val="150000"/>
              </a:lnSpc>
              <a:spcBef>
                <a:spcPct val="0"/>
              </a:spcBef>
            </a:pPr>
            <a:r>
              <a:rPr lang="zh-CN" altLang="en-US" sz="1200" cap="all" dirty="0">
                <a:solidFill>
                  <a:schemeClr val="bg2">
                    <a:lumMod val="50000"/>
                  </a:schemeClr>
                </a:solidFill>
                <a:latin typeface="方正姚体" panose="02010601030101010101" pitchFamily="2" charset="-122"/>
                <a:ea typeface="方正姚体" panose="02010601030101010101" pitchFamily="2" charset="-122"/>
              </a:rPr>
              <a:t>要的文字内容点击输入您想要的文字内容点击输入您想要的文字</a:t>
            </a: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p:txBody>
      </p:sp>
      <p:cxnSp>
        <p:nvCxnSpPr>
          <p:cNvPr id="14" name="直接连接符 13"/>
          <p:cNvCxnSpPr/>
          <p:nvPr/>
        </p:nvCxnSpPr>
        <p:spPr>
          <a:xfrm>
            <a:off x="2162108" y="3265883"/>
            <a:ext cx="1402799" cy="59939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矩形 2"/>
          <p:cNvSpPr/>
          <p:nvPr/>
        </p:nvSpPr>
        <p:spPr>
          <a:xfrm>
            <a:off x="3502168" y="2666750"/>
            <a:ext cx="504593" cy="431777"/>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70C0"/>
          </a:soli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b="1" dirty="0">
                <a:solidFill>
                  <a:schemeClr val="bg1"/>
                </a:solidFill>
                <a:latin typeface="微软雅黑" panose="020B0503020204020204" pitchFamily="34" charset="-122"/>
                <a:ea typeface="微软雅黑" panose="020B0503020204020204" pitchFamily="34" charset="-122"/>
              </a:rPr>
              <a:t>2</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19" name="矩形 18"/>
          <p:cNvSpPr>
            <a:spLocks noChangeArrowheads="1"/>
          </p:cNvSpPr>
          <p:nvPr/>
        </p:nvSpPr>
        <p:spPr bwMode="auto">
          <a:xfrm>
            <a:off x="4083004" y="2484224"/>
            <a:ext cx="4304927" cy="78165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nSpc>
                <a:spcPct val="150000"/>
              </a:lnSpc>
              <a:spcBef>
                <a:spcPct val="0"/>
              </a:spcBef>
            </a:pPr>
            <a:r>
              <a:rPr lang="zh-CN" altLang="en-US" sz="1200" cap="all" dirty="0">
                <a:solidFill>
                  <a:schemeClr val="bg2">
                    <a:lumMod val="50000"/>
                  </a:schemeClr>
                </a:solidFill>
                <a:latin typeface="方正姚体" panose="02010601030101010101" pitchFamily="2" charset="-122"/>
                <a:ea typeface="方正姚体" panose="02010601030101010101" pitchFamily="2" charset="-122"/>
                <a:cs typeface="+mj-cs"/>
              </a:rPr>
              <a:t>点击输入您想要的文字内容</a:t>
            </a:r>
            <a:r>
              <a:rPr lang="zh-CN" altLang="en-US" sz="1200" cap="all" dirty="0">
                <a:solidFill>
                  <a:schemeClr val="bg2">
                    <a:lumMod val="50000"/>
                  </a:schemeClr>
                </a:solidFill>
                <a:latin typeface="方正姚体" panose="02010601030101010101" pitchFamily="2" charset="-122"/>
                <a:ea typeface="方正姚体" panose="02010601030101010101" pitchFamily="2" charset="-122"/>
              </a:rPr>
              <a:t>点击输入您想要的文字内容</a:t>
            </a: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a:p>
            <a:pPr>
              <a:lnSpc>
                <a:spcPct val="150000"/>
              </a:lnSpc>
              <a:spcBef>
                <a:spcPct val="0"/>
              </a:spcBef>
            </a:pPr>
            <a:r>
              <a:rPr lang="zh-CN" altLang="en-US" sz="1200" cap="all" dirty="0">
                <a:solidFill>
                  <a:schemeClr val="bg2">
                    <a:lumMod val="50000"/>
                  </a:schemeClr>
                </a:solidFill>
                <a:latin typeface="方正姚体" panose="02010601030101010101" pitchFamily="2" charset="-122"/>
                <a:ea typeface="方正姚体" panose="02010601030101010101" pitchFamily="2" charset="-122"/>
              </a:rPr>
              <a:t>点击输入您想要的文字内容点击输入您想</a:t>
            </a: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a:p>
            <a:pPr>
              <a:lnSpc>
                <a:spcPct val="150000"/>
              </a:lnSpc>
              <a:spcBef>
                <a:spcPct val="0"/>
              </a:spcBef>
            </a:pPr>
            <a:r>
              <a:rPr lang="zh-CN" altLang="en-US" sz="1200" cap="all" dirty="0">
                <a:solidFill>
                  <a:schemeClr val="bg2">
                    <a:lumMod val="50000"/>
                  </a:schemeClr>
                </a:solidFill>
                <a:latin typeface="方正姚体" panose="02010601030101010101" pitchFamily="2" charset="-122"/>
                <a:ea typeface="方正姚体" panose="02010601030101010101" pitchFamily="2" charset="-122"/>
              </a:rPr>
              <a:t>要的文字内容点击输入您想要的文字内容点击输入您想要的文字</a:t>
            </a: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p:txBody>
      </p:sp>
      <p:sp>
        <p:nvSpPr>
          <p:cNvPr id="20" name="矩形 2"/>
          <p:cNvSpPr/>
          <p:nvPr/>
        </p:nvSpPr>
        <p:spPr>
          <a:xfrm>
            <a:off x="3502168" y="3737042"/>
            <a:ext cx="504593" cy="431777"/>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70C0"/>
          </a:soli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b="1" dirty="0">
                <a:solidFill>
                  <a:schemeClr val="bg1"/>
                </a:solidFill>
                <a:latin typeface="微软雅黑" panose="020B0503020204020204" pitchFamily="34" charset="-122"/>
                <a:ea typeface="微软雅黑" panose="020B0503020204020204" pitchFamily="34" charset="-122"/>
              </a:rPr>
              <a:t>3</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21" name="矩形 20"/>
          <p:cNvSpPr>
            <a:spLocks noChangeArrowheads="1"/>
          </p:cNvSpPr>
          <p:nvPr/>
        </p:nvSpPr>
        <p:spPr bwMode="auto">
          <a:xfrm>
            <a:off x="4083004" y="3554516"/>
            <a:ext cx="4304927" cy="10040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nSpc>
                <a:spcPct val="150000"/>
              </a:lnSpc>
              <a:spcBef>
                <a:spcPct val="0"/>
              </a:spcBef>
            </a:pPr>
            <a:r>
              <a:rPr lang="zh-CN" altLang="en-US" sz="1200" cap="all" dirty="0">
                <a:solidFill>
                  <a:schemeClr val="bg2">
                    <a:lumMod val="50000"/>
                  </a:schemeClr>
                </a:solidFill>
                <a:latin typeface="方正姚体" panose="02010601030101010101" pitchFamily="2" charset="-122"/>
                <a:ea typeface="方正姚体" panose="02010601030101010101" pitchFamily="2" charset="-122"/>
                <a:cs typeface="+mj-cs"/>
              </a:rPr>
              <a:t>点击输入您想要的文字内容</a:t>
            </a:r>
            <a:r>
              <a:rPr lang="zh-CN" altLang="en-US" sz="1200" cap="all" dirty="0">
                <a:solidFill>
                  <a:schemeClr val="bg2">
                    <a:lumMod val="50000"/>
                  </a:schemeClr>
                </a:solidFill>
                <a:latin typeface="方正姚体" panose="02010601030101010101" pitchFamily="2" charset="-122"/>
                <a:ea typeface="方正姚体" panose="02010601030101010101" pitchFamily="2" charset="-122"/>
              </a:rPr>
              <a:t>点击输入您想要的文字内容</a:t>
            </a: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a:p>
            <a:pPr>
              <a:lnSpc>
                <a:spcPct val="150000"/>
              </a:lnSpc>
              <a:spcBef>
                <a:spcPct val="0"/>
              </a:spcBef>
            </a:pPr>
            <a:r>
              <a:rPr lang="zh-CN" altLang="en-US" sz="1200" cap="all" dirty="0">
                <a:solidFill>
                  <a:schemeClr val="bg2">
                    <a:lumMod val="50000"/>
                  </a:schemeClr>
                </a:solidFill>
                <a:latin typeface="方正姚体" panose="02010601030101010101" pitchFamily="2" charset="-122"/>
                <a:ea typeface="方正姚体" panose="02010601030101010101" pitchFamily="2" charset="-122"/>
              </a:rPr>
              <a:t>点击输入您想要的文字内容点击输入您想</a:t>
            </a: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a:p>
            <a:pPr>
              <a:lnSpc>
                <a:spcPct val="150000"/>
              </a:lnSpc>
              <a:spcBef>
                <a:spcPct val="0"/>
              </a:spcBef>
            </a:pPr>
            <a:r>
              <a:rPr lang="zh-CN" altLang="en-US" sz="1200" cap="all" dirty="0">
                <a:solidFill>
                  <a:schemeClr val="bg2">
                    <a:lumMod val="50000"/>
                  </a:schemeClr>
                </a:solidFill>
                <a:latin typeface="方正姚体" panose="02010601030101010101" pitchFamily="2" charset="-122"/>
                <a:ea typeface="方正姚体" panose="02010601030101010101" pitchFamily="2" charset="-122"/>
              </a:rPr>
              <a:t>要的文字内容点击输入您想要的文字内容点击输入您想要的文字</a:t>
            </a:r>
            <a:endParaRPr lang="en-US" altLang="zh-CN" sz="1200" cap="all" dirty="0">
              <a:solidFill>
                <a:schemeClr val="bg2">
                  <a:lumMod val="50000"/>
                </a:schemeClr>
              </a:solidFill>
              <a:latin typeface="方正姚体" panose="02010601030101010101" pitchFamily="2" charset="-122"/>
              <a:ea typeface="方正姚体" panose="02010601030101010101" pitchFamily="2" charset="-122"/>
            </a:endParaRPr>
          </a:p>
        </p:txBody>
      </p:sp>
    </p:spTree>
    <p:extLst>
      <p:ext uri="{BB962C8B-B14F-4D97-AF65-F5344CB8AC3E}">
        <p14:creationId xmlns:p14="http://schemas.microsoft.com/office/powerpoint/2010/main" val="337280718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childTnLst>
                          </p:cTn>
                        </p:par>
                        <p:par>
                          <p:cTn id="49" fill="hold">
                            <p:stCondLst>
                              <p:cond delay="4000"/>
                            </p:stCondLst>
                            <p:childTnLst>
                              <p:par>
                                <p:cTn id="50" presetID="22" presetClass="entr" presetSubtype="8" fill="hold" grpId="0" nodeType="afterEffect">
                                  <p:stCondLst>
                                    <p:cond delay="0"/>
                                  </p:stCondLst>
                                  <p:iterate type="lt">
                                    <p:tmPct val="30000"/>
                                  </p:iterate>
                                  <p:childTnLst>
                                    <p:set>
                                      <p:cBhvr>
                                        <p:cTn id="51" dur="1" fill="hold">
                                          <p:stCondLst>
                                            <p:cond delay="0"/>
                                          </p:stCondLst>
                                        </p:cTn>
                                        <p:tgtEl>
                                          <p:spTgt spid="11"/>
                                        </p:tgtEl>
                                        <p:attrNameLst>
                                          <p:attrName>style.visibility</p:attrName>
                                        </p:attrNameLst>
                                      </p:cBhvr>
                                      <p:to>
                                        <p:strVal val="visible"/>
                                      </p:to>
                                    </p:set>
                                    <p:animEffect transition="in" filter="wipe(left)">
                                      <p:cBhvr>
                                        <p:cTn id="52" dur="50"/>
                                        <p:tgtEl>
                                          <p:spTgt spid="11"/>
                                        </p:tgtEl>
                                      </p:cBhvr>
                                    </p:animEffect>
                                  </p:childTnLst>
                                </p:cTn>
                              </p:par>
                              <p:par>
                                <p:cTn id="53" presetID="36" presetClass="emph" presetSubtype="0" fill="hold" grpId="1" nodeType="withEffect">
                                  <p:stCondLst>
                                    <p:cond delay="0"/>
                                  </p:stCondLst>
                                  <p:iterate type="lt">
                                    <p:tmPct val="30000"/>
                                  </p:iterate>
                                  <p:childTnLst>
                                    <p:animScale>
                                      <p:cBhvr>
                                        <p:cTn id="54" dur="25" autoRev="1" fill="hold">
                                          <p:stCondLst>
                                            <p:cond delay="0"/>
                                          </p:stCondLst>
                                        </p:cTn>
                                        <p:tgtEl>
                                          <p:spTgt spid="11"/>
                                        </p:tgtEl>
                                      </p:cBhvr>
                                      <p:to x="80000" y="100000"/>
                                    </p:animScale>
                                    <p:anim by="(#ppt_w*0.10)" calcmode="lin" valueType="num">
                                      <p:cBhvr>
                                        <p:cTn id="55" dur="25" autoRev="1" fill="hold">
                                          <p:stCondLst>
                                            <p:cond delay="0"/>
                                          </p:stCondLst>
                                        </p:cTn>
                                        <p:tgtEl>
                                          <p:spTgt spid="11"/>
                                        </p:tgtEl>
                                        <p:attrNameLst>
                                          <p:attrName>ppt_x</p:attrName>
                                        </p:attrNameLst>
                                      </p:cBhvr>
                                    </p:anim>
                                    <p:anim by="(-#ppt_w*0.10)" calcmode="lin" valueType="num">
                                      <p:cBhvr>
                                        <p:cTn id="56" dur="25" autoRev="1" fill="hold">
                                          <p:stCondLst>
                                            <p:cond delay="0"/>
                                          </p:stCondLst>
                                        </p:cTn>
                                        <p:tgtEl>
                                          <p:spTgt spid="11"/>
                                        </p:tgtEl>
                                        <p:attrNameLst>
                                          <p:attrName>ppt_y</p:attrName>
                                        </p:attrNameLst>
                                      </p:cBhvr>
                                    </p:anim>
                                    <p:animRot by="-480000">
                                      <p:cBhvr>
                                        <p:cTn id="57" dur="25" autoRev="1" fill="hold">
                                          <p:stCondLst>
                                            <p:cond delay="0"/>
                                          </p:stCondLst>
                                        </p:cTn>
                                        <p:tgtEl>
                                          <p:spTgt spid="11"/>
                                        </p:tgtEl>
                                        <p:attrNameLst>
                                          <p:attrName>r</p:attrName>
                                        </p:attrNameLst>
                                      </p:cBhvr>
                                    </p:animRot>
                                  </p:childTnLst>
                                </p:cTn>
                              </p:par>
                            </p:childTnLst>
                          </p:cTn>
                        </p:par>
                        <p:par>
                          <p:cTn id="58" fill="hold">
                            <p:stCondLst>
                              <p:cond delay="5085"/>
                            </p:stCondLst>
                            <p:childTnLst>
                              <p:par>
                                <p:cTn id="59" presetID="22" presetClass="entr" presetSubtype="8" fill="hold" grpId="0" nodeType="afterEffect">
                                  <p:stCondLst>
                                    <p:cond delay="0"/>
                                  </p:stCondLst>
                                  <p:iterate type="lt">
                                    <p:tmPct val="30000"/>
                                  </p:iterate>
                                  <p:childTnLst>
                                    <p:set>
                                      <p:cBhvr>
                                        <p:cTn id="60" dur="1" fill="hold">
                                          <p:stCondLst>
                                            <p:cond delay="0"/>
                                          </p:stCondLst>
                                        </p:cTn>
                                        <p:tgtEl>
                                          <p:spTgt spid="19"/>
                                        </p:tgtEl>
                                        <p:attrNameLst>
                                          <p:attrName>style.visibility</p:attrName>
                                        </p:attrNameLst>
                                      </p:cBhvr>
                                      <p:to>
                                        <p:strVal val="visible"/>
                                      </p:to>
                                    </p:set>
                                    <p:animEffect transition="in" filter="wipe(left)">
                                      <p:cBhvr>
                                        <p:cTn id="61" dur="50"/>
                                        <p:tgtEl>
                                          <p:spTgt spid="19"/>
                                        </p:tgtEl>
                                      </p:cBhvr>
                                    </p:animEffect>
                                  </p:childTnLst>
                                </p:cTn>
                              </p:par>
                              <p:par>
                                <p:cTn id="62" presetID="36" presetClass="emph" presetSubtype="0" fill="hold" grpId="1" nodeType="withEffect">
                                  <p:stCondLst>
                                    <p:cond delay="0"/>
                                  </p:stCondLst>
                                  <p:iterate type="lt">
                                    <p:tmPct val="30000"/>
                                  </p:iterate>
                                  <p:childTnLst>
                                    <p:animScale>
                                      <p:cBhvr>
                                        <p:cTn id="63" dur="25" autoRev="1" fill="hold">
                                          <p:stCondLst>
                                            <p:cond delay="0"/>
                                          </p:stCondLst>
                                        </p:cTn>
                                        <p:tgtEl>
                                          <p:spTgt spid="19"/>
                                        </p:tgtEl>
                                      </p:cBhvr>
                                      <p:to x="80000" y="100000"/>
                                    </p:animScale>
                                    <p:anim by="(#ppt_w*0.10)" calcmode="lin" valueType="num">
                                      <p:cBhvr>
                                        <p:cTn id="64" dur="25" autoRev="1" fill="hold">
                                          <p:stCondLst>
                                            <p:cond delay="0"/>
                                          </p:stCondLst>
                                        </p:cTn>
                                        <p:tgtEl>
                                          <p:spTgt spid="19"/>
                                        </p:tgtEl>
                                        <p:attrNameLst>
                                          <p:attrName>ppt_x</p:attrName>
                                        </p:attrNameLst>
                                      </p:cBhvr>
                                    </p:anim>
                                    <p:anim by="(-#ppt_w*0.10)" calcmode="lin" valueType="num">
                                      <p:cBhvr>
                                        <p:cTn id="65" dur="25" autoRev="1" fill="hold">
                                          <p:stCondLst>
                                            <p:cond delay="0"/>
                                          </p:stCondLst>
                                        </p:cTn>
                                        <p:tgtEl>
                                          <p:spTgt spid="19"/>
                                        </p:tgtEl>
                                        <p:attrNameLst>
                                          <p:attrName>ppt_y</p:attrName>
                                        </p:attrNameLst>
                                      </p:cBhvr>
                                    </p:anim>
                                    <p:animRot by="-480000">
                                      <p:cBhvr>
                                        <p:cTn id="66" dur="25" autoRev="1" fill="hold">
                                          <p:stCondLst>
                                            <p:cond delay="0"/>
                                          </p:stCondLst>
                                        </p:cTn>
                                        <p:tgtEl>
                                          <p:spTgt spid="19"/>
                                        </p:tgtEl>
                                        <p:attrNameLst>
                                          <p:attrName>r</p:attrName>
                                        </p:attrNameLst>
                                      </p:cBhvr>
                                    </p:animRot>
                                  </p:childTnLst>
                                </p:cTn>
                              </p:par>
                            </p:childTnLst>
                          </p:cTn>
                        </p:par>
                        <p:par>
                          <p:cTn id="67" fill="hold">
                            <p:stCondLst>
                              <p:cond delay="6170"/>
                            </p:stCondLst>
                            <p:childTnLst>
                              <p:par>
                                <p:cTn id="68" presetID="22" presetClass="entr" presetSubtype="8" fill="hold" grpId="0" nodeType="afterEffect">
                                  <p:stCondLst>
                                    <p:cond delay="0"/>
                                  </p:stCondLst>
                                  <p:iterate type="lt">
                                    <p:tmPct val="30000"/>
                                  </p:iterate>
                                  <p:childTnLst>
                                    <p:set>
                                      <p:cBhvr>
                                        <p:cTn id="69" dur="1" fill="hold">
                                          <p:stCondLst>
                                            <p:cond delay="0"/>
                                          </p:stCondLst>
                                        </p:cTn>
                                        <p:tgtEl>
                                          <p:spTgt spid="21"/>
                                        </p:tgtEl>
                                        <p:attrNameLst>
                                          <p:attrName>style.visibility</p:attrName>
                                        </p:attrNameLst>
                                      </p:cBhvr>
                                      <p:to>
                                        <p:strVal val="visible"/>
                                      </p:to>
                                    </p:set>
                                    <p:animEffect transition="in" filter="wipe(left)">
                                      <p:cBhvr>
                                        <p:cTn id="70" dur="50"/>
                                        <p:tgtEl>
                                          <p:spTgt spid="21"/>
                                        </p:tgtEl>
                                      </p:cBhvr>
                                    </p:animEffect>
                                  </p:childTnLst>
                                </p:cTn>
                              </p:par>
                              <p:par>
                                <p:cTn id="71" presetID="36" presetClass="emph" presetSubtype="0" fill="hold" grpId="1" nodeType="withEffect">
                                  <p:stCondLst>
                                    <p:cond delay="0"/>
                                  </p:stCondLst>
                                  <p:iterate type="lt">
                                    <p:tmPct val="30000"/>
                                  </p:iterate>
                                  <p:childTnLst>
                                    <p:animScale>
                                      <p:cBhvr>
                                        <p:cTn id="72" dur="25" autoRev="1" fill="hold">
                                          <p:stCondLst>
                                            <p:cond delay="0"/>
                                          </p:stCondLst>
                                        </p:cTn>
                                        <p:tgtEl>
                                          <p:spTgt spid="21"/>
                                        </p:tgtEl>
                                      </p:cBhvr>
                                      <p:to x="80000" y="100000"/>
                                    </p:animScale>
                                    <p:anim by="(#ppt_w*0.10)" calcmode="lin" valueType="num">
                                      <p:cBhvr>
                                        <p:cTn id="73" dur="25" autoRev="1" fill="hold">
                                          <p:stCondLst>
                                            <p:cond delay="0"/>
                                          </p:stCondLst>
                                        </p:cTn>
                                        <p:tgtEl>
                                          <p:spTgt spid="21"/>
                                        </p:tgtEl>
                                        <p:attrNameLst>
                                          <p:attrName>ppt_x</p:attrName>
                                        </p:attrNameLst>
                                      </p:cBhvr>
                                    </p:anim>
                                    <p:anim by="(-#ppt_w*0.10)" calcmode="lin" valueType="num">
                                      <p:cBhvr>
                                        <p:cTn id="74" dur="25" autoRev="1" fill="hold">
                                          <p:stCondLst>
                                            <p:cond delay="0"/>
                                          </p:stCondLst>
                                        </p:cTn>
                                        <p:tgtEl>
                                          <p:spTgt spid="21"/>
                                        </p:tgtEl>
                                        <p:attrNameLst>
                                          <p:attrName>ppt_y</p:attrName>
                                        </p:attrNameLst>
                                      </p:cBhvr>
                                    </p:anim>
                                    <p:animRot by="-480000">
                                      <p:cBhvr>
                                        <p:cTn id="75" dur="25" autoRev="1"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10" grpId="0" animBg="1"/>
      <p:bldP spid="11" grpId="0"/>
      <p:bldP spid="11" grpId="1"/>
      <p:bldP spid="18" grpId="0" animBg="1"/>
      <p:bldP spid="19" grpId="0"/>
      <p:bldP spid="19" grpId="1"/>
      <p:bldP spid="20" grpId="0" animBg="1"/>
      <p:bldP spid="21" grpId="0"/>
      <p:bldP spid="21"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00056.pptx"/>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2462</Words>
  <Application>Microsoft Office PowerPoint</Application>
  <PresentationFormat>全屏显示(16:9)</PresentationFormat>
  <Paragraphs>402</Paragraphs>
  <Slides>32</Slides>
  <Notes>32</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32</vt:i4>
      </vt:variant>
    </vt:vector>
  </HeadingPairs>
  <TitlesOfParts>
    <vt:vector size="41" baseType="lpstr">
      <vt:lpstr>等线</vt:lpstr>
      <vt:lpstr>方正姚体</vt:lpstr>
      <vt:lpstr>Arial</vt:lpstr>
      <vt:lpstr>Calibri</vt:lpstr>
      <vt:lpstr>Calibri Light</vt:lpstr>
      <vt:lpstr>Impact</vt:lpstr>
      <vt:lpstr>Wingdings</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100056.pptx</dc:title>
  <dc:creator/>
  <cp:lastModifiedBy/>
  <cp:revision>1</cp:revision>
  <dcterms:created xsi:type="dcterms:W3CDTF">2017-05-30T00:15:08Z</dcterms:created>
  <dcterms:modified xsi:type="dcterms:W3CDTF">2019-07-23T06:54:16Z</dcterms:modified>
</cp:coreProperties>
</file>