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38" r:id="rId2"/>
    <p:sldId id="330" r:id="rId3"/>
    <p:sldId id="332" r:id="rId4"/>
    <p:sldId id="258" r:id="rId5"/>
    <p:sldId id="266" r:id="rId6"/>
    <p:sldId id="316" r:id="rId7"/>
    <p:sldId id="317" r:id="rId8"/>
    <p:sldId id="333" r:id="rId9"/>
    <p:sldId id="319" r:id="rId10"/>
    <p:sldId id="313" r:id="rId11"/>
    <p:sldId id="273" r:id="rId12"/>
    <p:sldId id="349" r:id="rId13"/>
    <p:sldId id="305" r:id="rId14"/>
    <p:sldId id="263" r:id="rId15"/>
    <p:sldId id="320" r:id="rId16"/>
    <p:sldId id="335" r:id="rId17"/>
    <p:sldId id="306" r:id="rId18"/>
    <p:sldId id="321" r:id="rId19"/>
    <p:sldId id="337" r:id="rId20"/>
  </p:sldIdLst>
  <p:sldSz cx="9144000" cy="5143500" type="screen16x9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14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6DB2"/>
    <a:srgbClr val="01AEEE"/>
    <a:srgbClr val="3A7878"/>
    <a:srgbClr val="3A5FA7"/>
    <a:srgbClr val="446FAE"/>
    <a:srgbClr val="F5F1E5"/>
    <a:srgbClr val="72CD4E"/>
    <a:srgbClr val="E83828"/>
    <a:srgbClr val="FE9800"/>
    <a:srgbClr val="72CD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02" autoAdjust="0"/>
    <p:restoredTop sz="94731" autoAdjust="0"/>
  </p:normalViewPr>
  <p:slideViewPr>
    <p:cSldViewPr>
      <p:cViewPr varScale="1">
        <p:scale>
          <a:sx n="98" d="100"/>
          <a:sy n="98" d="100"/>
        </p:scale>
        <p:origin x="570" y="-48"/>
      </p:cViewPr>
      <p:guideLst>
        <p:guide orient="horz" pos="1620"/>
        <p:guide pos="2880"/>
        <p:guide pos="147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75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1ED5F-AB97-47B5-9F7B-ACDF41A6E0FD}" type="datetimeFigureOut">
              <a:rPr lang="zh-CN" altLang="en-US" smtClean="0"/>
              <a:t>2016/7/19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36312-6A05-4643-B813-780AEBCA54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7660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Calibri" pitchFamily="34" charset="0"/>
              <a:ea typeface="宋体" charset="-122"/>
            </a:endParaRPr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1C8A8B-670F-4E74-9A57-4781529C65E3}" type="slidenum">
              <a:rPr lang="zh-CN" altLang="en-US">
                <a:ea typeface="宋体" charset="-122"/>
              </a:rPr>
              <a:pPr/>
              <a:t>1</a:t>
            </a:fld>
            <a:endParaRPr lang="zh-CN" altLang="en-US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659591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0014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49504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89429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70735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26849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24727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7546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70735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49595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2194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5993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8942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6957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7073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6250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4422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0330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7310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2016/7/19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2016/7/19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2016/7/19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7" r:id="rId5"/>
    <p:sldLayoutId id="2147483658" r:id="rId6"/>
    <p:sldLayoutId id="2147483659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50661" y="2775335"/>
            <a:ext cx="5916039" cy="49904"/>
          </a:xfrm>
          <a:prstGeom prst="rect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 lIns="65325" tIns="32662" rIns="65325" bIns="32662"/>
          <a:lstStyle/>
          <a:p>
            <a:pPr>
              <a:buFont typeface="Arial" charset="0"/>
              <a:buNone/>
            </a:pPr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15363" name="椭圆 5"/>
          <p:cNvSpPr>
            <a:spLocks noChangeArrowheads="1"/>
          </p:cNvSpPr>
          <p:nvPr/>
        </p:nvSpPr>
        <p:spPr bwMode="auto">
          <a:xfrm rot="1404045">
            <a:off x="5407913" y="941368"/>
            <a:ext cx="3189398" cy="3189310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 lIns="65325" tIns="32662" rIns="65325" bIns="32662" anchor="ctr"/>
          <a:lstStyle>
            <a:lvl1pPr>
              <a:lnSpc>
                <a:spcPct val="90000"/>
              </a:lnSpc>
              <a:spcBef>
                <a:spcPts val="1050"/>
              </a:spcBef>
              <a:buFont typeface="Arial" charset="0"/>
              <a:buChar char="•"/>
              <a:defRPr sz="29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lnSpc>
                <a:spcPct val="90000"/>
              </a:lnSpc>
              <a:spcBef>
                <a:spcPts val="525"/>
              </a:spcBef>
              <a:buFont typeface="Arial" charset="0"/>
              <a:buChar char="•"/>
              <a:defRPr sz="25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lnSpc>
                <a:spcPct val="90000"/>
              </a:lnSpc>
              <a:spcBef>
                <a:spcPts val="525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lnSpc>
                <a:spcPct val="90000"/>
              </a:lnSpc>
              <a:spcBef>
                <a:spcPts val="52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lnSpc>
                <a:spcPct val="90000"/>
              </a:lnSpc>
              <a:spcBef>
                <a:spcPts val="52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zh-CN" altLang="zh-CN" sz="1300">
              <a:solidFill>
                <a:schemeClr val="accent1"/>
              </a:solidFill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6032449" y="1491392"/>
            <a:ext cx="1940012" cy="1939706"/>
          </a:xfrm>
          <a:prstGeom prst="ellipse">
            <a:avLst/>
          </a:prstGeom>
          <a:gradFill flip="none" rotWithShape="1">
            <a:gsLst>
              <a:gs pos="49000">
                <a:schemeClr val="bg1">
                  <a:lumMod val="93000"/>
                </a:schemeClr>
              </a:gs>
              <a:gs pos="0">
                <a:srgbClr val="E2E2E2">
                  <a:lumMod val="85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100000">
                  <a:srgbClr val="E0E0E0"/>
                </a:gs>
                <a:gs pos="0">
                  <a:schemeClr val="bg1"/>
                </a:gs>
              </a:gsLst>
              <a:lin ang="0" scaled="0"/>
              <a:tileRect/>
            </a:gradFill>
          </a:ln>
          <a:effectLst>
            <a:outerShdw blurRad="368300" dist="584200" dir="2700000" algn="t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4497" rIns="0" bIns="24497" anchor="ctr"/>
          <a:lstStyle/>
          <a:p>
            <a:pPr algn="ctr">
              <a:defRPr/>
            </a:pPr>
            <a:endParaRPr lang="zh-CN" altLang="en-US" sz="5700" u="sng" dirty="0">
              <a:ln w="12700">
                <a:noFill/>
              </a:ln>
              <a:solidFill>
                <a:schemeClr val="accent1"/>
              </a:solidFill>
              <a:latin typeface="Harlow Solid Italic" panose="04030604020F02020D02" pitchFamily="82" charset="0"/>
              <a:ea typeface="微软雅黑" pitchFamily="34" charset="-122"/>
            </a:endParaRPr>
          </a:p>
        </p:txBody>
      </p:sp>
      <p:sp>
        <p:nvSpPr>
          <p:cNvPr id="20" name="TextBox 67"/>
          <p:cNvSpPr>
            <a:spLocks noChangeArrowheads="1"/>
          </p:cNvSpPr>
          <p:nvPr/>
        </p:nvSpPr>
        <p:spPr bwMode="auto">
          <a:xfrm>
            <a:off x="6146709" y="1851671"/>
            <a:ext cx="1665651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80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me</a:t>
            </a:r>
            <a:endParaRPr lang="zh-CN" altLang="en-US" sz="80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1691680" y="2394175"/>
            <a:ext cx="28803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请填写副标题</a:t>
            </a:r>
            <a:r>
              <a:rPr lang="en-US" altLang="zh-CN" sz="14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4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补充内容  </a:t>
            </a:r>
            <a:endParaRPr lang="nl-NL" altLang="zh-CN" sz="14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1115616" y="1799715"/>
            <a:ext cx="39604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个人竞聘</a:t>
            </a:r>
            <a:r>
              <a:rPr lang="en-US" altLang="zh-CN" sz="3200" b="1" dirty="0" err="1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32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模板</a:t>
            </a:r>
            <a:endParaRPr lang="nl-NL" altLang="zh-CN" sz="32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3917236" y="3147814"/>
            <a:ext cx="170349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1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竞聘岗位：</a:t>
            </a:r>
            <a:r>
              <a:rPr lang="en-US" altLang="zh-CN" sz="11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XXX</a:t>
            </a:r>
            <a:endParaRPr lang="nl-NL" altLang="zh-CN" sz="11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2123728" y="3147814"/>
            <a:ext cx="170349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1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竞聘人：</a:t>
            </a:r>
            <a:r>
              <a:rPr lang="en-US" altLang="zh-CN" sz="11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XX</a:t>
            </a:r>
            <a:endParaRPr lang="nl-NL" altLang="zh-CN" sz="11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" name="铃声 - 魔兽世界亡灵序曲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22849" y="-6247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825986"/>
      </p:ext>
    </p:extLst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6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6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35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8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15363" grpId="0" animBg="1"/>
      <p:bldP spid="19" grpId="0" animBg="1"/>
      <p:bldP spid="20" grpId="0"/>
      <p:bldP spid="22" grpId="0"/>
      <p:bldP spid="23" grpId="0"/>
      <p:bldP spid="24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7268673" y="5308054"/>
            <a:ext cx="18958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 smtClean="0">
                <a:solidFill>
                  <a:srgbClr val="00AEEE"/>
                </a:solidFill>
                <a:latin typeface="微软雅黑" pitchFamily="34" charset="-122"/>
                <a:ea typeface="微软雅黑" pitchFamily="34" charset="-122"/>
              </a:rPr>
              <a:t>延迟符号</a:t>
            </a:r>
            <a:endParaRPr lang="nl-NL" altLang="zh-CN" sz="1400" dirty="0">
              <a:solidFill>
                <a:srgbClr val="00AEE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TextBox 33"/>
          <p:cNvSpPr txBox="1"/>
          <p:nvPr/>
        </p:nvSpPr>
        <p:spPr>
          <a:xfrm>
            <a:off x="3801425" y="123478"/>
            <a:ext cx="3578887" cy="43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lnSpc>
                <a:spcPct val="120000"/>
              </a:lnSpc>
              <a:buFont typeface="Arial" pitchFamily="34" charset="0"/>
              <a:buChar char="•"/>
            </a:pPr>
            <a:r>
              <a:rPr lang="zh-CN" altLang="en-US" sz="200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解决问题</a:t>
            </a:r>
            <a:endParaRPr lang="en-US" altLang="zh-CN" sz="2000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7" name="直接连接符 36"/>
          <p:cNvCxnSpPr/>
          <p:nvPr/>
        </p:nvCxnSpPr>
        <p:spPr>
          <a:xfrm flipV="1">
            <a:off x="2411760" y="523588"/>
            <a:ext cx="4226959" cy="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3"/>
          <p:cNvSpPr txBox="1"/>
          <p:nvPr/>
        </p:nvSpPr>
        <p:spPr>
          <a:xfrm>
            <a:off x="3207936" y="566898"/>
            <a:ext cx="3578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2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 here  to  add  your  title  </a:t>
            </a:r>
            <a:endParaRPr lang="zh-CN" altLang="en-US" sz="1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3178448" y="2133600"/>
            <a:ext cx="1060950" cy="1060950"/>
          </a:xfrm>
          <a:prstGeom prst="ellipse">
            <a:avLst/>
          </a:prstGeom>
          <a:noFill/>
          <a:ln w="9525">
            <a:solidFill>
              <a:srgbClr val="01AEEE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1AEEE"/>
              </a:solidFill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4794494" y="2133600"/>
            <a:ext cx="1060950" cy="1060950"/>
          </a:xfrm>
          <a:prstGeom prst="ellipse">
            <a:avLst/>
          </a:prstGeom>
          <a:noFill/>
          <a:ln w="9525">
            <a:solidFill>
              <a:srgbClr val="01AEEE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1AEEE"/>
              </a:solidFill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5477330" y="1491630"/>
            <a:ext cx="443372" cy="44337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1AEEE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5997527" y="138463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accent1"/>
                </a:solidFill>
                <a:latin typeface="汉仪菱心体简" pitchFamily="49" charset="-122"/>
                <a:ea typeface="汉仪菱心体简" pitchFamily="49" charset="-122"/>
              </a:rPr>
              <a:t>提出假设</a:t>
            </a:r>
            <a:endParaRPr lang="zh-CN" altLang="en-US" dirty="0">
              <a:solidFill>
                <a:schemeClr val="accent1"/>
              </a:solidFill>
              <a:latin typeface="汉仪菱心体简" pitchFamily="49" charset="-122"/>
              <a:ea typeface="汉仪菱心体简" pitchFamily="49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997527" y="1753966"/>
            <a:ext cx="2678929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提出假设解决问题，事物的可能性</a:t>
            </a:r>
            <a:endParaRPr lang="zh-CN" altLang="en-US" sz="1600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5477330" y="3301546"/>
            <a:ext cx="443372" cy="44337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1AEEE"/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5997527" y="319455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accent1"/>
                </a:solidFill>
                <a:latin typeface="汉仪菱心体简" pitchFamily="49" charset="-122"/>
                <a:ea typeface="汉仪菱心体简" pitchFamily="49" charset="-122"/>
              </a:rPr>
              <a:t>检验假设</a:t>
            </a:r>
            <a:endParaRPr lang="zh-CN" altLang="en-US" dirty="0">
              <a:solidFill>
                <a:schemeClr val="accent1"/>
              </a:solidFill>
              <a:latin typeface="汉仪菱心体简" pitchFamily="49" charset="-122"/>
              <a:ea typeface="汉仪菱心体简" pitchFamily="49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5997527" y="3563882"/>
            <a:ext cx="2678929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做出实验检验问题的真假与是否对错</a:t>
            </a:r>
            <a:endParaRPr lang="zh-CN" altLang="en-US" sz="1600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853696" y="138463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accent1"/>
                </a:solidFill>
                <a:latin typeface="汉仪菱心体简" pitchFamily="49" charset="-122"/>
                <a:ea typeface="汉仪菱心体简" pitchFamily="49" charset="-122"/>
              </a:rPr>
              <a:t>发现问题</a:t>
            </a:r>
            <a:endParaRPr lang="zh-CN" altLang="en-US" dirty="0">
              <a:solidFill>
                <a:schemeClr val="accent1"/>
              </a:solidFill>
              <a:latin typeface="汉仪菱心体简" pitchFamily="49" charset="-122"/>
              <a:ea typeface="汉仪菱心体简" pitchFamily="49" charset="-122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513595" y="1753966"/>
            <a:ext cx="2678929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有发现问题的能力和对事物有强烈的好奇心</a:t>
            </a:r>
            <a:endParaRPr lang="zh-CN" altLang="en-US" sz="1600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1853696" y="319455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accent1"/>
                </a:solidFill>
                <a:latin typeface="汉仪菱心体简" pitchFamily="49" charset="-122"/>
                <a:ea typeface="汉仪菱心体简" pitchFamily="49" charset="-122"/>
              </a:rPr>
              <a:t>分析问题</a:t>
            </a:r>
            <a:endParaRPr lang="zh-CN" altLang="en-US" dirty="0">
              <a:solidFill>
                <a:schemeClr val="accent1"/>
              </a:solidFill>
              <a:latin typeface="汉仪菱心体简" pitchFamily="49" charset="-122"/>
              <a:ea typeface="汉仪菱心体简" pitchFamily="49" charset="-122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513595" y="3563882"/>
            <a:ext cx="2678929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面对问题能冷静思考，从问题的本质出发</a:t>
            </a:r>
            <a:endParaRPr lang="zh-CN" altLang="en-US" sz="1600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3" name="椭圆 82"/>
          <p:cNvSpPr/>
          <p:nvPr/>
        </p:nvSpPr>
        <p:spPr>
          <a:xfrm>
            <a:off x="3192524" y="1491630"/>
            <a:ext cx="443372" cy="44337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1AEEE"/>
              </a:solidFill>
            </a:endParaRPr>
          </a:p>
        </p:txBody>
      </p:sp>
      <p:sp>
        <p:nvSpPr>
          <p:cNvPr id="84" name="椭圆 83"/>
          <p:cNvSpPr/>
          <p:nvPr/>
        </p:nvSpPr>
        <p:spPr>
          <a:xfrm>
            <a:off x="3192524" y="3301546"/>
            <a:ext cx="443372" cy="44337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1AEEE"/>
              </a:solidFill>
            </a:endParaRPr>
          </a:p>
        </p:txBody>
      </p:sp>
      <p:sp>
        <p:nvSpPr>
          <p:cNvPr id="85" name="文本框 9"/>
          <p:cNvSpPr txBox="1"/>
          <p:nvPr/>
        </p:nvSpPr>
        <p:spPr>
          <a:xfrm>
            <a:off x="3256955" y="1522407"/>
            <a:ext cx="314509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accent1"/>
                </a:solidFill>
                <a:latin typeface="Impact" pitchFamily="34" charset="0"/>
                <a:ea typeface="汉仪菱心体简" pitchFamily="49" charset="-122"/>
              </a:rPr>
              <a:t>A</a:t>
            </a:r>
            <a:endParaRPr lang="zh-CN" altLang="en-US" sz="2000" dirty="0">
              <a:solidFill>
                <a:schemeClr val="accent1"/>
              </a:solidFill>
              <a:latin typeface="Impact" pitchFamily="34" charset="0"/>
              <a:ea typeface="汉仪菱心体简" pitchFamily="49" charset="-122"/>
            </a:endParaRPr>
          </a:p>
        </p:txBody>
      </p:sp>
      <p:sp>
        <p:nvSpPr>
          <p:cNvPr id="86" name="文本框 9"/>
          <p:cNvSpPr txBox="1"/>
          <p:nvPr/>
        </p:nvSpPr>
        <p:spPr>
          <a:xfrm>
            <a:off x="3251344" y="3323177"/>
            <a:ext cx="325731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accent1"/>
                </a:solidFill>
                <a:latin typeface="Impact" pitchFamily="34" charset="0"/>
                <a:ea typeface="汉仪菱心体简" pitchFamily="49" charset="-122"/>
              </a:rPr>
              <a:t>B</a:t>
            </a:r>
            <a:endParaRPr lang="zh-CN" altLang="en-US" sz="2000" dirty="0">
              <a:solidFill>
                <a:schemeClr val="accent1"/>
              </a:solidFill>
              <a:latin typeface="Impact" pitchFamily="34" charset="0"/>
              <a:ea typeface="汉仪菱心体简" pitchFamily="49" charset="-122"/>
            </a:endParaRPr>
          </a:p>
        </p:txBody>
      </p:sp>
      <p:sp>
        <p:nvSpPr>
          <p:cNvPr id="87" name="文本框 9"/>
          <p:cNvSpPr txBox="1"/>
          <p:nvPr/>
        </p:nvSpPr>
        <p:spPr>
          <a:xfrm>
            <a:off x="5536532" y="1522407"/>
            <a:ext cx="327334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accent1"/>
                </a:solidFill>
                <a:latin typeface="Impact" pitchFamily="34" charset="0"/>
                <a:ea typeface="汉仪菱心体简" pitchFamily="49" charset="-122"/>
              </a:rPr>
              <a:t>C</a:t>
            </a:r>
            <a:endParaRPr lang="zh-CN" altLang="en-US" sz="2000" dirty="0">
              <a:solidFill>
                <a:schemeClr val="accent1"/>
              </a:solidFill>
              <a:latin typeface="Impact" pitchFamily="34" charset="0"/>
              <a:ea typeface="汉仪菱心体简" pitchFamily="49" charset="-122"/>
            </a:endParaRPr>
          </a:p>
        </p:txBody>
      </p:sp>
      <p:sp>
        <p:nvSpPr>
          <p:cNvPr id="88" name="文本框 9"/>
          <p:cNvSpPr txBox="1"/>
          <p:nvPr/>
        </p:nvSpPr>
        <p:spPr>
          <a:xfrm>
            <a:off x="5537333" y="3323177"/>
            <a:ext cx="325731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accent1"/>
                </a:solidFill>
                <a:latin typeface="Impact" pitchFamily="34" charset="0"/>
                <a:ea typeface="汉仪菱心体简" pitchFamily="49" charset="-122"/>
              </a:rPr>
              <a:t>D</a:t>
            </a:r>
            <a:endParaRPr lang="zh-CN" altLang="en-US" sz="2000" dirty="0">
              <a:solidFill>
                <a:schemeClr val="accent1"/>
              </a:solidFill>
              <a:latin typeface="Impact" pitchFamily="34" charset="0"/>
              <a:ea typeface="汉仪菱心体简" pitchFamily="49" charset="-122"/>
            </a:endParaRPr>
          </a:p>
        </p:txBody>
      </p:sp>
      <p:sp>
        <p:nvSpPr>
          <p:cNvPr id="89" name="Freeform 532"/>
          <p:cNvSpPr>
            <a:spLocks/>
          </p:cNvSpPr>
          <p:nvPr/>
        </p:nvSpPr>
        <p:spPr bwMode="auto">
          <a:xfrm>
            <a:off x="3484631" y="2434305"/>
            <a:ext cx="448584" cy="455484"/>
          </a:xfrm>
          <a:custGeom>
            <a:avLst/>
            <a:gdLst>
              <a:gd name="T0" fmla="*/ 53 w 55"/>
              <a:gd name="T1" fmla="*/ 20 h 56"/>
              <a:gd name="T2" fmla="*/ 54 w 55"/>
              <a:gd name="T3" fmla="*/ 28 h 56"/>
              <a:gd name="T4" fmla="*/ 52 w 55"/>
              <a:gd name="T5" fmla="*/ 30 h 56"/>
              <a:gd name="T6" fmla="*/ 55 w 55"/>
              <a:gd name="T7" fmla="*/ 33 h 56"/>
              <a:gd name="T8" fmla="*/ 54 w 55"/>
              <a:gd name="T9" fmla="*/ 37 h 56"/>
              <a:gd name="T10" fmla="*/ 52 w 55"/>
              <a:gd name="T11" fmla="*/ 38 h 56"/>
              <a:gd name="T12" fmla="*/ 53 w 55"/>
              <a:gd name="T13" fmla="*/ 40 h 56"/>
              <a:gd name="T14" fmla="*/ 52 w 55"/>
              <a:gd name="T15" fmla="*/ 45 h 56"/>
              <a:gd name="T16" fmla="*/ 50 w 55"/>
              <a:gd name="T17" fmla="*/ 46 h 56"/>
              <a:gd name="T18" fmla="*/ 52 w 55"/>
              <a:gd name="T19" fmla="*/ 48 h 56"/>
              <a:gd name="T20" fmla="*/ 51 w 55"/>
              <a:gd name="T21" fmla="*/ 54 h 56"/>
              <a:gd name="T22" fmla="*/ 47 w 55"/>
              <a:gd name="T23" fmla="*/ 56 h 56"/>
              <a:gd name="T24" fmla="*/ 20 w 55"/>
              <a:gd name="T25" fmla="*/ 49 h 56"/>
              <a:gd name="T26" fmla="*/ 13 w 55"/>
              <a:gd name="T27" fmla="*/ 48 h 56"/>
              <a:gd name="T28" fmla="*/ 13 w 55"/>
              <a:gd name="T29" fmla="*/ 52 h 56"/>
              <a:gd name="T30" fmla="*/ 0 w 55"/>
              <a:gd name="T31" fmla="*/ 52 h 56"/>
              <a:gd name="T32" fmla="*/ 0 w 55"/>
              <a:gd name="T33" fmla="*/ 17 h 56"/>
              <a:gd name="T34" fmla="*/ 13 w 55"/>
              <a:gd name="T35" fmla="*/ 17 h 56"/>
              <a:gd name="T36" fmla="*/ 13 w 55"/>
              <a:gd name="T37" fmla="*/ 23 h 56"/>
              <a:gd name="T38" fmla="*/ 18 w 55"/>
              <a:gd name="T39" fmla="*/ 22 h 56"/>
              <a:gd name="T40" fmla="*/ 40 w 55"/>
              <a:gd name="T41" fmla="*/ 0 h 56"/>
              <a:gd name="T42" fmla="*/ 34 w 55"/>
              <a:gd name="T43" fmla="*/ 21 h 56"/>
              <a:gd name="T44" fmla="*/ 53 w 55"/>
              <a:gd name="T45" fmla="*/ 2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5" h="56">
                <a:moveTo>
                  <a:pt x="53" y="20"/>
                </a:moveTo>
                <a:cubicBezTo>
                  <a:pt x="54" y="28"/>
                  <a:pt x="54" y="28"/>
                  <a:pt x="54" y="28"/>
                </a:cubicBezTo>
                <a:cubicBezTo>
                  <a:pt x="52" y="30"/>
                  <a:pt x="52" y="30"/>
                  <a:pt x="52" y="30"/>
                </a:cubicBezTo>
                <a:cubicBezTo>
                  <a:pt x="55" y="33"/>
                  <a:pt x="55" y="33"/>
                  <a:pt x="55" y="33"/>
                </a:cubicBezTo>
                <a:cubicBezTo>
                  <a:pt x="54" y="37"/>
                  <a:pt x="54" y="37"/>
                  <a:pt x="54" y="37"/>
                </a:cubicBezTo>
                <a:cubicBezTo>
                  <a:pt x="52" y="38"/>
                  <a:pt x="52" y="38"/>
                  <a:pt x="52" y="38"/>
                </a:cubicBezTo>
                <a:cubicBezTo>
                  <a:pt x="53" y="40"/>
                  <a:pt x="53" y="40"/>
                  <a:pt x="53" y="40"/>
                </a:cubicBezTo>
                <a:cubicBezTo>
                  <a:pt x="52" y="45"/>
                  <a:pt x="52" y="45"/>
                  <a:pt x="52" y="45"/>
                </a:cubicBezTo>
                <a:cubicBezTo>
                  <a:pt x="50" y="46"/>
                  <a:pt x="50" y="46"/>
                  <a:pt x="50" y="46"/>
                </a:cubicBezTo>
                <a:cubicBezTo>
                  <a:pt x="52" y="48"/>
                  <a:pt x="52" y="48"/>
                  <a:pt x="52" y="48"/>
                </a:cubicBezTo>
                <a:cubicBezTo>
                  <a:pt x="51" y="54"/>
                  <a:pt x="51" y="54"/>
                  <a:pt x="51" y="54"/>
                </a:cubicBezTo>
                <a:cubicBezTo>
                  <a:pt x="47" y="56"/>
                  <a:pt x="47" y="56"/>
                  <a:pt x="47" y="56"/>
                </a:cubicBezTo>
                <a:cubicBezTo>
                  <a:pt x="20" y="49"/>
                  <a:pt x="20" y="49"/>
                  <a:pt x="20" y="49"/>
                </a:cubicBezTo>
                <a:cubicBezTo>
                  <a:pt x="13" y="48"/>
                  <a:pt x="13" y="48"/>
                  <a:pt x="13" y="48"/>
                </a:cubicBezTo>
                <a:cubicBezTo>
                  <a:pt x="13" y="52"/>
                  <a:pt x="13" y="52"/>
                  <a:pt x="13" y="52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17"/>
                  <a:pt x="0" y="17"/>
                  <a:pt x="0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23"/>
                  <a:pt x="13" y="23"/>
                  <a:pt x="13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40" y="0"/>
                  <a:pt x="40" y="0"/>
                  <a:pt x="40" y="0"/>
                </a:cubicBezTo>
                <a:cubicBezTo>
                  <a:pt x="51" y="8"/>
                  <a:pt x="41" y="15"/>
                  <a:pt x="34" y="21"/>
                </a:cubicBezTo>
                <a:lnTo>
                  <a:pt x="53" y="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01AEEE"/>
              </a:solidFill>
            </a:endParaRPr>
          </a:p>
        </p:txBody>
      </p:sp>
      <p:sp>
        <p:nvSpPr>
          <p:cNvPr id="90" name="Freeform 532"/>
          <p:cNvSpPr>
            <a:spLocks/>
          </p:cNvSpPr>
          <p:nvPr/>
        </p:nvSpPr>
        <p:spPr bwMode="auto">
          <a:xfrm rot="10800000" flipH="1" flipV="1">
            <a:off x="5100677" y="2434305"/>
            <a:ext cx="448584" cy="455484"/>
          </a:xfrm>
          <a:custGeom>
            <a:avLst/>
            <a:gdLst>
              <a:gd name="T0" fmla="*/ 53 w 55"/>
              <a:gd name="T1" fmla="*/ 20 h 56"/>
              <a:gd name="T2" fmla="*/ 54 w 55"/>
              <a:gd name="T3" fmla="*/ 28 h 56"/>
              <a:gd name="T4" fmla="*/ 52 w 55"/>
              <a:gd name="T5" fmla="*/ 30 h 56"/>
              <a:gd name="T6" fmla="*/ 55 w 55"/>
              <a:gd name="T7" fmla="*/ 33 h 56"/>
              <a:gd name="T8" fmla="*/ 54 w 55"/>
              <a:gd name="T9" fmla="*/ 37 h 56"/>
              <a:gd name="T10" fmla="*/ 52 w 55"/>
              <a:gd name="T11" fmla="*/ 38 h 56"/>
              <a:gd name="T12" fmla="*/ 53 w 55"/>
              <a:gd name="T13" fmla="*/ 40 h 56"/>
              <a:gd name="T14" fmla="*/ 52 w 55"/>
              <a:gd name="T15" fmla="*/ 45 h 56"/>
              <a:gd name="T16" fmla="*/ 50 w 55"/>
              <a:gd name="T17" fmla="*/ 46 h 56"/>
              <a:gd name="T18" fmla="*/ 52 w 55"/>
              <a:gd name="T19" fmla="*/ 48 h 56"/>
              <a:gd name="T20" fmla="*/ 51 w 55"/>
              <a:gd name="T21" fmla="*/ 54 h 56"/>
              <a:gd name="T22" fmla="*/ 47 w 55"/>
              <a:gd name="T23" fmla="*/ 56 h 56"/>
              <a:gd name="T24" fmla="*/ 20 w 55"/>
              <a:gd name="T25" fmla="*/ 49 h 56"/>
              <a:gd name="T26" fmla="*/ 13 w 55"/>
              <a:gd name="T27" fmla="*/ 48 h 56"/>
              <a:gd name="T28" fmla="*/ 13 w 55"/>
              <a:gd name="T29" fmla="*/ 52 h 56"/>
              <a:gd name="T30" fmla="*/ 0 w 55"/>
              <a:gd name="T31" fmla="*/ 52 h 56"/>
              <a:gd name="T32" fmla="*/ 0 w 55"/>
              <a:gd name="T33" fmla="*/ 17 h 56"/>
              <a:gd name="T34" fmla="*/ 13 w 55"/>
              <a:gd name="T35" fmla="*/ 17 h 56"/>
              <a:gd name="T36" fmla="*/ 13 w 55"/>
              <a:gd name="T37" fmla="*/ 23 h 56"/>
              <a:gd name="T38" fmla="*/ 18 w 55"/>
              <a:gd name="T39" fmla="*/ 22 h 56"/>
              <a:gd name="T40" fmla="*/ 40 w 55"/>
              <a:gd name="T41" fmla="*/ 0 h 56"/>
              <a:gd name="T42" fmla="*/ 34 w 55"/>
              <a:gd name="T43" fmla="*/ 21 h 56"/>
              <a:gd name="T44" fmla="*/ 53 w 55"/>
              <a:gd name="T45" fmla="*/ 2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5" h="56">
                <a:moveTo>
                  <a:pt x="53" y="20"/>
                </a:moveTo>
                <a:cubicBezTo>
                  <a:pt x="54" y="28"/>
                  <a:pt x="54" y="28"/>
                  <a:pt x="54" y="28"/>
                </a:cubicBezTo>
                <a:cubicBezTo>
                  <a:pt x="52" y="30"/>
                  <a:pt x="52" y="30"/>
                  <a:pt x="52" y="30"/>
                </a:cubicBezTo>
                <a:cubicBezTo>
                  <a:pt x="55" y="33"/>
                  <a:pt x="55" y="33"/>
                  <a:pt x="55" y="33"/>
                </a:cubicBezTo>
                <a:cubicBezTo>
                  <a:pt x="54" y="37"/>
                  <a:pt x="54" y="37"/>
                  <a:pt x="54" y="37"/>
                </a:cubicBezTo>
                <a:cubicBezTo>
                  <a:pt x="52" y="38"/>
                  <a:pt x="52" y="38"/>
                  <a:pt x="52" y="38"/>
                </a:cubicBezTo>
                <a:cubicBezTo>
                  <a:pt x="53" y="40"/>
                  <a:pt x="53" y="40"/>
                  <a:pt x="53" y="40"/>
                </a:cubicBezTo>
                <a:cubicBezTo>
                  <a:pt x="52" y="45"/>
                  <a:pt x="52" y="45"/>
                  <a:pt x="52" y="45"/>
                </a:cubicBezTo>
                <a:cubicBezTo>
                  <a:pt x="50" y="46"/>
                  <a:pt x="50" y="46"/>
                  <a:pt x="50" y="46"/>
                </a:cubicBezTo>
                <a:cubicBezTo>
                  <a:pt x="52" y="48"/>
                  <a:pt x="52" y="48"/>
                  <a:pt x="52" y="48"/>
                </a:cubicBezTo>
                <a:cubicBezTo>
                  <a:pt x="51" y="54"/>
                  <a:pt x="51" y="54"/>
                  <a:pt x="51" y="54"/>
                </a:cubicBezTo>
                <a:cubicBezTo>
                  <a:pt x="47" y="56"/>
                  <a:pt x="47" y="56"/>
                  <a:pt x="47" y="56"/>
                </a:cubicBezTo>
                <a:cubicBezTo>
                  <a:pt x="20" y="49"/>
                  <a:pt x="20" y="49"/>
                  <a:pt x="20" y="49"/>
                </a:cubicBezTo>
                <a:cubicBezTo>
                  <a:pt x="13" y="48"/>
                  <a:pt x="13" y="48"/>
                  <a:pt x="13" y="48"/>
                </a:cubicBezTo>
                <a:cubicBezTo>
                  <a:pt x="13" y="52"/>
                  <a:pt x="13" y="52"/>
                  <a:pt x="13" y="52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17"/>
                  <a:pt x="0" y="17"/>
                  <a:pt x="0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23"/>
                  <a:pt x="13" y="23"/>
                  <a:pt x="13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40" y="0"/>
                  <a:pt x="40" y="0"/>
                  <a:pt x="40" y="0"/>
                </a:cubicBezTo>
                <a:cubicBezTo>
                  <a:pt x="51" y="8"/>
                  <a:pt x="41" y="15"/>
                  <a:pt x="34" y="21"/>
                </a:cubicBezTo>
                <a:lnTo>
                  <a:pt x="53" y="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01AEE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879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6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6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45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445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945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445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195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695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445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945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695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195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695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445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945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445"/>
                            </p:stCondLst>
                            <p:childTnLst>
                              <p:par>
                                <p:cTn id="10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945"/>
                            </p:stCondLst>
                            <p:childTnLst>
                              <p:par>
                                <p:cTn id="1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6" grpId="0"/>
      <p:bldP spid="38" grpId="0"/>
      <p:bldP spid="40" grpId="0" animBg="1"/>
      <p:bldP spid="41" grpId="0" animBg="1"/>
      <p:bldP spid="42" grpId="0" animBg="1"/>
      <p:bldP spid="43" grpId="0"/>
      <p:bldP spid="44" grpId="0"/>
      <p:bldP spid="45" grpId="0" animBg="1"/>
      <p:bldP spid="46" grpId="0"/>
      <p:bldP spid="47" grpId="0"/>
      <p:bldP spid="48" grpId="0"/>
      <p:bldP spid="80" grpId="0"/>
      <p:bldP spid="81" grpId="0"/>
      <p:bldP spid="82" grpId="0"/>
      <p:bldP spid="83" grpId="0" animBg="1"/>
      <p:bldP spid="84" grpId="0" animBg="1"/>
      <p:bldP spid="85" grpId="0"/>
      <p:bldP spid="86" grpId="0"/>
      <p:bldP spid="87" grpId="0"/>
      <p:bldP spid="88" grpId="0"/>
      <p:bldP spid="89" grpId="0" animBg="1"/>
      <p:bldP spid="9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 Box 2"/>
          <p:cNvSpPr txBox="1">
            <a:spLocks noChangeArrowheads="1"/>
          </p:cNvSpPr>
          <p:nvPr/>
        </p:nvSpPr>
        <p:spPr bwMode="auto">
          <a:xfrm>
            <a:off x="7268673" y="5308054"/>
            <a:ext cx="18958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 smtClean="0">
                <a:solidFill>
                  <a:srgbClr val="00AEEE"/>
                </a:solidFill>
                <a:latin typeface="微软雅黑" pitchFamily="34" charset="-122"/>
                <a:ea typeface="微软雅黑" pitchFamily="34" charset="-122"/>
              </a:rPr>
              <a:t>延迟符号</a:t>
            </a:r>
            <a:endParaRPr lang="nl-NL" altLang="zh-CN" sz="1400" dirty="0">
              <a:solidFill>
                <a:srgbClr val="00AEE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1" name="TextBox 33"/>
          <p:cNvSpPr txBox="1"/>
          <p:nvPr/>
        </p:nvSpPr>
        <p:spPr>
          <a:xfrm>
            <a:off x="3657409" y="123478"/>
            <a:ext cx="3578887" cy="43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lnSpc>
                <a:spcPct val="120000"/>
              </a:lnSpc>
              <a:buFont typeface="Arial" pitchFamily="34" charset="0"/>
              <a:buChar char="•"/>
            </a:pPr>
            <a:r>
              <a:rPr lang="zh-CN" altLang="en-US" sz="200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责任与义务</a:t>
            </a:r>
            <a:endParaRPr lang="en-US" altLang="zh-CN" sz="2000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92" name="直接连接符 91"/>
          <p:cNvCxnSpPr/>
          <p:nvPr/>
        </p:nvCxnSpPr>
        <p:spPr>
          <a:xfrm flipV="1">
            <a:off x="2411760" y="523588"/>
            <a:ext cx="4226959" cy="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33"/>
          <p:cNvSpPr txBox="1"/>
          <p:nvPr/>
        </p:nvSpPr>
        <p:spPr>
          <a:xfrm>
            <a:off x="3207936" y="566898"/>
            <a:ext cx="3578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2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 here  to  add  your  title  </a:t>
            </a:r>
            <a:endParaRPr lang="zh-CN" altLang="en-US" sz="1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TextBox 23"/>
          <p:cNvSpPr txBox="1"/>
          <p:nvPr/>
        </p:nvSpPr>
        <p:spPr>
          <a:xfrm>
            <a:off x="786349" y="1349355"/>
            <a:ext cx="7571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chemeClr val="accent1"/>
                </a:solidFill>
                <a:latin typeface="+mn-ea"/>
                <a:cs typeface="方正兰亭细黑_GBK_M" pitchFamily="2" charset="2"/>
              </a:rPr>
              <a:t>企事业内部的组织机构健全、合理；各个部门的职权范围明确，分工合理；具有与其承担责任相适应的经济权</a:t>
            </a:r>
            <a:endParaRPr lang="en-US" altLang="zh-CN" sz="1200" dirty="0" smtClean="0">
              <a:solidFill>
                <a:schemeClr val="accent1"/>
              </a:solidFill>
              <a:latin typeface="+mn-ea"/>
              <a:cs typeface="方正兰亭细黑_GBK_M" pitchFamily="2" charset="2"/>
            </a:endParaRPr>
          </a:p>
          <a:p>
            <a:r>
              <a:rPr lang="zh-CN" altLang="en-US" sz="1200" dirty="0" smtClean="0">
                <a:solidFill>
                  <a:schemeClr val="accent1"/>
                </a:solidFill>
                <a:latin typeface="+mn-ea"/>
                <a:cs typeface="方正兰亭细黑_GBK_M" pitchFamily="2" charset="2"/>
              </a:rPr>
              <a:t>力，人员的配置和使用适合工作要求。企事业的信息网络健全而具有功效，信息的收集和利用有针对性、系统</a:t>
            </a:r>
            <a:endParaRPr lang="en-US" altLang="zh-CN" sz="1200" dirty="0" smtClean="0">
              <a:solidFill>
                <a:schemeClr val="accent1"/>
              </a:solidFill>
              <a:latin typeface="+mn-ea"/>
              <a:cs typeface="方正兰亭细黑_GBK_M" pitchFamily="2" charset="2"/>
            </a:endParaRPr>
          </a:p>
          <a:p>
            <a:r>
              <a:rPr lang="zh-CN" altLang="en-US" sz="1200" dirty="0" smtClean="0">
                <a:solidFill>
                  <a:schemeClr val="accent1"/>
                </a:solidFill>
                <a:latin typeface="+mn-ea"/>
                <a:cs typeface="方正兰亭细黑_GBK_M" pitchFamily="2" charset="2"/>
              </a:rPr>
              <a:t>性、时效性和经济性。</a:t>
            </a:r>
            <a:endParaRPr lang="en-US" altLang="zh-CN" sz="1200" dirty="0" smtClean="0">
              <a:solidFill>
                <a:schemeClr val="accent1"/>
              </a:solidFill>
              <a:latin typeface="+mn-ea"/>
              <a:cs typeface="方正兰亭细黑_GBK_M" pitchFamily="2" charset="2"/>
            </a:endParaRPr>
          </a:p>
        </p:txBody>
      </p:sp>
      <p:sp>
        <p:nvSpPr>
          <p:cNvPr id="95" name="TextBox 21"/>
          <p:cNvSpPr txBox="1"/>
          <p:nvPr/>
        </p:nvSpPr>
        <p:spPr>
          <a:xfrm>
            <a:off x="1805120" y="2421576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chemeClr val="accent1"/>
                </a:solidFill>
                <a:latin typeface="方正兰亭细黑_GBK" pitchFamily="2" charset="-122"/>
                <a:ea typeface="方正兰亭细黑_GBK" pitchFamily="2" charset="-122"/>
              </a:rPr>
              <a:t>针对性</a:t>
            </a:r>
            <a:endParaRPr lang="zh-CN" altLang="en-US" sz="3200" dirty="0">
              <a:solidFill>
                <a:schemeClr val="accent1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96" name="TextBox 22"/>
          <p:cNvSpPr txBox="1"/>
          <p:nvPr/>
        </p:nvSpPr>
        <p:spPr>
          <a:xfrm>
            <a:off x="1409262" y="3411025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chemeClr val="accent1"/>
                </a:solidFill>
                <a:latin typeface="方正兰亭细黑_GBK" pitchFamily="2" charset="-122"/>
                <a:ea typeface="方正兰亭细黑_GBK" pitchFamily="2" charset="-122"/>
              </a:rPr>
              <a:t>系统性</a:t>
            </a:r>
            <a:endParaRPr lang="zh-CN" altLang="en-US" sz="3200" dirty="0">
              <a:solidFill>
                <a:schemeClr val="accent1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97" name="TextBox 25"/>
          <p:cNvSpPr txBox="1"/>
          <p:nvPr/>
        </p:nvSpPr>
        <p:spPr>
          <a:xfrm>
            <a:off x="6451984" y="2414165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chemeClr val="accent1"/>
                </a:solidFill>
                <a:latin typeface="方正兰亭细黑_GBK" pitchFamily="2" charset="-122"/>
                <a:ea typeface="方正兰亭细黑_GBK" pitchFamily="2" charset="-122"/>
              </a:rPr>
              <a:t>经济性</a:t>
            </a:r>
            <a:endParaRPr lang="zh-CN" altLang="en-US" sz="3200" dirty="0">
              <a:solidFill>
                <a:schemeClr val="accent1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98" name="TextBox 26"/>
          <p:cNvSpPr txBox="1"/>
          <p:nvPr/>
        </p:nvSpPr>
        <p:spPr>
          <a:xfrm>
            <a:off x="5942055" y="3360225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accent1"/>
                </a:solidFill>
                <a:latin typeface="方正兰亭细黑_GBK" pitchFamily="2" charset="-122"/>
                <a:ea typeface="方正兰亭细黑_GBK" pitchFamily="2" charset="-122"/>
              </a:rPr>
              <a:t>时效</a:t>
            </a:r>
            <a:r>
              <a:rPr lang="zh-CN" altLang="en-US" sz="3200" dirty="0" smtClean="0">
                <a:solidFill>
                  <a:schemeClr val="accent1"/>
                </a:solidFill>
                <a:latin typeface="方正兰亭细黑_GBK" pitchFamily="2" charset="-122"/>
                <a:ea typeface="方正兰亭细黑_GBK" pitchFamily="2" charset="-122"/>
              </a:rPr>
              <a:t>性</a:t>
            </a:r>
            <a:endParaRPr lang="zh-CN" altLang="en-US" sz="3200" dirty="0">
              <a:solidFill>
                <a:schemeClr val="accent1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99" name="椭圆 34"/>
          <p:cNvSpPr/>
          <p:nvPr/>
        </p:nvSpPr>
        <p:spPr>
          <a:xfrm rot="16200000">
            <a:off x="3721110" y="2235708"/>
            <a:ext cx="916299" cy="1178414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1AEEE"/>
              </a:solidFill>
            </a:endParaRPr>
          </a:p>
        </p:txBody>
      </p:sp>
      <p:grpSp>
        <p:nvGrpSpPr>
          <p:cNvPr id="100" name="组合 99"/>
          <p:cNvGrpSpPr/>
          <p:nvPr/>
        </p:nvGrpSpPr>
        <p:grpSpPr>
          <a:xfrm rot="5400000">
            <a:off x="5162168" y="2210323"/>
            <a:ext cx="902720" cy="1172844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1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1AEEE"/>
                </a:solidFill>
              </a:endParaRPr>
            </a:p>
          </p:txBody>
        </p:sp>
        <p:sp>
          <p:nvSpPr>
            <p:cNvPr id="102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1AEEE"/>
                </a:solidFill>
              </a:endParaRPr>
            </a:p>
          </p:txBody>
        </p:sp>
      </p:grpSp>
      <p:sp>
        <p:nvSpPr>
          <p:cNvPr id="103" name="椭圆 34"/>
          <p:cNvSpPr/>
          <p:nvPr/>
        </p:nvSpPr>
        <p:spPr>
          <a:xfrm rot="5400000">
            <a:off x="4583471" y="3170675"/>
            <a:ext cx="916298" cy="1178413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1AEEE"/>
              </a:solidFill>
            </a:endParaRPr>
          </a:p>
        </p:txBody>
      </p:sp>
      <p:grpSp>
        <p:nvGrpSpPr>
          <p:cNvPr id="104" name="组合 103"/>
          <p:cNvGrpSpPr/>
          <p:nvPr/>
        </p:nvGrpSpPr>
        <p:grpSpPr>
          <a:xfrm rot="16200000">
            <a:off x="3181254" y="3146968"/>
            <a:ext cx="902720" cy="1172844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5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1AEEE"/>
                </a:solidFill>
              </a:endParaRPr>
            </a:p>
          </p:txBody>
        </p:sp>
        <p:sp>
          <p:nvSpPr>
            <p:cNvPr id="106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5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1AEEE"/>
                </a:solidFill>
              </a:endParaRPr>
            </a:p>
          </p:txBody>
        </p:sp>
      </p:grpSp>
      <p:sp>
        <p:nvSpPr>
          <p:cNvPr id="107" name="TextBox 52"/>
          <p:cNvSpPr txBox="1"/>
          <p:nvPr/>
        </p:nvSpPr>
        <p:spPr>
          <a:xfrm>
            <a:off x="5942055" y="3808096"/>
            <a:ext cx="15953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accent1"/>
                </a:solidFill>
                <a:latin typeface="Kozuka Gothic Pro R" pitchFamily="34" charset="-128"/>
                <a:ea typeface="Kozuka Gothic Pro R" pitchFamily="34" charset="-128"/>
              </a:rPr>
              <a:t>EFFECTIVENESS</a:t>
            </a:r>
            <a:endParaRPr lang="zh-CN" altLang="en-US" sz="1600" dirty="0">
              <a:solidFill>
                <a:schemeClr val="accent1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108" name="TextBox 53"/>
          <p:cNvSpPr txBox="1"/>
          <p:nvPr/>
        </p:nvSpPr>
        <p:spPr>
          <a:xfrm>
            <a:off x="1901300" y="2868311"/>
            <a:ext cx="13195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accent1"/>
                </a:solidFill>
                <a:latin typeface="Kozuka Gothic Pro R" pitchFamily="34" charset="-128"/>
                <a:ea typeface="Kozuka Gothic Pro R" pitchFamily="34" charset="-128"/>
              </a:rPr>
              <a:t>PERTINENCE</a:t>
            </a:r>
            <a:endParaRPr lang="zh-CN" altLang="en-US" sz="1600" dirty="0">
              <a:solidFill>
                <a:schemeClr val="accent1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109" name="TextBox 54"/>
          <p:cNvSpPr txBox="1"/>
          <p:nvPr/>
        </p:nvSpPr>
        <p:spPr>
          <a:xfrm>
            <a:off x="1029093" y="3855654"/>
            <a:ext cx="17959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accent1"/>
                </a:solidFill>
                <a:latin typeface="Kozuka Gothic Pro R" pitchFamily="34" charset="-128"/>
                <a:ea typeface="Kozuka Gothic Pro R" pitchFamily="34" charset="-128"/>
              </a:rPr>
              <a:t>SYSTEMATICNESS</a:t>
            </a:r>
            <a:endParaRPr lang="zh-CN" altLang="en-US" sz="1600" dirty="0">
              <a:solidFill>
                <a:schemeClr val="accent1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110" name="TextBox 55"/>
          <p:cNvSpPr txBox="1"/>
          <p:nvPr/>
        </p:nvSpPr>
        <p:spPr>
          <a:xfrm>
            <a:off x="6451984" y="2861334"/>
            <a:ext cx="1160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accent1"/>
                </a:solidFill>
                <a:latin typeface="Kozuka Gothic Pro R" pitchFamily="34" charset="-128"/>
                <a:ea typeface="Kozuka Gothic Pro R" pitchFamily="34" charset="-128"/>
              </a:rPr>
              <a:t>ECONOMY</a:t>
            </a:r>
            <a:endParaRPr lang="zh-CN" altLang="en-US" sz="1600" dirty="0">
              <a:solidFill>
                <a:schemeClr val="accent1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117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65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65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65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945"/>
                                </p:stCondLst>
                                <p:childTnLst>
                                  <p:par>
                                    <p:cTn id="24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6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445"/>
                                </p:stCondLst>
                                <p:childTnLst>
                                  <p:par>
                                    <p:cTn id="28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0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1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300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5" dur="3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300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9" dur="3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945"/>
                                </p:stCondLst>
                                <p:childTnLst>
                                  <p:par>
                                    <p:cTn id="41" presetID="2" presetClass="entr" presetSubtype="2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3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4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300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8" dur="3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300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2" dur="3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445"/>
                                </p:stCondLst>
                                <p:childTnLst>
                                  <p:par>
                                    <p:cTn id="54" presetID="2" presetClass="entr" presetSubtype="8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56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57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300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1" dur="3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300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5" dur="3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3945"/>
                                </p:stCondLst>
                                <p:childTnLst>
                                  <p:par>
                                    <p:cTn id="67" presetID="2" presetClass="entr" presetSubtype="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69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70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300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4" dur="3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300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8" dur="3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4" grpId="0"/>
          <p:bldP spid="91" grpId="0"/>
          <p:bldP spid="93" grpId="0"/>
          <p:bldP spid="90" grpId="0"/>
          <p:bldP spid="95" grpId="0"/>
          <p:bldP spid="96" grpId="0"/>
          <p:bldP spid="97" grpId="0"/>
          <p:bldP spid="98" grpId="0"/>
          <p:bldP spid="99" grpId="0" animBg="1"/>
          <p:bldP spid="103" grpId="0" animBg="1"/>
          <p:bldP spid="107" grpId="0"/>
          <p:bldP spid="108" grpId="0"/>
          <p:bldP spid="109" grpId="0"/>
          <p:bldP spid="1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65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65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65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945"/>
                                </p:stCondLst>
                                <p:childTnLst>
                                  <p:par>
                                    <p:cTn id="24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6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445"/>
                                </p:stCondLst>
                                <p:childTnLst>
                                  <p:par>
                                    <p:cTn id="2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300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5" dur="3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300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9" dur="3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945"/>
                                </p:stCondLst>
                                <p:childTnLst>
                                  <p:par>
                                    <p:cTn id="4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300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8" dur="3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300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2" dur="3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445"/>
                                </p:stCondLst>
                                <p:childTnLst>
                                  <p:par>
                                    <p:cTn id="5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300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1" dur="3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300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5" dur="3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3945"/>
                                </p:stCondLst>
                                <p:childTnLst>
                                  <p:par>
                                    <p:cTn id="6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300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4" dur="3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300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8" dur="3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4" grpId="0"/>
          <p:bldP spid="91" grpId="0"/>
          <p:bldP spid="93" grpId="0"/>
          <p:bldP spid="90" grpId="0"/>
          <p:bldP spid="95" grpId="0"/>
          <p:bldP spid="96" grpId="0"/>
          <p:bldP spid="97" grpId="0"/>
          <p:bldP spid="98" grpId="0"/>
          <p:bldP spid="99" grpId="0" animBg="1"/>
          <p:bldP spid="103" grpId="0" animBg="1"/>
          <p:bldP spid="107" grpId="0"/>
          <p:bldP spid="108" grpId="0"/>
          <p:bldP spid="109" grpId="0"/>
          <p:bldP spid="110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268673" y="5308054"/>
            <a:ext cx="18958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 smtClean="0">
                <a:solidFill>
                  <a:srgbClr val="00AEEE"/>
                </a:solidFill>
                <a:latin typeface="微软雅黑" pitchFamily="34" charset="-122"/>
                <a:ea typeface="微软雅黑" pitchFamily="34" charset="-122"/>
              </a:rPr>
              <a:t>延迟符号</a:t>
            </a:r>
            <a:endParaRPr lang="nl-NL" altLang="zh-CN" sz="1400" dirty="0">
              <a:solidFill>
                <a:srgbClr val="00AEE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 rot="1224749">
            <a:off x="2843808" y="3108517"/>
            <a:ext cx="5916039" cy="45719"/>
          </a:xfrm>
          <a:prstGeom prst="rect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 lIns="65325" tIns="32662" rIns="65325" bIns="32662"/>
          <a:lstStyle/>
          <a:p>
            <a:pPr>
              <a:buFont typeface="Arial" charset="0"/>
              <a:buNone/>
            </a:pPr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11" name="椭圆 5"/>
          <p:cNvSpPr>
            <a:spLocks noChangeArrowheads="1"/>
          </p:cNvSpPr>
          <p:nvPr/>
        </p:nvSpPr>
        <p:spPr bwMode="auto">
          <a:xfrm rot="1404045">
            <a:off x="33608" y="118460"/>
            <a:ext cx="3189398" cy="3189310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 lIns="65325" tIns="32662" rIns="65325" bIns="32662" anchor="ctr"/>
          <a:lstStyle>
            <a:lvl1pPr>
              <a:lnSpc>
                <a:spcPct val="90000"/>
              </a:lnSpc>
              <a:spcBef>
                <a:spcPts val="1050"/>
              </a:spcBef>
              <a:buFont typeface="Arial" charset="0"/>
              <a:buChar char="•"/>
              <a:defRPr sz="29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lnSpc>
                <a:spcPct val="90000"/>
              </a:lnSpc>
              <a:spcBef>
                <a:spcPts val="525"/>
              </a:spcBef>
              <a:buFont typeface="Arial" charset="0"/>
              <a:buChar char="•"/>
              <a:defRPr sz="25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lnSpc>
                <a:spcPct val="90000"/>
              </a:lnSpc>
              <a:spcBef>
                <a:spcPts val="525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lnSpc>
                <a:spcPct val="90000"/>
              </a:lnSpc>
              <a:spcBef>
                <a:spcPts val="52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lnSpc>
                <a:spcPct val="90000"/>
              </a:lnSpc>
              <a:spcBef>
                <a:spcPts val="52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zh-CN" altLang="zh-CN" sz="1300">
              <a:solidFill>
                <a:schemeClr val="accent1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58144" y="668484"/>
            <a:ext cx="1940012" cy="1939706"/>
          </a:xfrm>
          <a:prstGeom prst="ellipse">
            <a:avLst/>
          </a:prstGeom>
          <a:gradFill flip="none" rotWithShape="1">
            <a:gsLst>
              <a:gs pos="49000">
                <a:schemeClr val="bg1">
                  <a:lumMod val="93000"/>
                </a:schemeClr>
              </a:gs>
              <a:gs pos="0">
                <a:srgbClr val="E2E2E2">
                  <a:lumMod val="85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100000">
                  <a:srgbClr val="E0E0E0"/>
                </a:gs>
                <a:gs pos="0">
                  <a:schemeClr val="bg1"/>
                </a:gs>
              </a:gsLst>
              <a:lin ang="0" scaled="0"/>
              <a:tileRect/>
            </a:gradFill>
          </a:ln>
          <a:effectLst>
            <a:outerShdw blurRad="368300" dist="584200" dir="2700000" algn="t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4497" rIns="0" bIns="24497" anchor="ctr"/>
          <a:lstStyle/>
          <a:p>
            <a:pPr algn="ctr">
              <a:defRPr/>
            </a:pPr>
            <a:endParaRPr lang="zh-CN" altLang="en-US" sz="5700" u="sng" dirty="0">
              <a:ln w="12700">
                <a:noFill/>
              </a:ln>
              <a:solidFill>
                <a:schemeClr val="accent1"/>
              </a:solidFill>
              <a:latin typeface="Harlow Solid Italic" panose="04030604020F02020D02" pitchFamily="82" charset="0"/>
              <a:ea typeface="微软雅黑" pitchFamily="34" charset="-122"/>
            </a:endParaRPr>
          </a:p>
        </p:txBody>
      </p:sp>
      <p:sp>
        <p:nvSpPr>
          <p:cNvPr id="13" name="TextBox 67"/>
          <p:cNvSpPr>
            <a:spLocks noChangeArrowheads="1"/>
          </p:cNvSpPr>
          <p:nvPr/>
        </p:nvSpPr>
        <p:spPr bwMode="auto">
          <a:xfrm>
            <a:off x="772404" y="1028763"/>
            <a:ext cx="1665651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80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me</a:t>
            </a:r>
            <a:endParaRPr lang="zh-CN" altLang="en-US" sz="80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 rot="1224921">
            <a:off x="3754711" y="2146996"/>
            <a:ext cx="3173790" cy="68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4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胜任能力</a:t>
            </a:r>
          </a:p>
        </p:txBody>
      </p:sp>
      <p:sp>
        <p:nvSpPr>
          <p:cNvPr id="9" name="TextBox 48"/>
          <p:cNvSpPr txBox="1"/>
          <p:nvPr/>
        </p:nvSpPr>
        <p:spPr>
          <a:xfrm rot="1224921">
            <a:off x="5851801" y="3178639"/>
            <a:ext cx="28337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COMPETENCE</a:t>
            </a:r>
            <a:endParaRPr lang="zh-CN" altLang="en-US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 rot="1175824">
            <a:off x="3397398" y="2848516"/>
            <a:ext cx="1289456" cy="396583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indent="-180000">
              <a:lnSpc>
                <a:spcPct val="120000"/>
              </a:lnSpc>
              <a:buFont typeface="Arial" pitchFamily="34" charset="0"/>
              <a:buChar char="•"/>
            </a:pPr>
            <a:r>
              <a:rPr lang="zh-CN" altLang="en-US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领导能力</a:t>
            </a:r>
            <a:endParaRPr lang="en-US" altLang="zh-CN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 rot="1175824">
            <a:off x="4909449" y="3496588"/>
            <a:ext cx="1289456" cy="396583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indent="-180000">
              <a:lnSpc>
                <a:spcPct val="120000"/>
              </a:lnSpc>
              <a:buFont typeface="Arial" pitchFamily="34" charset="0"/>
              <a:buChar char="•"/>
            </a:pPr>
            <a:r>
              <a:rPr lang="zh-CN" altLang="en-US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执行能力</a:t>
            </a:r>
            <a:endParaRPr lang="en-US" altLang="zh-CN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 rot="1169834">
            <a:off x="6528910" y="4033941"/>
            <a:ext cx="1289456" cy="396583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indent="-180000">
              <a:lnSpc>
                <a:spcPct val="120000"/>
              </a:lnSpc>
              <a:buFont typeface="Arial" pitchFamily="34" charset="0"/>
              <a:buChar char="•"/>
            </a:pPr>
            <a:r>
              <a:rPr lang="zh-CN" altLang="en-US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团队能力</a:t>
            </a:r>
            <a:endParaRPr lang="en-US" altLang="zh-CN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1350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6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6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  <p:bldP spid="12" grpId="0" animBg="1"/>
      <p:bldP spid="13" grpId="0"/>
      <p:bldP spid="8" grpId="0"/>
      <p:bldP spid="9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7268673" y="5308054"/>
            <a:ext cx="18958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 smtClean="0">
                <a:solidFill>
                  <a:srgbClr val="00AEEE"/>
                </a:solidFill>
                <a:latin typeface="微软雅黑" pitchFamily="34" charset="-122"/>
                <a:ea typeface="微软雅黑" pitchFamily="34" charset="-122"/>
              </a:rPr>
              <a:t>延迟符号</a:t>
            </a:r>
            <a:endParaRPr lang="nl-NL" altLang="zh-CN" sz="1400" dirty="0">
              <a:solidFill>
                <a:srgbClr val="00AEE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TextBox 33"/>
          <p:cNvSpPr txBox="1"/>
          <p:nvPr/>
        </p:nvSpPr>
        <p:spPr>
          <a:xfrm>
            <a:off x="3851920" y="123478"/>
            <a:ext cx="3578887" cy="43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lnSpc>
                <a:spcPct val="120000"/>
              </a:lnSpc>
              <a:buFont typeface="Arial" pitchFamily="34" charset="0"/>
              <a:buChar char="•"/>
            </a:pPr>
            <a:r>
              <a:rPr lang="zh-CN" altLang="en-US" sz="200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领导能力</a:t>
            </a:r>
            <a:endParaRPr lang="en-US" altLang="zh-CN" sz="2000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 flipV="1">
            <a:off x="2411760" y="523588"/>
            <a:ext cx="4226959" cy="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3"/>
          <p:cNvSpPr txBox="1"/>
          <p:nvPr/>
        </p:nvSpPr>
        <p:spPr>
          <a:xfrm>
            <a:off x="3207936" y="566898"/>
            <a:ext cx="3578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2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 here  to  add  your  title  </a:t>
            </a:r>
            <a:endParaRPr lang="zh-CN" altLang="en-US" sz="1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28"/>
          <p:cNvSpPr txBox="1"/>
          <p:nvPr/>
        </p:nvSpPr>
        <p:spPr>
          <a:xfrm>
            <a:off x="6339628" y="1888252"/>
            <a:ext cx="226481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建立组织结构，规定职务或职位，明确责权关系，以使组织中的成员互相协作配合、共同劳动，有效实现组织目</a:t>
            </a:r>
            <a:endParaRPr lang="en-US" altLang="zh-CN" sz="1200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  <a:p>
            <a:r>
              <a:rPr lang="zh-CN" altLang="en-US" sz="12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标的过程。组织管理是管理活动的一部分，也称组织职能。为了有效地实现目标，灵活地运用各种方法，把各种</a:t>
            </a:r>
            <a:endParaRPr lang="en-US" altLang="zh-CN" sz="1200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  <a:p>
            <a:r>
              <a:rPr lang="zh-CN" altLang="en-US" sz="12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力量合理地组织和有效地协调起来的能力。包括协调关系的能力和善于用人的能力等等。</a:t>
            </a:r>
            <a:endParaRPr lang="en-US" altLang="zh-CN" sz="1200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33" name="五角星 32"/>
          <p:cNvSpPr/>
          <p:nvPr/>
        </p:nvSpPr>
        <p:spPr>
          <a:xfrm>
            <a:off x="2222977" y="1827895"/>
            <a:ext cx="2112041" cy="2112041"/>
          </a:xfrm>
          <a:prstGeom prst="star5">
            <a:avLst/>
          </a:prstGeom>
          <a:noFill/>
          <a:ln w="76200">
            <a:solidFill>
              <a:srgbClr val="01AE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2696300" y="2420541"/>
            <a:ext cx="1188700" cy="1188700"/>
            <a:chOff x="3962648" y="2819400"/>
            <a:chExt cx="1218704" cy="1218704"/>
          </a:xfrm>
        </p:grpSpPr>
        <p:grpSp>
          <p:nvGrpSpPr>
            <p:cNvPr id="35" name="组合 34"/>
            <p:cNvGrpSpPr/>
            <p:nvPr/>
          </p:nvGrpSpPr>
          <p:grpSpPr>
            <a:xfrm>
              <a:off x="3962648" y="2819400"/>
              <a:ext cx="1218704" cy="121870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8" name="同心圆 3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36" name="TextBox 54"/>
            <p:cNvSpPr txBox="1"/>
            <p:nvPr/>
          </p:nvSpPr>
          <p:spPr>
            <a:xfrm>
              <a:off x="4174018" y="3278286"/>
              <a:ext cx="859860" cy="3155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b="1" spc="300" dirty="0" smtClean="0">
                  <a:solidFill>
                    <a:schemeClr val="accent1"/>
                  </a:solidFill>
                  <a:latin typeface="方正兰亭细黑_GBK" pitchFamily="2" charset="-122"/>
                  <a:ea typeface="方正兰亭细黑_GBK" pitchFamily="2" charset="-122"/>
                </a:rPr>
                <a:t>领导力</a:t>
              </a:r>
              <a:endParaRPr lang="zh-CN" altLang="en-US" sz="1400" b="1" spc="300" dirty="0">
                <a:solidFill>
                  <a:schemeClr val="accent1"/>
                </a:solidFill>
                <a:latin typeface="方正兰亭细黑_GBK" pitchFamily="2" charset="-122"/>
                <a:ea typeface="方正兰亭细黑_GBK" pitchFamily="2" charset="-122"/>
              </a:endParaRPr>
            </a:p>
          </p:txBody>
        </p:sp>
      </p:grpSp>
      <p:sp>
        <p:nvSpPr>
          <p:cNvPr id="40" name="椭圆 39"/>
          <p:cNvSpPr/>
          <p:nvPr/>
        </p:nvSpPr>
        <p:spPr>
          <a:xfrm>
            <a:off x="1720231" y="2272556"/>
            <a:ext cx="692656" cy="69265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2950584" y="1275606"/>
            <a:ext cx="692656" cy="69265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4195183" y="2272556"/>
            <a:ext cx="692656" cy="69265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68" name="椭圆 67"/>
          <p:cNvSpPr/>
          <p:nvPr/>
        </p:nvSpPr>
        <p:spPr>
          <a:xfrm>
            <a:off x="3703589" y="3715624"/>
            <a:ext cx="692656" cy="69265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69" name="椭圆 68"/>
          <p:cNvSpPr/>
          <p:nvPr/>
        </p:nvSpPr>
        <p:spPr>
          <a:xfrm>
            <a:off x="2210232" y="3702924"/>
            <a:ext cx="692656" cy="69265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70" name="TextBox 55"/>
          <p:cNvSpPr txBox="1"/>
          <p:nvPr/>
        </p:nvSpPr>
        <p:spPr>
          <a:xfrm>
            <a:off x="1966388" y="1522663"/>
            <a:ext cx="855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1"/>
                </a:solidFill>
                <a:latin typeface="方正兰亭细黑_GBK" pitchFamily="2" charset="-122"/>
                <a:ea typeface="方正兰亭细黑_GBK" pitchFamily="2" charset="-122"/>
              </a:rPr>
              <a:t>学习力</a:t>
            </a:r>
            <a:endParaRPr lang="zh-CN" altLang="en-US" dirty="0">
              <a:solidFill>
                <a:schemeClr val="accent1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71" name="TextBox 56"/>
          <p:cNvSpPr txBox="1"/>
          <p:nvPr/>
        </p:nvSpPr>
        <p:spPr>
          <a:xfrm>
            <a:off x="5016273" y="2458144"/>
            <a:ext cx="855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1"/>
                </a:solidFill>
                <a:latin typeface="方正兰亭细黑_GBK" pitchFamily="2" charset="-122"/>
                <a:ea typeface="方正兰亭细黑_GBK" pitchFamily="2" charset="-122"/>
              </a:rPr>
              <a:t>决策力</a:t>
            </a:r>
            <a:endParaRPr lang="zh-CN" altLang="en-US" dirty="0">
              <a:solidFill>
                <a:schemeClr val="accent1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72" name="TextBox 58"/>
          <p:cNvSpPr txBox="1"/>
          <p:nvPr/>
        </p:nvSpPr>
        <p:spPr>
          <a:xfrm>
            <a:off x="4530240" y="3839536"/>
            <a:ext cx="855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1"/>
                </a:solidFill>
                <a:latin typeface="方正兰亭细黑_GBK" pitchFamily="2" charset="-122"/>
                <a:ea typeface="方正兰亭细黑_GBK" pitchFamily="2" charset="-122"/>
              </a:rPr>
              <a:t>感召力</a:t>
            </a:r>
            <a:endParaRPr lang="zh-CN" altLang="en-US" dirty="0">
              <a:solidFill>
                <a:schemeClr val="accent1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73" name="TextBox 59"/>
          <p:cNvSpPr txBox="1"/>
          <p:nvPr/>
        </p:nvSpPr>
        <p:spPr>
          <a:xfrm>
            <a:off x="683568" y="2497022"/>
            <a:ext cx="855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1"/>
                </a:solidFill>
                <a:latin typeface="方正兰亭细黑_GBK" pitchFamily="2" charset="-122"/>
                <a:ea typeface="方正兰亭细黑_GBK" pitchFamily="2" charset="-122"/>
              </a:rPr>
              <a:t>组织力</a:t>
            </a:r>
            <a:endParaRPr lang="zh-CN" altLang="en-US" dirty="0">
              <a:solidFill>
                <a:schemeClr val="accent1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74" name="TextBox 61"/>
          <p:cNvSpPr txBox="1"/>
          <p:nvPr/>
        </p:nvSpPr>
        <p:spPr>
          <a:xfrm>
            <a:off x="1194100" y="3915736"/>
            <a:ext cx="855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1"/>
                </a:solidFill>
                <a:latin typeface="方正兰亭细黑_GBK" pitchFamily="2" charset="-122"/>
                <a:ea typeface="方正兰亭细黑_GBK" pitchFamily="2" charset="-122"/>
              </a:rPr>
              <a:t>执行力</a:t>
            </a:r>
            <a:endParaRPr lang="zh-CN" altLang="en-US" dirty="0">
              <a:solidFill>
                <a:schemeClr val="accent1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23816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6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6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45"/>
                            </p:stCondLst>
                            <p:childTnLst>
                              <p:par>
                                <p:cTn id="2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45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945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45"/>
                            </p:stCondLst>
                            <p:childTnLst>
                              <p:par>
                                <p:cTn id="6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245"/>
                            </p:stCondLst>
                            <p:childTnLst>
                              <p:par>
                                <p:cTn id="8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9" grpId="0"/>
      <p:bldP spid="31" grpId="0"/>
      <p:bldP spid="32" grpId="0"/>
      <p:bldP spid="33" grpId="0" animBg="1"/>
      <p:bldP spid="40" grpId="0" animBg="1"/>
      <p:bldP spid="41" grpId="0" animBg="1"/>
      <p:bldP spid="42" grpId="0" animBg="1"/>
      <p:bldP spid="68" grpId="0" animBg="1"/>
      <p:bldP spid="69" grpId="0" animBg="1"/>
      <p:bldP spid="70" grpId="0"/>
      <p:bldP spid="71" grpId="0"/>
      <p:bldP spid="72" grpId="0"/>
      <p:bldP spid="73" grpId="0"/>
      <p:bldP spid="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7268673" y="5308054"/>
            <a:ext cx="18958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 smtClean="0">
                <a:solidFill>
                  <a:srgbClr val="00AEEE"/>
                </a:solidFill>
                <a:latin typeface="微软雅黑" pitchFamily="34" charset="-122"/>
                <a:ea typeface="微软雅黑" pitchFamily="34" charset="-122"/>
              </a:rPr>
              <a:t>延迟符号</a:t>
            </a:r>
            <a:endParaRPr lang="nl-NL" altLang="zh-CN" sz="1400" dirty="0">
              <a:solidFill>
                <a:srgbClr val="00AEE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TextBox 33"/>
          <p:cNvSpPr txBox="1"/>
          <p:nvPr/>
        </p:nvSpPr>
        <p:spPr>
          <a:xfrm>
            <a:off x="3873433" y="123478"/>
            <a:ext cx="3578887" cy="43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lnSpc>
                <a:spcPct val="120000"/>
              </a:lnSpc>
              <a:buFont typeface="Arial" pitchFamily="34" charset="0"/>
              <a:buChar char="•"/>
            </a:pPr>
            <a:r>
              <a:rPr lang="zh-CN" altLang="en-US" sz="200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执行能力</a:t>
            </a:r>
            <a:endParaRPr lang="en-US" altLang="zh-CN" sz="2000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 flipV="1">
            <a:off x="2411760" y="523588"/>
            <a:ext cx="4226959" cy="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33"/>
          <p:cNvSpPr txBox="1"/>
          <p:nvPr/>
        </p:nvSpPr>
        <p:spPr>
          <a:xfrm>
            <a:off x="3207936" y="566898"/>
            <a:ext cx="3578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2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 here  to  add  your  title  </a:t>
            </a:r>
            <a:endParaRPr lang="zh-CN" altLang="en-US" sz="1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3049904" y="2227926"/>
            <a:ext cx="3040380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4581524" y="2236163"/>
            <a:ext cx="875144" cy="824348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2" name="直接连接符 31"/>
          <p:cNvCxnSpPr/>
          <p:nvPr/>
        </p:nvCxnSpPr>
        <p:spPr>
          <a:xfrm flipH="1">
            <a:off x="3697604" y="2236163"/>
            <a:ext cx="875144" cy="824348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4570094" y="2224321"/>
            <a:ext cx="0" cy="1223422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4" name="椭圆 33"/>
          <p:cNvSpPr/>
          <p:nvPr/>
        </p:nvSpPr>
        <p:spPr>
          <a:xfrm>
            <a:off x="2289810" y="1886337"/>
            <a:ext cx="762000" cy="76200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accent1"/>
              </a:solidFill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6092190" y="1886337"/>
            <a:ext cx="762000" cy="76200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accent1"/>
              </a:solidFill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5354766" y="2937897"/>
            <a:ext cx="762000" cy="76200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accent1"/>
              </a:solidFill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3038286" y="2937897"/>
            <a:ext cx="762000" cy="76200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accent1"/>
              </a:solidFill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4189094" y="3447743"/>
            <a:ext cx="762000" cy="76200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accent1"/>
              </a:solidFill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3899534" y="1557366"/>
            <a:ext cx="1341120" cy="13411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accent1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911347" y="1954206"/>
            <a:ext cx="1909125" cy="626262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其他执行力</a:t>
            </a:r>
            <a:endParaRPr lang="en-US" altLang="zh-CN" sz="1600" dirty="0" smtClean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其他</a:t>
            </a:r>
            <a:r>
              <a:rPr lang="zh-CN" altLang="en-US" sz="160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执行</a:t>
            </a:r>
            <a:r>
              <a:rPr lang="zh-CN" altLang="en-US" sz="1600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力说明</a:t>
            </a:r>
            <a:endParaRPr lang="zh-CN" altLang="en-US" sz="1600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063239" y="3545401"/>
            <a:ext cx="1821129" cy="626262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工作执行力</a:t>
            </a:r>
            <a:endParaRPr lang="en-US" altLang="zh-CN" sz="1600" dirty="0" smtClean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工作执行</a:t>
            </a:r>
            <a:r>
              <a:rPr lang="zh-CN" altLang="en-US" sz="1600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力说明</a:t>
            </a:r>
            <a:endParaRPr lang="zh-CN" altLang="en-US" sz="1600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3855917" y="4249744"/>
            <a:ext cx="2617273" cy="626262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战略执行力</a:t>
            </a:r>
            <a:endParaRPr lang="en-US" altLang="zh-CN" sz="1600" dirty="0" smtClean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战略执行</a:t>
            </a:r>
            <a:r>
              <a:rPr lang="zh-CN" altLang="en-US" sz="1600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力说明</a:t>
            </a:r>
            <a:endParaRPr lang="zh-CN" altLang="en-US" sz="1600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063311" y="3545401"/>
            <a:ext cx="2068529" cy="626262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应急执行力</a:t>
            </a:r>
            <a:endParaRPr lang="en-US" altLang="zh-CN" sz="1600" dirty="0" smtClean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  <a:p>
            <a:pPr algn="r">
              <a:lnSpc>
                <a:spcPct val="120000"/>
              </a:lnSpc>
            </a:pPr>
            <a:r>
              <a:rPr lang="zh-CN" altLang="en-US" sz="1600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应急执行力说明</a:t>
            </a:r>
          </a:p>
          <a:p>
            <a:pPr algn="r">
              <a:lnSpc>
                <a:spcPct val="120000"/>
              </a:lnSpc>
            </a:pPr>
            <a:endParaRPr lang="zh-CN" altLang="en-US" sz="1600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3984703" y="1912997"/>
            <a:ext cx="12331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accent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执行</a:t>
            </a:r>
            <a:endParaRPr lang="en-US" altLang="zh-CN" sz="2400" dirty="0" smtClean="0">
              <a:solidFill>
                <a:schemeClr val="accent1"/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pPr algn="ctr"/>
            <a:r>
              <a:rPr lang="zh-CN" altLang="en-US" sz="2400" dirty="0" smtClean="0">
                <a:solidFill>
                  <a:schemeClr val="accent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能力</a:t>
            </a:r>
            <a:endParaRPr lang="zh-CN" altLang="en-US" sz="2400" dirty="0">
              <a:solidFill>
                <a:schemeClr val="accent1"/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sp>
        <p:nvSpPr>
          <p:cNvPr id="45" name="Freeform 338"/>
          <p:cNvSpPr>
            <a:spLocks noEditPoints="1"/>
          </p:cNvSpPr>
          <p:nvPr/>
        </p:nvSpPr>
        <p:spPr bwMode="auto">
          <a:xfrm>
            <a:off x="4380487" y="3695110"/>
            <a:ext cx="384522" cy="326844"/>
          </a:xfrm>
          <a:custGeom>
            <a:avLst/>
            <a:gdLst>
              <a:gd name="T0" fmla="*/ 58 w 76"/>
              <a:gd name="T1" fmla="*/ 2 h 65"/>
              <a:gd name="T2" fmla="*/ 69 w 76"/>
              <a:gd name="T3" fmla="*/ 2 h 65"/>
              <a:gd name="T4" fmla="*/ 76 w 76"/>
              <a:gd name="T5" fmla="*/ 8 h 65"/>
              <a:gd name="T6" fmla="*/ 76 w 76"/>
              <a:gd name="T7" fmla="*/ 62 h 65"/>
              <a:gd name="T8" fmla="*/ 73 w 76"/>
              <a:gd name="T9" fmla="*/ 65 h 65"/>
              <a:gd name="T10" fmla="*/ 12 w 76"/>
              <a:gd name="T11" fmla="*/ 62 h 65"/>
              <a:gd name="T12" fmla="*/ 8 w 76"/>
              <a:gd name="T13" fmla="*/ 58 h 65"/>
              <a:gd name="T14" fmla="*/ 0 w 76"/>
              <a:gd name="T15" fmla="*/ 45 h 65"/>
              <a:gd name="T16" fmla="*/ 10 w 76"/>
              <a:gd name="T17" fmla="*/ 47 h 65"/>
              <a:gd name="T18" fmla="*/ 49 w 76"/>
              <a:gd name="T19" fmla="*/ 47 h 65"/>
              <a:gd name="T20" fmla="*/ 10 w 76"/>
              <a:gd name="T21" fmla="*/ 44 h 65"/>
              <a:gd name="T22" fmla="*/ 10 w 76"/>
              <a:gd name="T23" fmla="*/ 41 h 65"/>
              <a:gd name="T24" fmla="*/ 49 w 76"/>
              <a:gd name="T25" fmla="*/ 39 h 65"/>
              <a:gd name="T26" fmla="*/ 10 w 76"/>
              <a:gd name="T27" fmla="*/ 31 h 65"/>
              <a:gd name="T28" fmla="*/ 49 w 76"/>
              <a:gd name="T29" fmla="*/ 31 h 65"/>
              <a:gd name="T30" fmla="*/ 42 w 76"/>
              <a:gd name="T31" fmla="*/ 23 h 65"/>
              <a:gd name="T32" fmla="*/ 50 w 76"/>
              <a:gd name="T33" fmla="*/ 21 h 65"/>
              <a:gd name="T34" fmla="*/ 45 w 76"/>
              <a:gd name="T35" fmla="*/ 14 h 65"/>
              <a:gd name="T36" fmla="*/ 46 w 76"/>
              <a:gd name="T37" fmla="*/ 12 h 65"/>
              <a:gd name="T38" fmla="*/ 50 w 76"/>
              <a:gd name="T39" fmla="*/ 12 h 65"/>
              <a:gd name="T40" fmla="*/ 42 w 76"/>
              <a:gd name="T41" fmla="*/ 15 h 65"/>
              <a:gd name="T42" fmla="*/ 46 w 76"/>
              <a:gd name="T43" fmla="*/ 21 h 65"/>
              <a:gd name="T44" fmla="*/ 45 w 76"/>
              <a:gd name="T45" fmla="*/ 23 h 65"/>
              <a:gd name="T46" fmla="*/ 18 w 76"/>
              <a:gd name="T47" fmla="*/ 26 h 65"/>
              <a:gd name="T48" fmla="*/ 15 w 76"/>
              <a:gd name="T49" fmla="*/ 17 h 65"/>
              <a:gd name="T50" fmla="*/ 9 w 76"/>
              <a:gd name="T51" fmla="*/ 26 h 65"/>
              <a:gd name="T52" fmla="*/ 15 w 76"/>
              <a:gd name="T53" fmla="*/ 26 h 65"/>
              <a:gd name="T54" fmla="*/ 26 w 76"/>
              <a:gd name="T55" fmla="*/ 24 h 65"/>
              <a:gd name="T56" fmla="*/ 26 w 76"/>
              <a:gd name="T57" fmla="*/ 18 h 65"/>
              <a:gd name="T58" fmla="*/ 23 w 76"/>
              <a:gd name="T59" fmla="*/ 12 h 65"/>
              <a:gd name="T60" fmla="*/ 19 w 76"/>
              <a:gd name="T61" fmla="*/ 10 h 65"/>
              <a:gd name="T62" fmla="*/ 41 w 76"/>
              <a:gd name="T63" fmla="*/ 10 h 65"/>
              <a:gd name="T64" fmla="*/ 36 w 76"/>
              <a:gd name="T65" fmla="*/ 10 h 65"/>
              <a:gd name="T66" fmla="*/ 30 w 76"/>
              <a:gd name="T67" fmla="*/ 10 h 65"/>
              <a:gd name="T68" fmla="*/ 32 w 76"/>
              <a:gd name="T69" fmla="*/ 26 h 65"/>
              <a:gd name="T70" fmla="*/ 39 w 76"/>
              <a:gd name="T71" fmla="*/ 26 h 65"/>
              <a:gd name="T72" fmla="*/ 58 w 76"/>
              <a:gd name="T73" fmla="*/ 44 h 65"/>
              <a:gd name="T74" fmla="*/ 61 w 76"/>
              <a:gd name="T75" fmla="*/ 53 h 65"/>
              <a:gd name="T76" fmla="*/ 63 w 76"/>
              <a:gd name="T77" fmla="*/ 44 h 65"/>
              <a:gd name="T78" fmla="*/ 63 w 76"/>
              <a:gd name="T79" fmla="*/ 8 h 65"/>
              <a:gd name="T80" fmla="*/ 59 w 76"/>
              <a:gd name="T81" fmla="*/ 7 h 65"/>
              <a:gd name="T82" fmla="*/ 68 w 76"/>
              <a:gd name="T83" fmla="*/ 7 h 65"/>
              <a:gd name="T84" fmla="*/ 68 w 76"/>
              <a:gd name="T85" fmla="*/ 8 h 65"/>
              <a:gd name="T86" fmla="*/ 67 w 76"/>
              <a:gd name="T87" fmla="*/ 53 h 65"/>
              <a:gd name="T88" fmla="*/ 62 w 76"/>
              <a:gd name="T89" fmla="*/ 58 h 65"/>
              <a:gd name="T90" fmla="*/ 71 w 76"/>
              <a:gd name="T91" fmla="*/ 59 h 65"/>
              <a:gd name="T92" fmla="*/ 71 w 76"/>
              <a:gd name="T93" fmla="*/ 8 h 65"/>
              <a:gd name="T94" fmla="*/ 69 w 76"/>
              <a:gd name="T95" fmla="*/ 7 h 65"/>
              <a:gd name="T96" fmla="*/ 5 w 76"/>
              <a:gd name="T97" fmla="*/ 5 h 65"/>
              <a:gd name="T98" fmla="*/ 5 w 76"/>
              <a:gd name="T99" fmla="*/ 45 h 65"/>
              <a:gd name="T100" fmla="*/ 54 w 76"/>
              <a:gd name="T101" fmla="*/ 53 h 65"/>
              <a:gd name="T102" fmla="*/ 53 w 76"/>
              <a:gd name="T103" fmla="*/ 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6" h="65">
                <a:moveTo>
                  <a:pt x="2" y="0"/>
                </a:moveTo>
                <a:cubicBezTo>
                  <a:pt x="55" y="0"/>
                  <a:pt x="55" y="0"/>
                  <a:pt x="55" y="0"/>
                </a:cubicBezTo>
                <a:cubicBezTo>
                  <a:pt x="57" y="0"/>
                  <a:pt x="58" y="1"/>
                  <a:pt x="58" y="2"/>
                </a:cubicBezTo>
                <a:cubicBezTo>
                  <a:pt x="58" y="2"/>
                  <a:pt x="59" y="2"/>
                  <a:pt x="59" y="2"/>
                </a:cubicBezTo>
                <a:cubicBezTo>
                  <a:pt x="68" y="2"/>
                  <a:pt x="68" y="2"/>
                  <a:pt x="68" y="2"/>
                </a:cubicBezTo>
                <a:cubicBezTo>
                  <a:pt x="68" y="2"/>
                  <a:pt x="69" y="2"/>
                  <a:pt x="69" y="2"/>
                </a:cubicBezTo>
                <a:cubicBezTo>
                  <a:pt x="69" y="2"/>
                  <a:pt x="69" y="2"/>
                  <a:pt x="70" y="2"/>
                </a:cubicBezTo>
                <a:cubicBezTo>
                  <a:pt x="71" y="2"/>
                  <a:pt x="73" y="2"/>
                  <a:pt x="74" y="3"/>
                </a:cubicBezTo>
                <a:cubicBezTo>
                  <a:pt x="75" y="5"/>
                  <a:pt x="76" y="6"/>
                  <a:pt x="76" y="8"/>
                </a:cubicBezTo>
                <a:cubicBezTo>
                  <a:pt x="76" y="8"/>
                  <a:pt x="76" y="8"/>
                  <a:pt x="76" y="9"/>
                </a:cubicBezTo>
                <a:cubicBezTo>
                  <a:pt x="76" y="9"/>
                  <a:pt x="76" y="9"/>
                  <a:pt x="76" y="9"/>
                </a:cubicBezTo>
                <a:cubicBezTo>
                  <a:pt x="76" y="62"/>
                  <a:pt x="76" y="62"/>
                  <a:pt x="76" y="62"/>
                </a:cubicBezTo>
                <a:cubicBezTo>
                  <a:pt x="76" y="62"/>
                  <a:pt x="76" y="62"/>
                  <a:pt x="76" y="62"/>
                </a:cubicBezTo>
                <a:cubicBezTo>
                  <a:pt x="76" y="62"/>
                  <a:pt x="76" y="62"/>
                  <a:pt x="76" y="62"/>
                </a:cubicBezTo>
                <a:cubicBezTo>
                  <a:pt x="76" y="63"/>
                  <a:pt x="75" y="65"/>
                  <a:pt x="73" y="65"/>
                </a:cubicBezTo>
                <a:cubicBezTo>
                  <a:pt x="73" y="65"/>
                  <a:pt x="73" y="64"/>
                  <a:pt x="72" y="64"/>
                </a:cubicBezTo>
                <a:cubicBezTo>
                  <a:pt x="14" y="64"/>
                  <a:pt x="14" y="64"/>
                  <a:pt x="14" y="64"/>
                </a:cubicBezTo>
                <a:cubicBezTo>
                  <a:pt x="13" y="64"/>
                  <a:pt x="12" y="63"/>
                  <a:pt x="12" y="62"/>
                </a:cubicBezTo>
                <a:cubicBezTo>
                  <a:pt x="12" y="58"/>
                  <a:pt x="12" y="58"/>
                  <a:pt x="12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6" y="57"/>
                  <a:pt x="4" y="56"/>
                  <a:pt x="2" y="54"/>
                </a:cubicBezTo>
                <a:cubicBezTo>
                  <a:pt x="1" y="52"/>
                  <a:pt x="0" y="49"/>
                  <a:pt x="0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2" y="0"/>
                </a:cubicBezTo>
                <a:close/>
                <a:moveTo>
                  <a:pt x="10" y="47"/>
                </a:moveTo>
                <a:cubicBezTo>
                  <a:pt x="10" y="49"/>
                  <a:pt x="10" y="49"/>
                  <a:pt x="10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49" y="47"/>
                  <a:pt x="49" y="47"/>
                  <a:pt x="49" y="47"/>
                </a:cubicBezTo>
                <a:cubicBezTo>
                  <a:pt x="10" y="47"/>
                  <a:pt x="10" y="47"/>
                  <a:pt x="10" y="47"/>
                </a:cubicBezTo>
                <a:close/>
                <a:moveTo>
                  <a:pt x="10" y="41"/>
                </a:moveTo>
                <a:cubicBezTo>
                  <a:pt x="10" y="44"/>
                  <a:pt x="10" y="44"/>
                  <a:pt x="10" y="44"/>
                </a:cubicBezTo>
                <a:cubicBezTo>
                  <a:pt x="49" y="44"/>
                  <a:pt x="49" y="44"/>
                  <a:pt x="49" y="44"/>
                </a:cubicBezTo>
                <a:cubicBezTo>
                  <a:pt x="49" y="41"/>
                  <a:pt x="49" y="41"/>
                  <a:pt x="49" y="41"/>
                </a:cubicBezTo>
                <a:cubicBezTo>
                  <a:pt x="10" y="41"/>
                  <a:pt x="10" y="41"/>
                  <a:pt x="10" y="41"/>
                </a:cubicBezTo>
                <a:close/>
                <a:moveTo>
                  <a:pt x="10" y="36"/>
                </a:moveTo>
                <a:cubicBezTo>
                  <a:pt x="10" y="39"/>
                  <a:pt x="10" y="39"/>
                  <a:pt x="10" y="39"/>
                </a:cubicBezTo>
                <a:cubicBezTo>
                  <a:pt x="49" y="39"/>
                  <a:pt x="49" y="39"/>
                  <a:pt x="49" y="39"/>
                </a:cubicBezTo>
                <a:cubicBezTo>
                  <a:pt x="49" y="36"/>
                  <a:pt x="49" y="36"/>
                  <a:pt x="49" y="36"/>
                </a:cubicBezTo>
                <a:cubicBezTo>
                  <a:pt x="10" y="36"/>
                  <a:pt x="10" y="36"/>
                  <a:pt x="10" y="36"/>
                </a:cubicBezTo>
                <a:close/>
                <a:moveTo>
                  <a:pt x="10" y="31"/>
                </a:moveTo>
                <a:cubicBezTo>
                  <a:pt x="10" y="33"/>
                  <a:pt x="10" y="33"/>
                  <a:pt x="10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31"/>
                  <a:pt x="49" y="31"/>
                  <a:pt x="49" y="31"/>
                </a:cubicBezTo>
                <a:cubicBezTo>
                  <a:pt x="10" y="31"/>
                  <a:pt x="10" y="31"/>
                  <a:pt x="10" y="31"/>
                </a:cubicBezTo>
                <a:close/>
                <a:moveTo>
                  <a:pt x="42" y="20"/>
                </a:moveTo>
                <a:cubicBezTo>
                  <a:pt x="42" y="23"/>
                  <a:pt x="42" y="23"/>
                  <a:pt x="42" y="23"/>
                </a:cubicBezTo>
                <a:cubicBezTo>
                  <a:pt x="42" y="25"/>
                  <a:pt x="43" y="26"/>
                  <a:pt x="46" y="26"/>
                </a:cubicBezTo>
                <a:cubicBezTo>
                  <a:pt x="48" y="26"/>
                  <a:pt x="50" y="25"/>
                  <a:pt x="50" y="23"/>
                </a:cubicBezTo>
                <a:cubicBezTo>
                  <a:pt x="50" y="21"/>
                  <a:pt x="50" y="21"/>
                  <a:pt x="50" y="21"/>
                </a:cubicBezTo>
                <a:cubicBezTo>
                  <a:pt x="50" y="20"/>
                  <a:pt x="50" y="20"/>
                  <a:pt x="49" y="19"/>
                </a:cubicBezTo>
                <a:cubicBezTo>
                  <a:pt x="49" y="18"/>
                  <a:pt x="48" y="17"/>
                  <a:pt x="46" y="16"/>
                </a:cubicBezTo>
                <a:cubicBezTo>
                  <a:pt x="46" y="15"/>
                  <a:pt x="45" y="14"/>
                  <a:pt x="45" y="14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2"/>
                  <a:pt x="45" y="12"/>
                  <a:pt x="46" y="12"/>
                </a:cubicBezTo>
                <a:cubicBezTo>
                  <a:pt x="46" y="12"/>
                  <a:pt x="46" y="12"/>
                  <a:pt x="46" y="12"/>
                </a:cubicBezTo>
                <a:cubicBezTo>
                  <a:pt x="46" y="15"/>
                  <a:pt x="46" y="15"/>
                  <a:pt x="46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50" y="12"/>
                  <a:pt x="50" y="12"/>
                  <a:pt x="50" y="12"/>
                </a:cubicBezTo>
                <a:cubicBezTo>
                  <a:pt x="50" y="10"/>
                  <a:pt x="48" y="10"/>
                  <a:pt x="46" y="10"/>
                </a:cubicBezTo>
                <a:cubicBezTo>
                  <a:pt x="43" y="10"/>
                  <a:pt x="42" y="11"/>
                  <a:pt x="42" y="13"/>
                </a:cubicBezTo>
                <a:cubicBezTo>
                  <a:pt x="42" y="15"/>
                  <a:pt x="42" y="15"/>
                  <a:pt x="42" y="15"/>
                </a:cubicBezTo>
                <a:cubicBezTo>
                  <a:pt x="42" y="15"/>
                  <a:pt x="42" y="16"/>
                  <a:pt x="42" y="16"/>
                </a:cubicBezTo>
                <a:cubicBezTo>
                  <a:pt x="43" y="17"/>
                  <a:pt x="44" y="18"/>
                  <a:pt x="45" y="19"/>
                </a:cubicBezTo>
                <a:cubicBezTo>
                  <a:pt x="46" y="20"/>
                  <a:pt x="46" y="21"/>
                  <a:pt x="46" y="21"/>
                </a:cubicBezTo>
                <a:cubicBezTo>
                  <a:pt x="46" y="23"/>
                  <a:pt x="46" y="23"/>
                  <a:pt x="46" y="23"/>
                </a:cubicBezTo>
                <a:cubicBezTo>
                  <a:pt x="46" y="24"/>
                  <a:pt x="46" y="24"/>
                  <a:pt x="46" y="24"/>
                </a:cubicBezTo>
                <a:cubicBezTo>
                  <a:pt x="45" y="24"/>
                  <a:pt x="45" y="24"/>
                  <a:pt x="45" y="23"/>
                </a:cubicBezTo>
                <a:cubicBezTo>
                  <a:pt x="45" y="20"/>
                  <a:pt x="45" y="20"/>
                  <a:pt x="45" y="20"/>
                </a:cubicBezTo>
                <a:cubicBezTo>
                  <a:pt x="42" y="20"/>
                  <a:pt x="42" y="20"/>
                  <a:pt x="42" y="20"/>
                </a:cubicBezTo>
                <a:close/>
                <a:moveTo>
                  <a:pt x="18" y="26"/>
                </a:moveTo>
                <a:cubicBezTo>
                  <a:pt x="18" y="10"/>
                  <a:pt x="18" y="10"/>
                  <a:pt x="18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7"/>
                  <a:pt x="15" y="17"/>
                  <a:pt x="15" y="17"/>
                </a:cubicBezTo>
                <a:cubicBezTo>
                  <a:pt x="13" y="10"/>
                  <a:pt x="13" y="10"/>
                  <a:pt x="13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26"/>
                  <a:pt x="9" y="26"/>
                  <a:pt x="9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17"/>
                  <a:pt x="12" y="17"/>
                  <a:pt x="12" y="17"/>
                </a:cubicBezTo>
                <a:cubicBezTo>
                  <a:pt x="15" y="26"/>
                  <a:pt x="15" y="26"/>
                  <a:pt x="15" y="26"/>
                </a:cubicBezTo>
                <a:cubicBezTo>
                  <a:pt x="18" y="26"/>
                  <a:pt x="18" y="26"/>
                  <a:pt x="18" y="26"/>
                </a:cubicBezTo>
                <a:close/>
                <a:moveTo>
                  <a:pt x="26" y="26"/>
                </a:moveTo>
                <a:cubicBezTo>
                  <a:pt x="26" y="24"/>
                  <a:pt x="26" y="24"/>
                  <a:pt x="26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3" y="18"/>
                  <a:pt x="23" y="18"/>
                  <a:pt x="23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6" y="16"/>
                  <a:pt x="26" y="16"/>
                  <a:pt x="26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2"/>
                  <a:pt x="23" y="12"/>
                  <a:pt x="23" y="12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0"/>
                  <a:pt x="26" y="10"/>
                  <a:pt x="26" y="10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26"/>
                  <a:pt x="19" y="26"/>
                  <a:pt x="19" y="26"/>
                </a:cubicBezTo>
                <a:cubicBezTo>
                  <a:pt x="26" y="26"/>
                  <a:pt x="26" y="26"/>
                  <a:pt x="26" y="26"/>
                </a:cubicBezTo>
                <a:close/>
                <a:moveTo>
                  <a:pt x="41" y="10"/>
                </a:moveTo>
                <a:cubicBezTo>
                  <a:pt x="38" y="10"/>
                  <a:pt x="38" y="10"/>
                  <a:pt x="38" y="10"/>
                </a:cubicBezTo>
                <a:cubicBezTo>
                  <a:pt x="37" y="17"/>
                  <a:pt x="37" y="17"/>
                  <a:pt x="37" y="17"/>
                </a:cubicBezTo>
                <a:cubicBezTo>
                  <a:pt x="36" y="10"/>
                  <a:pt x="36" y="10"/>
                  <a:pt x="36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1" y="17"/>
                  <a:pt x="31" y="17"/>
                  <a:pt x="31" y="17"/>
                </a:cubicBezTo>
                <a:cubicBezTo>
                  <a:pt x="30" y="10"/>
                  <a:pt x="30" y="10"/>
                  <a:pt x="30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9" y="26"/>
                  <a:pt x="29" y="26"/>
                  <a:pt x="29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3" y="17"/>
                  <a:pt x="33" y="17"/>
                  <a:pt x="33" y="17"/>
                </a:cubicBezTo>
                <a:cubicBezTo>
                  <a:pt x="35" y="26"/>
                  <a:pt x="35" y="26"/>
                  <a:pt x="35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41" y="10"/>
                  <a:pt x="41" y="10"/>
                  <a:pt x="41" y="10"/>
                </a:cubicBezTo>
                <a:close/>
                <a:moveTo>
                  <a:pt x="58" y="7"/>
                </a:moveTo>
                <a:cubicBezTo>
                  <a:pt x="58" y="44"/>
                  <a:pt x="58" y="44"/>
                  <a:pt x="58" y="44"/>
                </a:cubicBezTo>
                <a:cubicBezTo>
                  <a:pt x="58" y="44"/>
                  <a:pt x="58" y="44"/>
                  <a:pt x="58" y="45"/>
                </a:cubicBezTo>
                <a:cubicBezTo>
                  <a:pt x="58" y="48"/>
                  <a:pt x="58" y="50"/>
                  <a:pt x="59" y="52"/>
                </a:cubicBezTo>
                <a:cubicBezTo>
                  <a:pt x="60" y="52"/>
                  <a:pt x="60" y="53"/>
                  <a:pt x="61" y="53"/>
                </a:cubicBezTo>
                <a:cubicBezTo>
                  <a:pt x="61" y="53"/>
                  <a:pt x="61" y="53"/>
                  <a:pt x="61" y="53"/>
                </a:cubicBezTo>
                <a:cubicBezTo>
                  <a:pt x="61" y="53"/>
                  <a:pt x="62" y="52"/>
                  <a:pt x="62" y="51"/>
                </a:cubicBezTo>
                <a:cubicBezTo>
                  <a:pt x="62" y="50"/>
                  <a:pt x="63" y="47"/>
                  <a:pt x="63" y="44"/>
                </a:cubicBezTo>
                <a:cubicBezTo>
                  <a:pt x="63" y="44"/>
                  <a:pt x="63" y="44"/>
                  <a:pt x="63" y="44"/>
                </a:cubicBezTo>
                <a:cubicBezTo>
                  <a:pt x="63" y="44"/>
                  <a:pt x="63" y="44"/>
                  <a:pt x="63" y="44"/>
                </a:cubicBezTo>
                <a:cubicBezTo>
                  <a:pt x="63" y="8"/>
                  <a:pt x="63" y="8"/>
                  <a:pt x="63" y="8"/>
                </a:cubicBezTo>
                <a:cubicBezTo>
                  <a:pt x="63" y="8"/>
                  <a:pt x="63" y="8"/>
                  <a:pt x="63" y="8"/>
                </a:cubicBezTo>
                <a:cubicBezTo>
                  <a:pt x="63" y="8"/>
                  <a:pt x="63" y="7"/>
                  <a:pt x="63" y="7"/>
                </a:cubicBezTo>
                <a:cubicBezTo>
                  <a:pt x="59" y="7"/>
                  <a:pt x="59" y="7"/>
                  <a:pt x="59" y="7"/>
                </a:cubicBezTo>
                <a:cubicBezTo>
                  <a:pt x="59" y="7"/>
                  <a:pt x="58" y="7"/>
                  <a:pt x="58" y="7"/>
                </a:cubicBezTo>
                <a:close/>
                <a:moveTo>
                  <a:pt x="69" y="7"/>
                </a:moveTo>
                <a:cubicBezTo>
                  <a:pt x="69" y="7"/>
                  <a:pt x="68" y="7"/>
                  <a:pt x="68" y="7"/>
                </a:cubicBezTo>
                <a:cubicBezTo>
                  <a:pt x="68" y="7"/>
                  <a:pt x="68" y="7"/>
                  <a:pt x="68" y="7"/>
                </a:cubicBezTo>
                <a:cubicBezTo>
                  <a:pt x="68" y="7"/>
                  <a:pt x="68" y="7"/>
                  <a:pt x="68" y="8"/>
                </a:cubicBezTo>
                <a:cubicBezTo>
                  <a:pt x="68" y="8"/>
                  <a:pt x="68" y="8"/>
                  <a:pt x="68" y="8"/>
                </a:cubicBezTo>
                <a:cubicBezTo>
                  <a:pt x="68" y="44"/>
                  <a:pt x="68" y="44"/>
                  <a:pt x="68" y="44"/>
                </a:cubicBezTo>
                <a:cubicBezTo>
                  <a:pt x="68" y="44"/>
                  <a:pt x="68" y="44"/>
                  <a:pt x="68" y="44"/>
                </a:cubicBezTo>
                <a:cubicBezTo>
                  <a:pt x="68" y="48"/>
                  <a:pt x="67" y="51"/>
                  <a:pt x="67" y="53"/>
                </a:cubicBezTo>
                <a:cubicBezTo>
                  <a:pt x="66" y="56"/>
                  <a:pt x="64" y="58"/>
                  <a:pt x="62" y="58"/>
                </a:cubicBezTo>
                <a:cubicBezTo>
                  <a:pt x="62" y="58"/>
                  <a:pt x="62" y="58"/>
                  <a:pt x="62" y="58"/>
                </a:cubicBezTo>
                <a:cubicBezTo>
                  <a:pt x="62" y="58"/>
                  <a:pt x="62" y="58"/>
                  <a:pt x="62" y="58"/>
                </a:cubicBezTo>
                <a:cubicBezTo>
                  <a:pt x="17" y="58"/>
                  <a:pt x="17" y="58"/>
                  <a:pt x="17" y="58"/>
                </a:cubicBezTo>
                <a:cubicBezTo>
                  <a:pt x="17" y="59"/>
                  <a:pt x="17" y="59"/>
                  <a:pt x="17" y="59"/>
                </a:cubicBezTo>
                <a:cubicBezTo>
                  <a:pt x="71" y="59"/>
                  <a:pt x="71" y="59"/>
                  <a:pt x="71" y="59"/>
                </a:cubicBezTo>
                <a:cubicBezTo>
                  <a:pt x="71" y="9"/>
                  <a:pt x="71" y="9"/>
                  <a:pt x="71" y="9"/>
                </a:cubicBezTo>
                <a:cubicBezTo>
                  <a:pt x="71" y="8"/>
                  <a:pt x="71" y="8"/>
                  <a:pt x="71" y="8"/>
                </a:cubicBezTo>
                <a:cubicBezTo>
                  <a:pt x="71" y="8"/>
                  <a:pt x="71" y="8"/>
                  <a:pt x="71" y="8"/>
                </a:cubicBezTo>
                <a:cubicBezTo>
                  <a:pt x="71" y="8"/>
                  <a:pt x="71" y="7"/>
                  <a:pt x="70" y="7"/>
                </a:cubicBezTo>
                <a:cubicBezTo>
                  <a:pt x="70" y="7"/>
                  <a:pt x="70" y="7"/>
                  <a:pt x="69" y="7"/>
                </a:cubicBezTo>
                <a:cubicBezTo>
                  <a:pt x="69" y="7"/>
                  <a:pt x="69" y="7"/>
                  <a:pt x="69" y="7"/>
                </a:cubicBezTo>
                <a:cubicBezTo>
                  <a:pt x="69" y="7"/>
                  <a:pt x="69" y="7"/>
                  <a:pt x="69" y="7"/>
                </a:cubicBezTo>
                <a:close/>
                <a:moveTo>
                  <a:pt x="53" y="5"/>
                </a:moveTo>
                <a:cubicBezTo>
                  <a:pt x="5" y="5"/>
                  <a:pt x="5" y="5"/>
                  <a:pt x="5" y="5"/>
                </a:cubicBezTo>
                <a:cubicBezTo>
                  <a:pt x="5" y="45"/>
                  <a:pt x="5" y="45"/>
                  <a:pt x="5" y="45"/>
                </a:cubicBezTo>
                <a:cubicBezTo>
                  <a:pt x="5" y="45"/>
                  <a:pt x="5" y="45"/>
                  <a:pt x="5" y="45"/>
                </a:cubicBezTo>
                <a:cubicBezTo>
                  <a:pt x="5" y="45"/>
                  <a:pt x="5" y="45"/>
                  <a:pt x="5" y="45"/>
                </a:cubicBezTo>
                <a:cubicBezTo>
                  <a:pt x="5" y="48"/>
                  <a:pt x="5" y="50"/>
                  <a:pt x="6" y="51"/>
                </a:cubicBezTo>
                <a:cubicBezTo>
                  <a:pt x="7" y="52"/>
                  <a:pt x="8" y="52"/>
                  <a:pt x="9" y="53"/>
                </a:cubicBezTo>
                <a:cubicBezTo>
                  <a:pt x="54" y="53"/>
                  <a:pt x="54" y="53"/>
                  <a:pt x="54" y="53"/>
                </a:cubicBezTo>
                <a:cubicBezTo>
                  <a:pt x="53" y="51"/>
                  <a:pt x="53" y="48"/>
                  <a:pt x="53" y="44"/>
                </a:cubicBezTo>
                <a:cubicBezTo>
                  <a:pt x="53" y="44"/>
                  <a:pt x="53" y="44"/>
                  <a:pt x="53" y="44"/>
                </a:cubicBezTo>
                <a:lnTo>
                  <a:pt x="53" y="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46" name="Freeform 373"/>
          <p:cNvSpPr>
            <a:spLocks noEditPoints="1"/>
          </p:cNvSpPr>
          <p:nvPr/>
        </p:nvSpPr>
        <p:spPr bwMode="auto">
          <a:xfrm>
            <a:off x="2498842" y="2092836"/>
            <a:ext cx="343936" cy="348208"/>
          </a:xfrm>
          <a:custGeom>
            <a:avLst/>
            <a:gdLst>
              <a:gd name="T0" fmla="*/ 65 w 68"/>
              <a:gd name="T1" fmla="*/ 29 h 69"/>
              <a:gd name="T2" fmla="*/ 68 w 68"/>
              <a:gd name="T3" fmla="*/ 34 h 69"/>
              <a:gd name="T4" fmla="*/ 68 w 68"/>
              <a:gd name="T5" fmla="*/ 63 h 69"/>
              <a:gd name="T6" fmla="*/ 61 w 68"/>
              <a:gd name="T7" fmla="*/ 69 h 69"/>
              <a:gd name="T8" fmla="*/ 7 w 68"/>
              <a:gd name="T9" fmla="*/ 69 h 69"/>
              <a:gd name="T10" fmla="*/ 0 w 68"/>
              <a:gd name="T11" fmla="*/ 63 h 69"/>
              <a:gd name="T12" fmla="*/ 0 w 68"/>
              <a:gd name="T13" fmla="*/ 34 h 69"/>
              <a:gd name="T14" fmla="*/ 2 w 68"/>
              <a:gd name="T15" fmla="*/ 30 h 69"/>
              <a:gd name="T16" fmla="*/ 2 w 68"/>
              <a:gd name="T17" fmla="*/ 30 h 69"/>
              <a:gd name="T18" fmla="*/ 2 w 68"/>
              <a:gd name="T19" fmla="*/ 30 h 69"/>
              <a:gd name="T20" fmla="*/ 2 w 68"/>
              <a:gd name="T21" fmla="*/ 29 h 69"/>
              <a:gd name="T22" fmla="*/ 30 w 68"/>
              <a:gd name="T23" fmla="*/ 2 h 69"/>
              <a:gd name="T24" fmla="*/ 38 w 68"/>
              <a:gd name="T25" fmla="*/ 2 h 69"/>
              <a:gd name="T26" fmla="*/ 65 w 68"/>
              <a:gd name="T27" fmla="*/ 29 h 69"/>
              <a:gd name="T28" fmla="*/ 12 w 68"/>
              <a:gd name="T29" fmla="*/ 22 h 69"/>
              <a:gd name="T30" fmla="*/ 12 w 68"/>
              <a:gd name="T31" fmla="*/ 39 h 69"/>
              <a:gd name="T32" fmla="*/ 34 w 68"/>
              <a:gd name="T33" fmla="*/ 56 h 69"/>
              <a:gd name="T34" fmla="*/ 55 w 68"/>
              <a:gd name="T35" fmla="*/ 40 h 69"/>
              <a:gd name="T36" fmla="*/ 55 w 68"/>
              <a:gd name="T37" fmla="*/ 22 h 69"/>
              <a:gd name="T38" fmla="*/ 12 w 68"/>
              <a:gd name="T39" fmla="*/ 22 h 69"/>
              <a:gd name="T40" fmla="*/ 19 w 68"/>
              <a:gd name="T41" fmla="*/ 26 h 69"/>
              <a:gd name="T42" fmla="*/ 19 w 68"/>
              <a:gd name="T43" fmla="*/ 29 h 69"/>
              <a:gd name="T44" fmla="*/ 48 w 68"/>
              <a:gd name="T45" fmla="*/ 29 h 69"/>
              <a:gd name="T46" fmla="*/ 48 w 68"/>
              <a:gd name="T47" fmla="*/ 26 h 69"/>
              <a:gd name="T48" fmla="*/ 19 w 68"/>
              <a:gd name="T49" fmla="*/ 26 h 69"/>
              <a:gd name="T50" fmla="*/ 19 w 68"/>
              <a:gd name="T51" fmla="*/ 38 h 69"/>
              <a:gd name="T52" fmla="*/ 19 w 68"/>
              <a:gd name="T53" fmla="*/ 41 h 69"/>
              <a:gd name="T54" fmla="*/ 48 w 68"/>
              <a:gd name="T55" fmla="*/ 41 h 69"/>
              <a:gd name="T56" fmla="*/ 48 w 68"/>
              <a:gd name="T57" fmla="*/ 38 h 69"/>
              <a:gd name="T58" fmla="*/ 19 w 68"/>
              <a:gd name="T59" fmla="*/ 38 h 69"/>
              <a:gd name="T60" fmla="*/ 19 w 68"/>
              <a:gd name="T61" fmla="*/ 32 h 69"/>
              <a:gd name="T62" fmla="*/ 19 w 68"/>
              <a:gd name="T63" fmla="*/ 35 h 69"/>
              <a:gd name="T64" fmla="*/ 48 w 68"/>
              <a:gd name="T65" fmla="*/ 35 h 69"/>
              <a:gd name="T66" fmla="*/ 48 w 68"/>
              <a:gd name="T67" fmla="*/ 32 h 69"/>
              <a:gd name="T68" fmla="*/ 19 w 68"/>
              <a:gd name="T69" fmla="*/ 32 h 69"/>
              <a:gd name="T70" fmla="*/ 8 w 68"/>
              <a:gd name="T71" fmla="*/ 65 h 69"/>
              <a:gd name="T72" fmla="*/ 21 w 68"/>
              <a:gd name="T73" fmla="*/ 52 h 69"/>
              <a:gd name="T74" fmla="*/ 21 w 68"/>
              <a:gd name="T75" fmla="*/ 50 h 69"/>
              <a:gd name="T76" fmla="*/ 19 w 68"/>
              <a:gd name="T77" fmla="*/ 50 h 69"/>
              <a:gd name="T78" fmla="*/ 6 w 68"/>
              <a:gd name="T79" fmla="*/ 63 h 69"/>
              <a:gd name="T80" fmla="*/ 6 w 68"/>
              <a:gd name="T81" fmla="*/ 65 h 69"/>
              <a:gd name="T82" fmla="*/ 8 w 68"/>
              <a:gd name="T83" fmla="*/ 65 h 69"/>
              <a:gd name="T84" fmla="*/ 63 w 68"/>
              <a:gd name="T85" fmla="*/ 63 h 69"/>
              <a:gd name="T86" fmla="*/ 50 w 68"/>
              <a:gd name="T87" fmla="*/ 50 h 69"/>
              <a:gd name="T88" fmla="*/ 48 w 68"/>
              <a:gd name="T89" fmla="*/ 50 h 69"/>
              <a:gd name="T90" fmla="*/ 48 w 68"/>
              <a:gd name="T91" fmla="*/ 52 h 69"/>
              <a:gd name="T92" fmla="*/ 61 w 68"/>
              <a:gd name="T93" fmla="*/ 65 h 69"/>
              <a:gd name="T94" fmla="*/ 64 w 68"/>
              <a:gd name="T95" fmla="*/ 65 h 69"/>
              <a:gd name="T96" fmla="*/ 63 w 68"/>
              <a:gd name="T97" fmla="*/ 63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8" h="69">
                <a:moveTo>
                  <a:pt x="65" y="29"/>
                </a:moveTo>
                <a:cubicBezTo>
                  <a:pt x="67" y="30"/>
                  <a:pt x="68" y="32"/>
                  <a:pt x="68" y="34"/>
                </a:cubicBezTo>
                <a:cubicBezTo>
                  <a:pt x="68" y="63"/>
                  <a:pt x="68" y="63"/>
                  <a:pt x="68" y="63"/>
                </a:cubicBezTo>
                <a:cubicBezTo>
                  <a:pt x="68" y="66"/>
                  <a:pt x="65" y="69"/>
                  <a:pt x="61" y="69"/>
                </a:cubicBezTo>
                <a:cubicBezTo>
                  <a:pt x="7" y="69"/>
                  <a:pt x="7" y="69"/>
                  <a:pt x="7" y="69"/>
                </a:cubicBezTo>
                <a:cubicBezTo>
                  <a:pt x="3" y="69"/>
                  <a:pt x="0" y="66"/>
                  <a:pt x="0" y="63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3"/>
                  <a:pt x="1" y="31"/>
                  <a:pt x="2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2" y="29"/>
                  <a:pt x="2" y="29"/>
                  <a:pt x="2" y="29"/>
                </a:cubicBezTo>
                <a:cubicBezTo>
                  <a:pt x="30" y="2"/>
                  <a:pt x="30" y="2"/>
                  <a:pt x="30" y="2"/>
                </a:cubicBezTo>
                <a:cubicBezTo>
                  <a:pt x="33" y="0"/>
                  <a:pt x="35" y="0"/>
                  <a:pt x="38" y="2"/>
                </a:cubicBezTo>
                <a:cubicBezTo>
                  <a:pt x="65" y="29"/>
                  <a:pt x="65" y="29"/>
                  <a:pt x="65" y="29"/>
                </a:cubicBezTo>
                <a:close/>
                <a:moveTo>
                  <a:pt x="12" y="22"/>
                </a:moveTo>
                <a:cubicBezTo>
                  <a:pt x="12" y="39"/>
                  <a:pt x="12" y="39"/>
                  <a:pt x="12" y="39"/>
                </a:cubicBezTo>
                <a:cubicBezTo>
                  <a:pt x="34" y="56"/>
                  <a:pt x="34" y="56"/>
                  <a:pt x="34" y="56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22"/>
                  <a:pt x="55" y="22"/>
                  <a:pt x="55" y="22"/>
                </a:cubicBezTo>
                <a:cubicBezTo>
                  <a:pt x="12" y="22"/>
                  <a:pt x="12" y="22"/>
                  <a:pt x="12" y="22"/>
                </a:cubicBezTo>
                <a:close/>
                <a:moveTo>
                  <a:pt x="19" y="26"/>
                </a:moveTo>
                <a:cubicBezTo>
                  <a:pt x="19" y="29"/>
                  <a:pt x="19" y="29"/>
                  <a:pt x="19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48" y="26"/>
                  <a:pt x="48" y="26"/>
                  <a:pt x="48" y="26"/>
                </a:cubicBezTo>
                <a:cubicBezTo>
                  <a:pt x="19" y="26"/>
                  <a:pt x="19" y="26"/>
                  <a:pt x="19" y="26"/>
                </a:cubicBezTo>
                <a:close/>
                <a:moveTo>
                  <a:pt x="19" y="38"/>
                </a:moveTo>
                <a:cubicBezTo>
                  <a:pt x="19" y="41"/>
                  <a:pt x="19" y="41"/>
                  <a:pt x="19" y="41"/>
                </a:cubicBezTo>
                <a:cubicBezTo>
                  <a:pt x="48" y="41"/>
                  <a:pt x="48" y="41"/>
                  <a:pt x="48" y="41"/>
                </a:cubicBezTo>
                <a:cubicBezTo>
                  <a:pt x="48" y="38"/>
                  <a:pt x="48" y="38"/>
                  <a:pt x="48" y="38"/>
                </a:cubicBezTo>
                <a:cubicBezTo>
                  <a:pt x="19" y="38"/>
                  <a:pt x="19" y="38"/>
                  <a:pt x="19" y="38"/>
                </a:cubicBezTo>
                <a:close/>
                <a:moveTo>
                  <a:pt x="19" y="32"/>
                </a:moveTo>
                <a:cubicBezTo>
                  <a:pt x="19" y="35"/>
                  <a:pt x="19" y="35"/>
                  <a:pt x="19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2"/>
                  <a:pt x="48" y="32"/>
                  <a:pt x="48" y="32"/>
                </a:cubicBezTo>
                <a:cubicBezTo>
                  <a:pt x="19" y="32"/>
                  <a:pt x="19" y="32"/>
                  <a:pt x="19" y="32"/>
                </a:cubicBezTo>
                <a:close/>
                <a:moveTo>
                  <a:pt x="8" y="65"/>
                </a:moveTo>
                <a:cubicBezTo>
                  <a:pt x="21" y="52"/>
                  <a:pt x="21" y="52"/>
                  <a:pt x="21" y="52"/>
                </a:cubicBezTo>
                <a:cubicBezTo>
                  <a:pt x="22" y="52"/>
                  <a:pt x="22" y="51"/>
                  <a:pt x="21" y="50"/>
                </a:cubicBezTo>
                <a:cubicBezTo>
                  <a:pt x="21" y="49"/>
                  <a:pt x="20" y="49"/>
                  <a:pt x="19" y="50"/>
                </a:cubicBezTo>
                <a:cubicBezTo>
                  <a:pt x="6" y="63"/>
                  <a:pt x="6" y="63"/>
                  <a:pt x="6" y="63"/>
                </a:cubicBezTo>
                <a:cubicBezTo>
                  <a:pt x="5" y="64"/>
                  <a:pt x="5" y="64"/>
                  <a:pt x="6" y="65"/>
                </a:cubicBezTo>
                <a:cubicBezTo>
                  <a:pt x="6" y="66"/>
                  <a:pt x="7" y="66"/>
                  <a:pt x="8" y="65"/>
                </a:cubicBezTo>
                <a:close/>
                <a:moveTo>
                  <a:pt x="63" y="63"/>
                </a:moveTo>
                <a:cubicBezTo>
                  <a:pt x="50" y="50"/>
                  <a:pt x="50" y="50"/>
                  <a:pt x="50" y="50"/>
                </a:cubicBezTo>
                <a:cubicBezTo>
                  <a:pt x="49" y="49"/>
                  <a:pt x="48" y="49"/>
                  <a:pt x="48" y="50"/>
                </a:cubicBezTo>
                <a:cubicBezTo>
                  <a:pt x="47" y="51"/>
                  <a:pt x="47" y="52"/>
                  <a:pt x="48" y="52"/>
                </a:cubicBezTo>
                <a:cubicBezTo>
                  <a:pt x="61" y="65"/>
                  <a:pt x="61" y="65"/>
                  <a:pt x="61" y="65"/>
                </a:cubicBezTo>
                <a:cubicBezTo>
                  <a:pt x="62" y="66"/>
                  <a:pt x="63" y="66"/>
                  <a:pt x="64" y="65"/>
                </a:cubicBezTo>
                <a:cubicBezTo>
                  <a:pt x="64" y="64"/>
                  <a:pt x="64" y="64"/>
                  <a:pt x="63" y="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47" name="Freeform 447"/>
          <p:cNvSpPr>
            <a:spLocks noEditPoints="1"/>
          </p:cNvSpPr>
          <p:nvPr/>
        </p:nvSpPr>
        <p:spPr bwMode="auto">
          <a:xfrm>
            <a:off x="5591569" y="3124500"/>
            <a:ext cx="288394" cy="388794"/>
          </a:xfrm>
          <a:custGeom>
            <a:avLst/>
            <a:gdLst>
              <a:gd name="T0" fmla="*/ 10 w 57"/>
              <a:gd name="T1" fmla="*/ 24 h 77"/>
              <a:gd name="T2" fmla="*/ 26 w 57"/>
              <a:gd name="T3" fmla="*/ 53 h 77"/>
              <a:gd name="T4" fmla="*/ 55 w 57"/>
              <a:gd name="T5" fmla="*/ 38 h 77"/>
              <a:gd name="T6" fmla="*/ 40 w 57"/>
              <a:gd name="T7" fmla="*/ 9 h 77"/>
              <a:gd name="T8" fmla="*/ 23 w 57"/>
              <a:gd name="T9" fmla="*/ 46 h 77"/>
              <a:gd name="T10" fmla="*/ 32 w 57"/>
              <a:gd name="T11" fmla="*/ 49 h 77"/>
              <a:gd name="T12" fmla="*/ 23 w 57"/>
              <a:gd name="T13" fmla="*/ 46 h 77"/>
              <a:gd name="T14" fmla="*/ 38 w 57"/>
              <a:gd name="T15" fmla="*/ 42 h 77"/>
              <a:gd name="T16" fmla="*/ 43 w 57"/>
              <a:gd name="T17" fmla="*/ 41 h 77"/>
              <a:gd name="T18" fmla="*/ 35 w 57"/>
              <a:gd name="T19" fmla="*/ 45 h 77"/>
              <a:gd name="T20" fmla="*/ 47 w 57"/>
              <a:gd name="T21" fmla="*/ 36 h 77"/>
              <a:gd name="T22" fmla="*/ 50 w 57"/>
              <a:gd name="T23" fmla="*/ 36 h 77"/>
              <a:gd name="T24" fmla="*/ 47 w 57"/>
              <a:gd name="T25" fmla="*/ 36 h 77"/>
              <a:gd name="T26" fmla="*/ 37 w 57"/>
              <a:gd name="T27" fmla="*/ 16 h 77"/>
              <a:gd name="T28" fmla="*/ 38 w 57"/>
              <a:gd name="T29" fmla="*/ 14 h 77"/>
              <a:gd name="T30" fmla="*/ 32 w 57"/>
              <a:gd name="T31" fmla="*/ 18 h 77"/>
              <a:gd name="T32" fmla="*/ 23 w 57"/>
              <a:gd name="T33" fmla="*/ 23 h 77"/>
              <a:gd name="T34" fmla="*/ 24 w 57"/>
              <a:gd name="T35" fmla="*/ 15 h 77"/>
              <a:gd name="T36" fmla="*/ 32 w 57"/>
              <a:gd name="T37" fmla="*/ 18 h 77"/>
              <a:gd name="T38" fmla="*/ 15 w 57"/>
              <a:gd name="T39" fmla="*/ 30 h 77"/>
              <a:gd name="T40" fmla="*/ 17 w 57"/>
              <a:gd name="T41" fmla="*/ 22 h 77"/>
              <a:gd name="T42" fmla="*/ 23 w 57"/>
              <a:gd name="T43" fmla="*/ 41 h 77"/>
              <a:gd name="T44" fmla="*/ 19 w 57"/>
              <a:gd name="T45" fmla="*/ 33 h 77"/>
              <a:gd name="T46" fmla="*/ 22 w 57"/>
              <a:gd name="T47" fmla="*/ 37 h 77"/>
              <a:gd name="T48" fmla="*/ 23 w 57"/>
              <a:gd name="T49" fmla="*/ 41 h 77"/>
              <a:gd name="T50" fmla="*/ 29 w 57"/>
              <a:gd name="T51" fmla="*/ 25 h 77"/>
              <a:gd name="T52" fmla="*/ 39 w 57"/>
              <a:gd name="T53" fmla="*/ 28 h 77"/>
              <a:gd name="T54" fmla="*/ 36 w 57"/>
              <a:gd name="T55" fmla="*/ 37 h 77"/>
              <a:gd name="T56" fmla="*/ 27 w 57"/>
              <a:gd name="T57" fmla="*/ 34 h 77"/>
              <a:gd name="T58" fmla="*/ 41 w 57"/>
              <a:gd name="T59" fmla="*/ 21 h 77"/>
              <a:gd name="T60" fmla="*/ 49 w 57"/>
              <a:gd name="T61" fmla="*/ 23 h 77"/>
              <a:gd name="T62" fmla="*/ 46 w 57"/>
              <a:gd name="T63" fmla="*/ 30 h 77"/>
              <a:gd name="T64" fmla="*/ 41 w 57"/>
              <a:gd name="T65" fmla="*/ 21 h 77"/>
              <a:gd name="T66" fmla="*/ 49 w 57"/>
              <a:gd name="T67" fmla="*/ 77 h 77"/>
              <a:gd name="T68" fmla="*/ 21 w 57"/>
              <a:gd name="T69" fmla="*/ 71 h 77"/>
              <a:gd name="T70" fmla="*/ 30 w 57"/>
              <a:gd name="T71" fmla="*/ 64 h 77"/>
              <a:gd name="T72" fmla="*/ 0 w 57"/>
              <a:gd name="T73" fmla="*/ 31 h 77"/>
              <a:gd name="T74" fmla="*/ 22 w 57"/>
              <a:gd name="T75" fmla="*/ 0 h 77"/>
              <a:gd name="T76" fmla="*/ 14 w 57"/>
              <a:gd name="T77" fmla="*/ 13 h 77"/>
              <a:gd name="T78" fmla="*/ 14 w 57"/>
              <a:gd name="T79" fmla="*/ 50 h 77"/>
              <a:gd name="T80" fmla="*/ 49 w 57"/>
              <a:gd name="T81" fmla="*/ 51 h 77"/>
              <a:gd name="T82" fmla="*/ 38 w 57"/>
              <a:gd name="T83" fmla="*/ 63 h 77"/>
              <a:gd name="T84" fmla="*/ 49 w 57"/>
              <a:gd name="T85" fmla="*/ 71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7" h="77">
                <a:moveTo>
                  <a:pt x="22" y="10"/>
                </a:moveTo>
                <a:cubicBezTo>
                  <a:pt x="16" y="13"/>
                  <a:pt x="12" y="18"/>
                  <a:pt x="10" y="24"/>
                </a:cubicBezTo>
                <a:cubicBezTo>
                  <a:pt x="9" y="30"/>
                  <a:pt x="9" y="36"/>
                  <a:pt x="12" y="42"/>
                </a:cubicBezTo>
                <a:cubicBezTo>
                  <a:pt x="15" y="47"/>
                  <a:pt x="20" y="51"/>
                  <a:pt x="26" y="53"/>
                </a:cubicBezTo>
                <a:cubicBezTo>
                  <a:pt x="31" y="55"/>
                  <a:pt x="38" y="55"/>
                  <a:pt x="43" y="52"/>
                </a:cubicBezTo>
                <a:cubicBezTo>
                  <a:pt x="49" y="49"/>
                  <a:pt x="53" y="44"/>
                  <a:pt x="55" y="38"/>
                </a:cubicBezTo>
                <a:cubicBezTo>
                  <a:pt x="57" y="32"/>
                  <a:pt x="56" y="26"/>
                  <a:pt x="53" y="20"/>
                </a:cubicBezTo>
                <a:cubicBezTo>
                  <a:pt x="50" y="14"/>
                  <a:pt x="45" y="11"/>
                  <a:pt x="40" y="9"/>
                </a:cubicBezTo>
                <a:cubicBezTo>
                  <a:pt x="34" y="7"/>
                  <a:pt x="28" y="7"/>
                  <a:pt x="22" y="10"/>
                </a:cubicBezTo>
                <a:close/>
                <a:moveTo>
                  <a:pt x="23" y="46"/>
                </a:moveTo>
                <a:cubicBezTo>
                  <a:pt x="25" y="46"/>
                  <a:pt x="26" y="46"/>
                  <a:pt x="28" y="46"/>
                </a:cubicBezTo>
                <a:cubicBezTo>
                  <a:pt x="29" y="47"/>
                  <a:pt x="31" y="48"/>
                  <a:pt x="32" y="49"/>
                </a:cubicBezTo>
                <a:cubicBezTo>
                  <a:pt x="30" y="49"/>
                  <a:pt x="29" y="49"/>
                  <a:pt x="27" y="48"/>
                </a:cubicBezTo>
                <a:cubicBezTo>
                  <a:pt x="26" y="48"/>
                  <a:pt x="24" y="47"/>
                  <a:pt x="23" y="46"/>
                </a:cubicBezTo>
                <a:close/>
                <a:moveTo>
                  <a:pt x="34" y="44"/>
                </a:moveTo>
                <a:cubicBezTo>
                  <a:pt x="35" y="43"/>
                  <a:pt x="37" y="43"/>
                  <a:pt x="38" y="42"/>
                </a:cubicBezTo>
                <a:cubicBezTo>
                  <a:pt x="40" y="41"/>
                  <a:pt x="41" y="40"/>
                  <a:pt x="43" y="39"/>
                </a:cubicBezTo>
                <a:cubicBezTo>
                  <a:pt x="43" y="40"/>
                  <a:pt x="43" y="40"/>
                  <a:pt x="43" y="41"/>
                </a:cubicBezTo>
                <a:cubicBezTo>
                  <a:pt x="43" y="44"/>
                  <a:pt x="42" y="46"/>
                  <a:pt x="41" y="47"/>
                </a:cubicBezTo>
                <a:cubicBezTo>
                  <a:pt x="40" y="48"/>
                  <a:pt x="38" y="47"/>
                  <a:pt x="35" y="45"/>
                </a:cubicBezTo>
                <a:cubicBezTo>
                  <a:pt x="35" y="45"/>
                  <a:pt x="34" y="44"/>
                  <a:pt x="34" y="44"/>
                </a:cubicBezTo>
                <a:close/>
                <a:moveTo>
                  <a:pt x="47" y="36"/>
                </a:moveTo>
                <a:cubicBezTo>
                  <a:pt x="49" y="34"/>
                  <a:pt x="50" y="33"/>
                  <a:pt x="51" y="32"/>
                </a:cubicBezTo>
                <a:cubicBezTo>
                  <a:pt x="51" y="33"/>
                  <a:pt x="50" y="35"/>
                  <a:pt x="50" y="36"/>
                </a:cubicBezTo>
                <a:cubicBezTo>
                  <a:pt x="49" y="38"/>
                  <a:pt x="49" y="39"/>
                  <a:pt x="48" y="40"/>
                </a:cubicBezTo>
                <a:cubicBezTo>
                  <a:pt x="48" y="39"/>
                  <a:pt x="48" y="37"/>
                  <a:pt x="47" y="36"/>
                </a:cubicBezTo>
                <a:close/>
                <a:moveTo>
                  <a:pt x="42" y="16"/>
                </a:moveTo>
                <a:cubicBezTo>
                  <a:pt x="41" y="16"/>
                  <a:pt x="39" y="16"/>
                  <a:pt x="37" y="16"/>
                </a:cubicBezTo>
                <a:cubicBezTo>
                  <a:pt x="36" y="15"/>
                  <a:pt x="35" y="14"/>
                  <a:pt x="34" y="13"/>
                </a:cubicBezTo>
                <a:cubicBezTo>
                  <a:pt x="35" y="13"/>
                  <a:pt x="37" y="13"/>
                  <a:pt x="38" y="14"/>
                </a:cubicBezTo>
                <a:cubicBezTo>
                  <a:pt x="39" y="14"/>
                  <a:pt x="41" y="15"/>
                  <a:pt x="42" y="16"/>
                </a:cubicBezTo>
                <a:close/>
                <a:moveTo>
                  <a:pt x="32" y="18"/>
                </a:moveTo>
                <a:cubicBezTo>
                  <a:pt x="30" y="19"/>
                  <a:pt x="29" y="19"/>
                  <a:pt x="27" y="20"/>
                </a:cubicBezTo>
                <a:cubicBezTo>
                  <a:pt x="25" y="21"/>
                  <a:pt x="24" y="22"/>
                  <a:pt x="23" y="23"/>
                </a:cubicBezTo>
                <a:cubicBezTo>
                  <a:pt x="23" y="22"/>
                  <a:pt x="23" y="22"/>
                  <a:pt x="23" y="21"/>
                </a:cubicBezTo>
                <a:cubicBezTo>
                  <a:pt x="22" y="18"/>
                  <a:pt x="23" y="16"/>
                  <a:pt x="24" y="15"/>
                </a:cubicBezTo>
                <a:cubicBezTo>
                  <a:pt x="26" y="14"/>
                  <a:pt x="28" y="15"/>
                  <a:pt x="30" y="17"/>
                </a:cubicBezTo>
                <a:cubicBezTo>
                  <a:pt x="31" y="17"/>
                  <a:pt x="31" y="18"/>
                  <a:pt x="32" y="18"/>
                </a:cubicBezTo>
                <a:close/>
                <a:moveTo>
                  <a:pt x="18" y="26"/>
                </a:moveTo>
                <a:cubicBezTo>
                  <a:pt x="17" y="28"/>
                  <a:pt x="16" y="29"/>
                  <a:pt x="15" y="30"/>
                </a:cubicBezTo>
                <a:cubicBezTo>
                  <a:pt x="15" y="29"/>
                  <a:pt x="15" y="27"/>
                  <a:pt x="15" y="26"/>
                </a:cubicBezTo>
                <a:cubicBezTo>
                  <a:pt x="16" y="24"/>
                  <a:pt x="17" y="23"/>
                  <a:pt x="17" y="22"/>
                </a:cubicBezTo>
                <a:cubicBezTo>
                  <a:pt x="17" y="23"/>
                  <a:pt x="18" y="25"/>
                  <a:pt x="18" y="26"/>
                </a:cubicBezTo>
                <a:close/>
                <a:moveTo>
                  <a:pt x="23" y="41"/>
                </a:moveTo>
                <a:cubicBezTo>
                  <a:pt x="20" y="41"/>
                  <a:pt x="17" y="41"/>
                  <a:pt x="17" y="39"/>
                </a:cubicBezTo>
                <a:cubicBezTo>
                  <a:pt x="16" y="38"/>
                  <a:pt x="17" y="36"/>
                  <a:pt x="19" y="33"/>
                </a:cubicBezTo>
                <a:cubicBezTo>
                  <a:pt x="19" y="33"/>
                  <a:pt x="19" y="32"/>
                  <a:pt x="20" y="32"/>
                </a:cubicBezTo>
                <a:cubicBezTo>
                  <a:pt x="20" y="34"/>
                  <a:pt x="21" y="35"/>
                  <a:pt x="22" y="37"/>
                </a:cubicBezTo>
                <a:cubicBezTo>
                  <a:pt x="23" y="38"/>
                  <a:pt x="24" y="40"/>
                  <a:pt x="24" y="41"/>
                </a:cubicBezTo>
                <a:cubicBezTo>
                  <a:pt x="24" y="41"/>
                  <a:pt x="23" y="41"/>
                  <a:pt x="23" y="41"/>
                </a:cubicBezTo>
                <a:close/>
                <a:moveTo>
                  <a:pt x="24" y="28"/>
                </a:moveTo>
                <a:cubicBezTo>
                  <a:pt x="26" y="27"/>
                  <a:pt x="27" y="26"/>
                  <a:pt x="29" y="25"/>
                </a:cubicBezTo>
                <a:cubicBezTo>
                  <a:pt x="31" y="24"/>
                  <a:pt x="33" y="23"/>
                  <a:pt x="35" y="22"/>
                </a:cubicBezTo>
                <a:cubicBezTo>
                  <a:pt x="37" y="24"/>
                  <a:pt x="38" y="26"/>
                  <a:pt x="39" y="28"/>
                </a:cubicBezTo>
                <a:cubicBezTo>
                  <a:pt x="40" y="30"/>
                  <a:pt x="41" y="32"/>
                  <a:pt x="41" y="34"/>
                </a:cubicBezTo>
                <a:cubicBezTo>
                  <a:pt x="40" y="35"/>
                  <a:pt x="38" y="36"/>
                  <a:pt x="36" y="37"/>
                </a:cubicBezTo>
                <a:cubicBezTo>
                  <a:pt x="34" y="38"/>
                  <a:pt x="32" y="39"/>
                  <a:pt x="30" y="40"/>
                </a:cubicBezTo>
                <a:cubicBezTo>
                  <a:pt x="29" y="38"/>
                  <a:pt x="28" y="36"/>
                  <a:pt x="27" y="34"/>
                </a:cubicBezTo>
                <a:cubicBezTo>
                  <a:pt x="25" y="32"/>
                  <a:pt x="25" y="30"/>
                  <a:pt x="24" y="28"/>
                </a:cubicBezTo>
                <a:close/>
                <a:moveTo>
                  <a:pt x="41" y="21"/>
                </a:moveTo>
                <a:cubicBezTo>
                  <a:pt x="41" y="21"/>
                  <a:pt x="42" y="21"/>
                  <a:pt x="43" y="21"/>
                </a:cubicBezTo>
                <a:cubicBezTo>
                  <a:pt x="46" y="21"/>
                  <a:pt x="48" y="21"/>
                  <a:pt x="49" y="23"/>
                </a:cubicBezTo>
                <a:cubicBezTo>
                  <a:pt x="49" y="24"/>
                  <a:pt x="49" y="26"/>
                  <a:pt x="47" y="29"/>
                </a:cubicBezTo>
                <a:cubicBezTo>
                  <a:pt x="46" y="29"/>
                  <a:pt x="46" y="29"/>
                  <a:pt x="46" y="30"/>
                </a:cubicBezTo>
                <a:cubicBezTo>
                  <a:pt x="45" y="28"/>
                  <a:pt x="44" y="27"/>
                  <a:pt x="43" y="25"/>
                </a:cubicBezTo>
                <a:cubicBezTo>
                  <a:pt x="43" y="24"/>
                  <a:pt x="42" y="22"/>
                  <a:pt x="41" y="21"/>
                </a:cubicBezTo>
                <a:close/>
                <a:moveTo>
                  <a:pt x="49" y="71"/>
                </a:moveTo>
                <a:cubicBezTo>
                  <a:pt x="49" y="77"/>
                  <a:pt x="49" y="77"/>
                  <a:pt x="49" y="77"/>
                </a:cubicBezTo>
                <a:cubicBezTo>
                  <a:pt x="21" y="77"/>
                  <a:pt x="21" y="77"/>
                  <a:pt x="21" y="77"/>
                </a:cubicBezTo>
                <a:cubicBezTo>
                  <a:pt x="21" y="71"/>
                  <a:pt x="21" y="71"/>
                  <a:pt x="21" y="71"/>
                </a:cubicBezTo>
                <a:cubicBezTo>
                  <a:pt x="30" y="71"/>
                  <a:pt x="30" y="71"/>
                  <a:pt x="30" y="71"/>
                </a:cubicBezTo>
                <a:cubicBezTo>
                  <a:pt x="30" y="64"/>
                  <a:pt x="30" y="64"/>
                  <a:pt x="30" y="64"/>
                </a:cubicBezTo>
                <a:cubicBezTo>
                  <a:pt x="22" y="63"/>
                  <a:pt x="15" y="60"/>
                  <a:pt x="9" y="54"/>
                </a:cubicBezTo>
                <a:cubicBezTo>
                  <a:pt x="3" y="48"/>
                  <a:pt x="0" y="40"/>
                  <a:pt x="0" y="31"/>
                </a:cubicBezTo>
                <a:cubicBezTo>
                  <a:pt x="0" y="22"/>
                  <a:pt x="3" y="14"/>
                  <a:pt x="9" y="8"/>
                </a:cubicBezTo>
                <a:cubicBezTo>
                  <a:pt x="13" y="4"/>
                  <a:pt x="17" y="2"/>
                  <a:pt x="22" y="0"/>
                </a:cubicBezTo>
                <a:cubicBezTo>
                  <a:pt x="25" y="6"/>
                  <a:pt x="25" y="6"/>
                  <a:pt x="25" y="6"/>
                </a:cubicBezTo>
                <a:cubicBezTo>
                  <a:pt x="21" y="7"/>
                  <a:pt x="17" y="9"/>
                  <a:pt x="14" y="13"/>
                </a:cubicBezTo>
                <a:cubicBezTo>
                  <a:pt x="9" y="17"/>
                  <a:pt x="6" y="24"/>
                  <a:pt x="6" y="31"/>
                </a:cubicBezTo>
                <a:cubicBezTo>
                  <a:pt x="6" y="38"/>
                  <a:pt x="9" y="45"/>
                  <a:pt x="14" y="50"/>
                </a:cubicBezTo>
                <a:cubicBezTo>
                  <a:pt x="19" y="54"/>
                  <a:pt x="25" y="57"/>
                  <a:pt x="33" y="57"/>
                </a:cubicBezTo>
                <a:cubicBezTo>
                  <a:pt x="39" y="57"/>
                  <a:pt x="45" y="55"/>
                  <a:pt x="49" y="51"/>
                </a:cubicBezTo>
                <a:cubicBezTo>
                  <a:pt x="52" y="57"/>
                  <a:pt x="52" y="57"/>
                  <a:pt x="52" y="57"/>
                </a:cubicBezTo>
                <a:cubicBezTo>
                  <a:pt x="48" y="60"/>
                  <a:pt x="43" y="62"/>
                  <a:pt x="38" y="63"/>
                </a:cubicBezTo>
                <a:cubicBezTo>
                  <a:pt x="38" y="71"/>
                  <a:pt x="38" y="71"/>
                  <a:pt x="38" y="71"/>
                </a:cubicBezTo>
                <a:lnTo>
                  <a:pt x="49" y="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48" name="Freeform 454"/>
          <p:cNvSpPr>
            <a:spLocks noEditPoints="1"/>
          </p:cNvSpPr>
          <p:nvPr/>
        </p:nvSpPr>
        <p:spPr bwMode="auto">
          <a:xfrm>
            <a:off x="6288405" y="2080416"/>
            <a:ext cx="369570" cy="373842"/>
          </a:xfrm>
          <a:custGeom>
            <a:avLst/>
            <a:gdLst>
              <a:gd name="T0" fmla="*/ 33 w 73"/>
              <a:gd name="T1" fmla="*/ 12 h 74"/>
              <a:gd name="T2" fmla="*/ 55 w 73"/>
              <a:gd name="T3" fmla="*/ 18 h 74"/>
              <a:gd name="T4" fmla="*/ 66 w 73"/>
              <a:gd name="T5" fmla="*/ 38 h 74"/>
              <a:gd name="T6" fmla="*/ 60 w 73"/>
              <a:gd name="T7" fmla="*/ 59 h 74"/>
              <a:gd name="T8" fmla="*/ 62 w 73"/>
              <a:gd name="T9" fmla="*/ 74 h 74"/>
              <a:gd name="T10" fmla="*/ 58 w 73"/>
              <a:gd name="T11" fmla="*/ 74 h 74"/>
              <a:gd name="T12" fmla="*/ 53 w 73"/>
              <a:gd name="T13" fmla="*/ 67 h 74"/>
              <a:gd name="T14" fmla="*/ 39 w 73"/>
              <a:gd name="T15" fmla="*/ 72 h 74"/>
              <a:gd name="T16" fmla="*/ 39 w 73"/>
              <a:gd name="T17" fmla="*/ 72 h 74"/>
              <a:gd name="T18" fmla="*/ 39 w 73"/>
              <a:gd name="T19" fmla="*/ 72 h 74"/>
              <a:gd name="T20" fmla="*/ 20 w 73"/>
              <a:gd name="T21" fmla="*/ 67 h 74"/>
              <a:gd name="T22" fmla="*/ 15 w 73"/>
              <a:gd name="T23" fmla="*/ 74 h 74"/>
              <a:gd name="T24" fmla="*/ 11 w 73"/>
              <a:gd name="T25" fmla="*/ 74 h 74"/>
              <a:gd name="T26" fmla="*/ 13 w 73"/>
              <a:gd name="T27" fmla="*/ 60 h 74"/>
              <a:gd name="T28" fmla="*/ 6 w 73"/>
              <a:gd name="T29" fmla="*/ 45 h 74"/>
              <a:gd name="T30" fmla="*/ 6 w 73"/>
              <a:gd name="T31" fmla="*/ 45 h 74"/>
              <a:gd name="T32" fmla="*/ 6 w 73"/>
              <a:gd name="T33" fmla="*/ 45 h 74"/>
              <a:gd name="T34" fmla="*/ 33 w 73"/>
              <a:gd name="T35" fmla="*/ 12 h 74"/>
              <a:gd name="T36" fmla="*/ 37 w 73"/>
              <a:gd name="T37" fmla="*/ 37 h 74"/>
              <a:gd name="T38" fmla="*/ 34 w 73"/>
              <a:gd name="T39" fmla="*/ 37 h 74"/>
              <a:gd name="T40" fmla="*/ 26 w 73"/>
              <a:gd name="T41" fmla="*/ 24 h 74"/>
              <a:gd name="T42" fmla="*/ 25 w 73"/>
              <a:gd name="T43" fmla="*/ 24 h 74"/>
              <a:gd name="T44" fmla="*/ 33 w 73"/>
              <a:gd name="T45" fmla="*/ 38 h 74"/>
              <a:gd name="T46" fmla="*/ 32 w 73"/>
              <a:gd name="T47" fmla="*/ 42 h 74"/>
              <a:gd name="T48" fmla="*/ 37 w 73"/>
              <a:gd name="T49" fmla="*/ 47 h 74"/>
              <a:gd name="T50" fmla="*/ 42 w 73"/>
              <a:gd name="T51" fmla="*/ 42 h 74"/>
              <a:gd name="T52" fmla="*/ 42 w 73"/>
              <a:gd name="T53" fmla="*/ 41 h 74"/>
              <a:gd name="T54" fmla="*/ 51 w 73"/>
              <a:gd name="T55" fmla="*/ 31 h 74"/>
              <a:gd name="T56" fmla="*/ 48 w 73"/>
              <a:gd name="T57" fmla="*/ 28 h 74"/>
              <a:gd name="T58" fmla="*/ 39 w 73"/>
              <a:gd name="T59" fmla="*/ 37 h 74"/>
              <a:gd name="T60" fmla="*/ 37 w 73"/>
              <a:gd name="T61" fmla="*/ 37 h 74"/>
              <a:gd name="T62" fmla="*/ 67 w 73"/>
              <a:gd name="T63" fmla="*/ 0 h 74"/>
              <a:gd name="T64" fmla="*/ 63 w 73"/>
              <a:gd name="T65" fmla="*/ 3 h 74"/>
              <a:gd name="T66" fmla="*/ 45 w 73"/>
              <a:gd name="T67" fmla="*/ 7 h 74"/>
              <a:gd name="T68" fmla="*/ 45 w 73"/>
              <a:gd name="T69" fmla="*/ 7 h 74"/>
              <a:gd name="T70" fmla="*/ 68 w 73"/>
              <a:gd name="T71" fmla="*/ 27 h 74"/>
              <a:gd name="T72" fmla="*/ 68 w 73"/>
              <a:gd name="T73" fmla="*/ 26 h 74"/>
              <a:gd name="T74" fmla="*/ 68 w 73"/>
              <a:gd name="T75" fmla="*/ 7 h 74"/>
              <a:gd name="T76" fmla="*/ 70 w 73"/>
              <a:gd name="T77" fmla="*/ 2 h 74"/>
              <a:gd name="T78" fmla="*/ 67 w 73"/>
              <a:gd name="T79" fmla="*/ 0 h 74"/>
              <a:gd name="T80" fmla="*/ 5 w 73"/>
              <a:gd name="T81" fmla="*/ 2 h 74"/>
              <a:gd name="T82" fmla="*/ 6 w 73"/>
              <a:gd name="T83" fmla="*/ 6 h 74"/>
              <a:gd name="T84" fmla="*/ 4 w 73"/>
              <a:gd name="T85" fmla="*/ 25 h 74"/>
              <a:gd name="T86" fmla="*/ 4 w 73"/>
              <a:gd name="T87" fmla="*/ 25 h 74"/>
              <a:gd name="T88" fmla="*/ 29 w 73"/>
              <a:gd name="T89" fmla="*/ 8 h 74"/>
              <a:gd name="T90" fmla="*/ 29 w 73"/>
              <a:gd name="T91" fmla="*/ 8 h 74"/>
              <a:gd name="T92" fmla="*/ 11 w 73"/>
              <a:gd name="T93" fmla="*/ 3 h 74"/>
              <a:gd name="T94" fmla="*/ 7 w 73"/>
              <a:gd name="T95" fmla="*/ 0 h 74"/>
              <a:gd name="T96" fmla="*/ 5 w 73"/>
              <a:gd name="T97" fmla="*/ 2 h 74"/>
              <a:gd name="T98" fmla="*/ 51 w 73"/>
              <a:gd name="T99" fmla="*/ 23 h 74"/>
              <a:gd name="T100" fmla="*/ 33 w 73"/>
              <a:gd name="T101" fmla="*/ 18 h 74"/>
              <a:gd name="T102" fmla="*/ 17 w 73"/>
              <a:gd name="T103" fmla="*/ 27 h 74"/>
              <a:gd name="T104" fmla="*/ 12 w 73"/>
              <a:gd name="T105" fmla="*/ 44 h 74"/>
              <a:gd name="T106" fmla="*/ 12 w 73"/>
              <a:gd name="T107" fmla="*/ 44 h 74"/>
              <a:gd name="T108" fmla="*/ 21 w 73"/>
              <a:gd name="T109" fmla="*/ 60 h 74"/>
              <a:gd name="T110" fmla="*/ 39 w 73"/>
              <a:gd name="T111" fmla="*/ 65 h 74"/>
              <a:gd name="T112" fmla="*/ 39 w 73"/>
              <a:gd name="T113" fmla="*/ 65 h 74"/>
              <a:gd name="T114" fmla="*/ 55 w 73"/>
              <a:gd name="T115" fmla="*/ 57 h 74"/>
              <a:gd name="T116" fmla="*/ 60 w 73"/>
              <a:gd name="T117" fmla="*/ 39 h 74"/>
              <a:gd name="T118" fmla="*/ 51 w 73"/>
              <a:gd name="T119" fmla="*/ 23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3" h="74">
                <a:moveTo>
                  <a:pt x="33" y="12"/>
                </a:moveTo>
                <a:cubicBezTo>
                  <a:pt x="41" y="11"/>
                  <a:pt x="49" y="14"/>
                  <a:pt x="55" y="18"/>
                </a:cubicBezTo>
                <a:cubicBezTo>
                  <a:pt x="61" y="23"/>
                  <a:pt x="65" y="30"/>
                  <a:pt x="66" y="38"/>
                </a:cubicBezTo>
                <a:cubicBezTo>
                  <a:pt x="67" y="46"/>
                  <a:pt x="65" y="53"/>
                  <a:pt x="60" y="59"/>
                </a:cubicBezTo>
                <a:cubicBezTo>
                  <a:pt x="62" y="74"/>
                  <a:pt x="62" y="74"/>
                  <a:pt x="62" y="74"/>
                </a:cubicBezTo>
                <a:cubicBezTo>
                  <a:pt x="58" y="74"/>
                  <a:pt x="58" y="74"/>
                  <a:pt x="58" y="74"/>
                </a:cubicBezTo>
                <a:cubicBezTo>
                  <a:pt x="53" y="67"/>
                  <a:pt x="53" y="67"/>
                  <a:pt x="53" y="67"/>
                </a:cubicBezTo>
                <a:cubicBezTo>
                  <a:pt x="49" y="69"/>
                  <a:pt x="44" y="71"/>
                  <a:pt x="39" y="72"/>
                </a:cubicBezTo>
                <a:cubicBezTo>
                  <a:pt x="39" y="72"/>
                  <a:pt x="39" y="72"/>
                  <a:pt x="39" y="72"/>
                </a:cubicBezTo>
                <a:cubicBezTo>
                  <a:pt x="39" y="72"/>
                  <a:pt x="39" y="72"/>
                  <a:pt x="39" y="72"/>
                </a:cubicBezTo>
                <a:cubicBezTo>
                  <a:pt x="32" y="72"/>
                  <a:pt x="26" y="71"/>
                  <a:pt x="20" y="67"/>
                </a:cubicBezTo>
                <a:cubicBezTo>
                  <a:pt x="15" y="74"/>
                  <a:pt x="15" y="74"/>
                  <a:pt x="15" y="74"/>
                </a:cubicBezTo>
                <a:cubicBezTo>
                  <a:pt x="11" y="74"/>
                  <a:pt x="11" y="74"/>
                  <a:pt x="11" y="74"/>
                </a:cubicBezTo>
                <a:cubicBezTo>
                  <a:pt x="13" y="60"/>
                  <a:pt x="13" y="60"/>
                  <a:pt x="13" y="60"/>
                </a:cubicBezTo>
                <a:cubicBezTo>
                  <a:pt x="9" y="56"/>
                  <a:pt x="7" y="51"/>
                  <a:pt x="6" y="45"/>
                </a:cubicBezTo>
                <a:cubicBezTo>
                  <a:pt x="6" y="45"/>
                  <a:pt x="6" y="45"/>
                  <a:pt x="6" y="45"/>
                </a:cubicBezTo>
                <a:cubicBezTo>
                  <a:pt x="6" y="45"/>
                  <a:pt x="6" y="45"/>
                  <a:pt x="6" y="45"/>
                </a:cubicBezTo>
                <a:cubicBezTo>
                  <a:pt x="4" y="29"/>
                  <a:pt x="16" y="14"/>
                  <a:pt x="33" y="12"/>
                </a:cubicBezTo>
                <a:close/>
                <a:moveTo>
                  <a:pt x="37" y="37"/>
                </a:moveTo>
                <a:cubicBezTo>
                  <a:pt x="36" y="37"/>
                  <a:pt x="35" y="37"/>
                  <a:pt x="34" y="37"/>
                </a:cubicBezTo>
                <a:cubicBezTo>
                  <a:pt x="32" y="33"/>
                  <a:pt x="29" y="28"/>
                  <a:pt x="26" y="24"/>
                </a:cubicBezTo>
                <a:cubicBezTo>
                  <a:pt x="26" y="24"/>
                  <a:pt x="25" y="24"/>
                  <a:pt x="25" y="24"/>
                </a:cubicBezTo>
                <a:cubicBezTo>
                  <a:pt x="27" y="29"/>
                  <a:pt x="30" y="34"/>
                  <a:pt x="33" y="38"/>
                </a:cubicBezTo>
                <a:cubicBezTo>
                  <a:pt x="32" y="39"/>
                  <a:pt x="32" y="41"/>
                  <a:pt x="32" y="42"/>
                </a:cubicBezTo>
                <a:cubicBezTo>
                  <a:pt x="32" y="45"/>
                  <a:pt x="34" y="47"/>
                  <a:pt x="37" y="47"/>
                </a:cubicBezTo>
                <a:cubicBezTo>
                  <a:pt x="40" y="47"/>
                  <a:pt x="42" y="45"/>
                  <a:pt x="42" y="42"/>
                </a:cubicBezTo>
                <a:cubicBezTo>
                  <a:pt x="42" y="42"/>
                  <a:pt x="42" y="41"/>
                  <a:pt x="42" y="41"/>
                </a:cubicBezTo>
                <a:cubicBezTo>
                  <a:pt x="45" y="38"/>
                  <a:pt x="48" y="35"/>
                  <a:pt x="51" y="31"/>
                </a:cubicBezTo>
                <a:cubicBezTo>
                  <a:pt x="50" y="30"/>
                  <a:pt x="49" y="29"/>
                  <a:pt x="48" y="28"/>
                </a:cubicBezTo>
                <a:cubicBezTo>
                  <a:pt x="45" y="31"/>
                  <a:pt x="42" y="34"/>
                  <a:pt x="39" y="37"/>
                </a:cubicBezTo>
                <a:cubicBezTo>
                  <a:pt x="38" y="37"/>
                  <a:pt x="38" y="37"/>
                  <a:pt x="37" y="37"/>
                </a:cubicBezTo>
                <a:close/>
                <a:moveTo>
                  <a:pt x="67" y="0"/>
                </a:moveTo>
                <a:cubicBezTo>
                  <a:pt x="63" y="3"/>
                  <a:pt x="63" y="3"/>
                  <a:pt x="63" y="3"/>
                </a:cubicBezTo>
                <a:cubicBezTo>
                  <a:pt x="57" y="0"/>
                  <a:pt x="50" y="1"/>
                  <a:pt x="45" y="7"/>
                </a:cubicBezTo>
                <a:cubicBezTo>
                  <a:pt x="45" y="7"/>
                  <a:pt x="45" y="7"/>
                  <a:pt x="45" y="7"/>
                </a:cubicBezTo>
                <a:cubicBezTo>
                  <a:pt x="68" y="27"/>
                  <a:pt x="68" y="27"/>
                  <a:pt x="68" y="27"/>
                </a:cubicBezTo>
                <a:cubicBezTo>
                  <a:pt x="68" y="27"/>
                  <a:pt x="68" y="27"/>
                  <a:pt x="68" y="26"/>
                </a:cubicBezTo>
                <a:cubicBezTo>
                  <a:pt x="73" y="21"/>
                  <a:pt x="73" y="12"/>
                  <a:pt x="68" y="7"/>
                </a:cubicBezTo>
                <a:cubicBezTo>
                  <a:pt x="70" y="2"/>
                  <a:pt x="70" y="2"/>
                  <a:pt x="70" y="2"/>
                </a:cubicBezTo>
                <a:cubicBezTo>
                  <a:pt x="67" y="0"/>
                  <a:pt x="67" y="0"/>
                  <a:pt x="67" y="0"/>
                </a:cubicBezTo>
                <a:close/>
                <a:moveTo>
                  <a:pt x="5" y="2"/>
                </a:moveTo>
                <a:cubicBezTo>
                  <a:pt x="6" y="6"/>
                  <a:pt x="6" y="6"/>
                  <a:pt x="6" y="6"/>
                </a:cubicBezTo>
                <a:cubicBezTo>
                  <a:pt x="1" y="11"/>
                  <a:pt x="0" y="19"/>
                  <a:pt x="4" y="25"/>
                </a:cubicBezTo>
                <a:cubicBezTo>
                  <a:pt x="4" y="25"/>
                  <a:pt x="4" y="25"/>
                  <a:pt x="4" y="25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5" y="2"/>
                  <a:pt x="17" y="0"/>
                  <a:pt x="11" y="3"/>
                </a:cubicBezTo>
                <a:cubicBezTo>
                  <a:pt x="7" y="0"/>
                  <a:pt x="7" y="0"/>
                  <a:pt x="7" y="0"/>
                </a:cubicBezTo>
                <a:cubicBezTo>
                  <a:pt x="5" y="2"/>
                  <a:pt x="5" y="2"/>
                  <a:pt x="5" y="2"/>
                </a:cubicBezTo>
                <a:close/>
                <a:moveTo>
                  <a:pt x="51" y="23"/>
                </a:moveTo>
                <a:cubicBezTo>
                  <a:pt x="46" y="19"/>
                  <a:pt x="40" y="17"/>
                  <a:pt x="33" y="18"/>
                </a:cubicBezTo>
                <a:cubicBezTo>
                  <a:pt x="27" y="19"/>
                  <a:pt x="21" y="22"/>
                  <a:pt x="17" y="27"/>
                </a:cubicBezTo>
                <a:cubicBezTo>
                  <a:pt x="14" y="32"/>
                  <a:pt x="12" y="38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3" y="51"/>
                  <a:pt x="16" y="57"/>
                  <a:pt x="21" y="60"/>
                </a:cubicBezTo>
                <a:cubicBezTo>
                  <a:pt x="26" y="64"/>
                  <a:pt x="32" y="66"/>
                  <a:pt x="39" y="65"/>
                </a:cubicBezTo>
                <a:cubicBezTo>
                  <a:pt x="39" y="65"/>
                  <a:pt x="39" y="65"/>
                  <a:pt x="39" y="65"/>
                </a:cubicBezTo>
                <a:cubicBezTo>
                  <a:pt x="45" y="65"/>
                  <a:pt x="51" y="61"/>
                  <a:pt x="55" y="57"/>
                </a:cubicBezTo>
                <a:cubicBezTo>
                  <a:pt x="58" y="52"/>
                  <a:pt x="60" y="46"/>
                  <a:pt x="60" y="39"/>
                </a:cubicBezTo>
                <a:cubicBezTo>
                  <a:pt x="59" y="33"/>
                  <a:pt x="56" y="27"/>
                  <a:pt x="51" y="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49" name="Freeform 292"/>
          <p:cNvSpPr>
            <a:spLocks noEditPoints="1"/>
          </p:cNvSpPr>
          <p:nvPr/>
        </p:nvSpPr>
        <p:spPr bwMode="auto">
          <a:xfrm>
            <a:off x="3184300" y="3091387"/>
            <a:ext cx="469972" cy="455020"/>
          </a:xfrm>
          <a:custGeom>
            <a:avLst/>
            <a:gdLst>
              <a:gd name="T0" fmla="*/ 44 w 93"/>
              <a:gd name="T1" fmla="*/ 0 h 90"/>
              <a:gd name="T2" fmla="*/ 83 w 93"/>
              <a:gd name="T3" fmla="*/ 0 h 90"/>
              <a:gd name="T4" fmla="*/ 90 w 93"/>
              <a:gd name="T5" fmla="*/ 3 h 90"/>
              <a:gd name="T6" fmla="*/ 93 w 93"/>
              <a:gd name="T7" fmla="*/ 11 h 90"/>
              <a:gd name="T8" fmla="*/ 93 w 93"/>
              <a:gd name="T9" fmla="*/ 33 h 90"/>
              <a:gd name="T10" fmla="*/ 90 w 93"/>
              <a:gd name="T11" fmla="*/ 40 h 90"/>
              <a:gd name="T12" fmla="*/ 83 w 93"/>
              <a:gd name="T13" fmla="*/ 43 h 90"/>
              <a:gd name="T14" fmla="*/ 61 w 93"/>
              <a:gd name="T15" fmla="*/ 43 h 90"/>
              <a:gd name="T16" fmla="*/ 50 w 93"/>
              <a:gd name="T17" fmla="*/ 53 h 90"/>
              <a:gd name="T18" fmla="*/ 49 w 93"/>
              <a:gd name="T19" fmla="*/ 52 h 90"/>
              <a:gd name="T20" fmla="*/ 46 w 93"/>
              <a:gd name="T21" fmla="*/ 50 h 90"/>
              <a:gd name="T22" fmla="*/ 48 w 93"/>
              <a:gd name="T23" fmla="*/ 43 h 90"/>
              <a:gd name="T24" fmla="*/ 47 w 93"/>
              <a:gd name="T25" fmla="*/ 43 h 90"/>
              <a:gd name="T26" fmla="*/ 48 w 93"/>
              <a:gd name="T27" fmla="*/ 39 h 90"/>
              <a:gd name="T28" fmla="*/ 51 w 93"/>
              <a:gd name="T29" fmla="*/ 39 h 90"/>
              <a:gd name="T30" fmla="*/ 54 w 93"/>
              <a:gd name="T31" fmla="*/ 39 h 90"/>
              <a:gd name="T32" fmla="*/ 53 w 93"/>
              <a:gd name="T33" fmla="*/ 41 h 90"/>
              <a:gd name="T34" fmla="*/ 52 w 93"/>
              <a:gd name="T35" fmla="*/ 44 h 90"/>
              <a:gd name="T36" fmla="*/ 58 w 93"/>
              <a:gd name="T37" fmla="*/ 39 h 90"/>
              <a:gd name="T38" fmla="*/ 59 w 93"/>
              <a:gd name="T39" fmla="*/ 39 h 90"/>
              <a:gd name="T40" fmla="*/ 60 w 93"/>
              <a:gd name="T41" fmla="*/ 39 h 90"/>
              <a:gd name="T42" fmla="*/ 83 w 93"/>
              <a:gd name="T43" fmla="*/ 39 h 90"/>
              <a:gd name="T44" fmla="*/ 87 w 93"/>
              <a:gd name="T45" fmla="*/ 37 h 90"/>
              <a:gd name="T46" fmla="*/ 89 w 93"/>
              <a:gd name="T47" fmla="*/ 33 h 90"/>
              <a:gd name="T48" fmla="*/ 89 w 93"/>
              <a:gd name="T49" fmla="*/ 11 h 90"/>
              <a:gd name="T50" fmla="*/ 87 w 93"/>
              <a:gd name="T51" fmla="*/ 7 h 90"/>
              <a:gd name="T52" fmla="*/ 83 w 93"/>
              <a:gd name="T53" fmla="*/ 5 h 90"/>
              <a:gd name="T54" fmla="*/ 44 w 93"/>
              <a:gd name="T55" fmla="*/ 5 h 90"/>
              <a:gd name="T56" fmla="*/ 39 w 93"/>
              <a:gd name="T57" fmla="*/ 7 h 90"/>
              <a:gd name="T58" fmla="*/ 38 w 93"/>
              <a:gd name="T59" fmla="*/ 11 h 90"/>
              <a:gd name="T60" fmla="*/ 38 w 93"/>
              <a:gd name="T61" fmla="*/ 14 h 90"/>
              <a:gd name="T62" fmla="*/ 33 w 93"/>
              <a:gd name="T63" fmla="*/ 12 h 90"/>
              <a:gd name="T64" fmla="*/ 33 w 93"/>
              <a:gd name="T65" fmla="*/ 11 h 90"/>
              <a:gd name="T66" fmla="*/ 36 w 93"/>
              <a:gd name="T67" fmla="*/ 3 h 90"/>
              <a:gd name="T68" fmla="*/ 44 w 93"/>
              <a:gd name="T69" fmla="*/ 0 h 90"/>
              <a:gd name="T70" fmla="*/ 75 w 93"/>
              <a:gd name="T71" fmla="*/ 18 h 90"/>
              <a:gd name="T72" fmla="*/ 71 w 93"/>
              <a:gd name="T73" fmla="*/ 22 h 90"/>
              <a:gd name="T74" fmla="*/ 75 w 93"/>
              <a:gd name="T75" fmla="*/ 25 h 90"/>
              <a:gd name="T76" fmla="*/ 79 w 93"/>
              <a:gd name="T77" fmla="*/ 22 h 90"/>
              <a:gd name="T78" fmla="*/ 75 w 93"/>
              <a:gd name="T79" fmla="*/ 18 h 90"/>
              <a:gd name="T80" fmla="*/ 63 w 93"/>
              <a:gd name="T81" fmla="*/ 18 h 90"/>
              <a:gd name="T82" fmla="*/ 59 w 93"/>
              <a:gd name="T83" fmla="*/ 22 h 90"/>
              <a:gd name="T84" fmla="*/ 63 w 93"/>
              <a:gd name="T85" fmla="*/ 25 h 90"/>
              <a:gd name="T86" fmla="*/ 67 w 93"/>
              <a:gd name="T87" fmla="*/ 22 h 90"/>
              <a:gd name="T88" fmla="*/ 63 w 93"/>
              <a:gd name="T89" fmla="*/ 18 h 90"/>
              <a:gd name="T90" fmla="*/ 51 w 93"/>
              <a:gd name="T91" fmla="*/ 18 h 90"/>
              <a:gd name="T92" fmla="*/ 48 w 93"/>
              <a:gd name="T93" fmla="*/ 22 h 90"/>
              <a:gd name="T94" fmla="*/ 51 w 93"/>
              <a:gd name="T95" fmla="*/ 25 h 90"/>
              <a:gd name="T96" fmla="*/ 55 w 93"/>
              <a:gd name="T97" fmla="*/ 22 h 90"/>
              <a:gd name="T98" fmla="*/ 51 w 93"/>
              <a:gd name="T99" fmla="*/ 18 h 90"/>
              <a:gd name="T100" fmla="*/ 27 w 93"/>
              <a:gd name="T101" fmla="*/ 18 h 90"/>
              <a:gd name="T102" fmla="*/ 12 w 93"/>
              <a:gd name="T103" fmla="*/ 33 h 90"/>
              <a:gd name="T104" fmla="*/ 27 w 93"/>
              <a:gd name="T105" fmla="*/ 48 h 90"/>
              <a:gd name="T106" fmla="*/ 43 w 93"/>
              <a:gd name="T107" fmla="*/ 33 h 90"/>
              <a:gd name="T108" fmla="*/ 27 w 93"/>
              <a:gd name="T109" fmla="*/ 18 h 90"/>
              <a:gd name="T110" fmla="*/ 55 w 93"/>
              <a:gd name="T111" fmla="*/ 82 h 90"/>
              <a:gd name="T112" fmla="*/ 38 w 93"/>
              <a:gd name="T113" fmla="*/ 53 h 90"/>
              <a:gd name="T114" fmla="*/ 28 w 93"/>
              <a:gd name="T115" fmla="*/ 69 h 90"/>
              <a:gd name="T116" fmla="*/ 18 w 93"/>
              <a:gd name="T117" fmla="*/ 53 h 90"/>
              <a:gd name="T118" fmla="*/ 0 w 93"/>
              <a:gd name="T119" fmla="*/ 82 h 90"/>
              <a:gd name="T120" fmla="*/ 55 w 93"/>
              <a:gd name="T121" fmla="*/ 8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3" h="90">
                <a:moveTo>
                  <a:pt x="44" y="0"/>
                </a:moveTo>
                <a:cubicBezTo>
                  <a:pt x="83" y="0"/>
                  <a:pt x="83" y="0"/>
                  <a:pt x="83" y="0"/>
                </a:cubicBezTo>
                <a:cubicBezTo>
                  <a:pt x="86" y="0"/>
                  <a:pt x="88" y="1"/>
                  <a:pt x="90" y="3"/>
                </a:cubicBezTo>
                <a:cubicBezTo>
                  <a:pt x="92" y="5"/>
                  <a:pt x="93" y="8"/>
                  <a:pt x="93" y="11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6"/>
                  <a:pt x="92" y="38"/>
                  <a:pt x="90" y="40"/>
                </a:cubicBezTo>
                <a:cubicBezTo>
                  <a:pt x="88" y="42"/>
                  <a:pt x="86" y="43"/>
                  <a:pt x="83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50" y="53"/>
                  <a:pt x="50" y="53"/>
                  <a:pt x="50" y="53"/>
                </a:cubicBezTo>
                <a:cubicBezTo>
                  <a:pt x="49" y="52"/>
                  <a:pt x="49" y="52"/>
                  <a:pt x="49" y="52"/>
                </a:cubicBezTo>
                <a:cubicBezTo>
                  <a:pt x="48" y="52"/>
                  <a:pt x="47" y="51"/>
                  <a:pt x="46" y="50"/>
                </a:cubicBezTo>
                <a:cubicBezTo>
                  <a:pt x="48" y="43"/>
                  <a:pt x="48" y="43"/>
                  <a:pt x="48" y="43"/>
                </a:cubicBezTo>
                <a:cubicBezTo>
                  <a:pt x="47" y="43"/>
                  <a:pt x="47" y="43"/>
                  <a:pt x="47" y="43"/>
                </a:cubicBezTo>
                <a:cubicBezTo>
                  <a:pt x="47" y="42"/>
                  <a:pt x="48" y="40"/>
                  <a:pt x="48" y="39"/>
                </a:cubicBezTo>
                <a:cubicBezTo>
                  <a:pt x="51" y="39"/>
                  <a:pt x="51" y="39"/>
                  <a:pt x="51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3" y="41"/>
                  <a:pt x="53" y="41"/>
                  <a:pt x="53" y="41"/>
                </a:cubicBezTo>
                <a:cubicBezTo>
                  <a:pt x="52" y="44"/>
                  <a:pt x="52" y="44"/>
                  <a:pt x="52" y="44"/>
                </a:cubicBezTo>
                <a:cubicBezTo>
                  <a:pt x="58" y="39"/>
                  <a:pt x="58" y="39"/>
                  <a:pt x="58" y="39"/>
                </a:cubicBezTo>
                <a:cubicBezTo>
                  <a:pt x="59" y="39"/>
                  <a:pt x="59" y="39"/>
                  <a:pt x="59" y="39"/>
                </a:cubicBezTo>
                <a:cubicBezTo>
                  <a:pt x="60" y="39"/>
                  <a:pt x="60" y="39"/>
                  <a:pt x="60" y="39"/>
                </a:cubicBezTo>
                <a:cubicBezTo>
                  <a:pt x="83" y="39"/>
                  <a:pt x="83" y="39"/>
                  <a:pt x="83" y="39"/>
                </a:cubicBezTo>
                <a:cubicBezTo>
                  <a:pt x="84" y="39"/>
                  <a:pt x="86" y="38"/>
                  <a:pt x="87" y="37"/>
                </a:cubicBezTo>
                <a:cubicBezTo>
                  <a:pt x="88" y="36"/>
                  <a:pt x="89" y="34"/>
                  <a:pt x="89" y="33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9"/>
                  <a:pt x="88" y="8"/>
                  <a:pt x="87" y="7"/>
                </a:cubicBezTo>
                <a:cubicBezTo>
                  <a:pt x="86" y="6"/>
                  <a:pt x="84" y="5"/>
                  <a:pt x="83" y="5"/>
                </a:cubicBezTo>
                <a:cubicBezTo>
                  <a:pt x="44" y="5"/>
                  <a:pt x="44" y="5"/>
                  <a:pt x="44" y="5"/>
                </a:cubicBezTo>
                <a:cubicBezTo>
                  <a:pt x="42" y="5"/>
                  <a:pt x="40" y="6"/>
                  <a:pt x="39" y="7"/>
                </a:cubicBezTo>
                <a:cubicBezTo>
                  <a:pt x="38" y="8"/>
                  <a:pt x="38" y="9"/>
                  <a:pt x="38" y="11"/>
                </a:cubicBezTo>
                <a:cubicBezTo>
                  <a:pt x="38" y="14"/>
                  <a:pt x="38" y="14"/>
                  <a:pt x="38" y="14"/>
                </a:cubicBezTo>
                <a:cubicBezTo>
                  <a:pt x="36" y="13"/>
                  <a:pt x="35" y="12"/>
                  <a:pt x="33" y="12"/>
                </a:cubicBezTo>
                <a:cubicBezTo>
                  <a:pt x="33" y="11"/>
                  <a:pt x="33" y="11"/>
                  <a:pt x="33" y="11"/>
                </a:cubicBezTo>
                <a:cubicBezTo>
                  <a:pt x="33" y="8"/>
                  <a:pt x="34" y="5"/>
                  <a:pt x="36" y="3"/>
                </a:cubicBezTo>
                <a:cubicBezTo>
                  <a:pt x="38" y="1"/>
                  <a:pt x="41" y="0"/>
                  <a:pt x="44" y="0"/>
                </a:cubicBezTo>
                <a:close/>
                <a:moveTo>
                  <a:pt x="75" y="18"/>
                </a:moveTo>
                <a:cubicBezTo>
                  <a:pt x="73" y="18"/>
                  <a:pt x="71" y="19"/>
                  <a:pt x="71" y="22"/>
                </a:cubicBezTo>
                <a:cubicBezTo>
                  <a:pt x="71" y="24"/>
                  <a:pt x="73" y="25"/>
                  <a:pt x="75" y="25"/>
                </a:cubicBezTo>
                <a:cubicBezTo>
                  <a:pt x="77" y="25"/>
                  <a:pt x="79" y="24"/>
                  <a:pt x="79" y="22"/>
                </a:cubicBezTo>
                <a:cubicBezTo>
                  <a:pt x="79" y="19"/>
                  <a:pt x="77" y="18"/>
                  <a:pt x="75" y="18"/>
                </a:cubicBezTo>
                <a:close/>
                <a:moveTo>
                  <a:pt x="63" y="18"/>
                </a:moveTo>
                <a:cubicBezTo>
                  <a:pt x="61" y="18"/>
                  <a:pt x="59" y="19"/>
                  <a:pt x="59" y="22"/>
                </a:cubicBezTo>
                <a:cubicBezTo>
                  <a:pt x="59" y="24"/>
                  <a:pt x="61" y="25"/>
                  <a:pt x="63" y="25"/>
                </a:cubicBezTo>
                <a:cubicBezTo>
                  <a:pt x="65" y="25"/>
                  <a:pt x="67" y="24"/>
                  <a:pt x="67" y="22"/>
                </a:cubicBezTo>
                <a:cubicBezTo>
                  <a:pt x="67" y="19"/>
                  <a:pt x="65" y="18"/>
                  <a:pt x="63" y="18"/>
                </a:cubicBezTo>
                <a:close/>
                <a:moveTo>
                  <a:pt x="51" y="18"/>
                </a:moveTo>
                <a:cubicBezTo>
                  <a:pt x="49" y="18"/>
                  <a:pt x="48" y="19"/>
                  <a:pt x="48" y="22"/>
                </a:cubicBezTo>
                <a:cubicBezTo>
                  <a:pt x="48" y="24"/>
                  <a:pt x="49" y="25"/>
                  <a:pt x="51" y="25"/>
                </a:cubicBezTo>
                <a:cubicBezTo>
                  <a:pt x="54" y="25"/>
                  <a:pt x="55" y="24"/>
                  <a:pt x="55" y="22"/>
                </a:cubicBezTo>
                <a:cubicBezTo>
                  <a:pt x="55" y="19"/>
                  <a:pt x="54" y="18"/>
                  <a:pt x="51" y="18"/>
                </a:cubicBezTo>
                <a:close/>
                <a:moveTo>
                  <a:pt x="27" y="18"/>
                </a:moveTo>
                <a:cubicBezTo>
                  <a:pt x="19" y="18"/>
                  <a:pt x="12" y="24"/>
                  <a:pt x="12" y="33"/>
                </a:cubicBezTo>
                <a:cubicBezTo>
                  <a:pt x="12" y="42"/>
                  <a:pt x="19" y="48"/>
                  <a:pt x="27" y="48"/>
                </a:cubicBezTo>
                <a:cubicBezTo>
                  <a:pt x="36" y="48"/>
                  <a:pt x="43" y="42"/>
                  <a:pt x="43" y="33"/>
                </a:cubicBezTo>
                <a:cubicBezTo>
                  <a:pt x="43" y="24"/>
                  <a:pt x="36" y="18"/>
                  <a:pt x="27" y="18"/>
                </a:cubicBezTo>
                <a:close/>
                <a:moveTo>
                  <a:pt x="55" y="82"/>
                </a:moveTo>
                <a:cubicBezTo>
                  <a:pt x="55" y="67"/>
                  <a:pt x="47" y="57"/>
                  <a:pt x="38" y="53"/>
                </a:cubicBezTo>
                <a:cubicBezTo>
                  <a:pt x="28" y="69"/>
                  <a:pt x="28" y="69"/>
                  <a:pt x="28" y="69"/>
                </a:cubicBezTo>
                <a:cubicBezTo>
                  <a:pt x="18" y="53"/>
                  <a:pt x="18" y="53"/>
                  <a:pt x="18" y="53"/>
                </a:cubicBezTo>
                <a:cubicBezTo>
                  <a:pt x="8" y="57"/>
                  <a:pt x="0" y="66"/>
                  <a:pt x="0" y="82"/>
                </a:cubicBezTo>
                <a:cubicBezTo>
                  <a:pt x="20" y="90"/>
                  <a:pt x="38" y="89"/>
                  <a:pt x="55" y="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07112" y="1935865"/>
            <a:ext cx="2027062" cy="626262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制度执行力</a:t>
            </a:r>
            <a:endParaRPr lang="en-US" altLang="zh-CN" sz="1600" dirty="0" smtClean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  <a:p>
            <a:pPr algn="r">
              <a:lnSpc>
                <a:spcPct val="120000"/>
              </a:lnSpc>
            </a:pPr>
            <a:r>
              <a:rPr lang="zh-CN" altLang="en-US" sz="160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制度执行</a:t>
            </a:r>
            <a:r>
              <a:rPr lang="zh-CN" altLang="en-US" sz="1600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力说明</a:t>
            </a:r>
            <a:endParaRPr lang="zh-CN" altLang="en-US" sz="1600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19942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6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6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45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445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945"/>
                            </p:stCondLst>
                            <p:childTnLst>
                              <p:par>
                                <p:cTn id="3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445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945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445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6" grpId="0"/>
      <p:bldP spid="29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  <p:bldP spid="41" grpId="0"/>
      <p:bldP spid="42" grpId="0"/>
      <p:bldP spid="43" grpId="0"/>
      <p:bldP spid="44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7268673" y="5308054"/>
            <a:ext cx="18958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 smtClean="0">
                <a:solidFill>
                  <a:srgbClr val="00AEEE"/>
                </a:solidFill>
                <a:latin typeface="微软雅黑" pitchFamily="34" charset="-122"/>
                <a:ea typeface="微软雅黑" pitchFamily="34" charset="-122"/>
              </a:rPr>
              <a:t>延迟符号</a:t>
            </a:r>
            <a:endParaRPr lang="nl-NL" altLang="zh-CN" sz="1400" dirty="0">
              <a:solidFill>
                <a:srgbClr val="00AEE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" name="TextBox 33"/>
          <p:cNvSpPr txBox="1"/>
          <p:nvPr/>
        </p:nvSpPr>
        <p:spPr>
          <a:xfrm>
            <a:off x="3873433" y="123478"/>
            <a:ext cx="3578887" cy="43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lnSpc>
                <a:spcPct val="120000"/>
              </a:lnSpc>
              <a:buFont typeface="Arial" pitchFamily="34" charset="0"/>
              <a:buChar char="•"/>
            </a:pPr>
            <a:r>
              <a:rPr lang="zh-CN" altLang="en-US" sz="200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团队能力</a:t>
            </a:r>
            <a:endParaRPr lang="en-US" altLang="zh-CN" sz="2000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42" name="直接连接符 41"/>
          <p:cNvCxnSpPr/>
          <p:nvPr/>
        </p:nvCxnSpPr>
        <p:spPr>
          <a:xfrm flipV="1">
            <a:off x="2411760" y="523588"/>
            <a:ext cx="4226959" cy="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33"/>
          <p:cNvSpPr txBox="1"/>
          <p:nvPr/>
        </p:nvSpPr>
        <p:spPr>
          <a:xfrm>
            <a:off x="3207936" y="566898"/>
            <a:ext cx="3578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2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 here  to  add  your  title  </a:t>
            </a:r>
            <a:endParaRPr lang="zh-CN" altLang="en-US" sz="1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695368" y="3811490"/>
            <a:ext cx="1721136" cy="548848"/>
            <a:chOff x="695368" y="3811490"/>
            <a:chExt cx="1721136" cy="548848"/>
          </a:xfrm>
        </p:grpSpPr>
        <p:grpSp>
          <p:nvGrpSpPr>
            <p:cNvPr id="46" name="组合 45"/>
            <p:cNvGrpSpPr/>
            <p:nvPr/>
          </p:nvGrpSpPr>
          <p:grpSpPr>
            <a:xfrm>
              <a:off x="695368" y="3811490"/>
              <a:ext cx="1721136" cy="548848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8" name="圆角矩形 47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圆角矩形 48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7" name="椭圆 46"/>
            <p:cNvSpPr/>
            <p:nvPr/>
          </p:nvSpPr>
          <p:spPr>
            <a:xfrm>
              <a:off x="825405" y="3951961"/>
              <a:ext cx="279463" cy="2794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173927" y="3285519"/>
            <a:ext cx="1721136" cy="548848"/>
            <a:chOff x="2173927" y="3285519"/>
            <a:chExt cx="1721136" cy="548848"/>
          </a:xfrm>
        </p:grpSpPr>
        <p:grpSp>
          <p:nvGrpSpPr>
            <p:cNvPr id="51" name="组合 50"/>
            <p:cNvGrpSpPr/>
            <p:nvPr/>
          </p:nvGrpSpPr>
          <p:grpSpPr>
            <a:xfrm>
              <a:off x="2173927" y="3285519"/>
              <a:ext cx="1721136" cy="548848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3" name="圆角矩形 52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圆角矩形 53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2" name="椭圆 51"/>
            <p:cNvSpPr/>
            <p:nvPr/>
          </p:nvSpPr>
          <p:spPr>
            <a:xfrm>
              <a:off x="2307128" y="3420211"/>
              <a:ext cx="279463" cy="2794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3685227" y="2759547"/>
            <a:ext cx="1721136" cy="548848"/>
            <a:chOff x="3685227" y="2759547"/>
            <a:chExt cx="1721136" cy="548848"/>
          </a:xfrm>
        </p:grpSpPr>
        <p:grpSp>
          <p:nvGrpSpPr>
            <p:cNvPr id="56" name="组合 55"/>
            <p:cNvGrpSpPr/>
            <p:nvPr/>
          </p:nvGrpSpPr>
          <p:grpSpPr>
            <a:xfrm>
              <a:off x="3685227" y="2759547"/>
              <a:ext cx="1721136" cy="548848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8" name="圆角矩形 57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9" name="圆角矩形 58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7" name="椭圆 56"/>
            <p:cNvSpPr/>
            <p:nvPr/>
          </p:nvSpPr>
          <p:spPr>
            <a:xfrm>
              <a:off x="3829063" y="2894239"/>
              <a:ext cx="279463" cy="2794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5204626" y="2233575"/>
            <a:ext cx="1721136" cy="548848"/>
            <a:chOff x="5204626" y="2233575"/>
            <a:chExt cx="1721136" cy="548848"/>
          </a:xfrm>
        </p:grpSpPr>
        <p:grpSp>
          <p:nvGrpSpPr>
            <p:cNvPr id="61" name="组合 60"/>
            <p:cNvGrpSpPr/>
            <p:nvPr/>
          </p:nvGrpSpPr>
          <p:grpSpPr>
            <a:xfrm>
              <a:off x="5204626" y="2233575"/>
              <a:ext cx="1721136" cy="548848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63" name="圆角矩形 62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4" name="圆角矩形 63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2" name="椭圆 61"/>
            <p:cNvSpPr/>
            <p:nvPr/>
          </p:nvSpPr>
          <p:spPr>
            <a:xfrm>
              <a:off x="5384889" y="2368267"/>
              <a:ext cx="279463" cy="2794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6723643" y="1707603"/>
            <a:ext cx="1721136" cy="548848"/>
            <a:chOff x="6723643" y="1707603"/>
            <a:chExt cx="1721136" cy="548848"/>
          </a:xfrm>
        </p:grpSpPr>
        <p:grpSp>
          <p:nvGrpSpPr>
            <p:cNvPr id="66" name="组合 65"/>
            <p:cNvGrpSpPr/>
            <p:nvPr/>
          </p:nvGrpSpPr>
          <p:grpSpPr>
            <a:xfrm>
              <a:off x="6723643" y="1707603"/>
              <a:ext cx="1721136" cy="548848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68" name="圆角矩形 67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9" name="圆角矩形 68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7" name="椭圆 66"/>
            <p:cNvSpPr/>
            <p:nvPr/>
          </p:nvSpPr>
          <p:spPr>
            <a:xfrm>
              <a:off x="6904288" y="1842295"/>
              <a:ext cx="279463" cy="2794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0" name="TextBox 37"/>
          <p:cNvSpPr txBox="1"/>
          <p:nvPr/>
        </p:nvSpPr>
        <p:spPr>
          <a:xfrm>
            <a:off x="1104868" y="3943670"/>
            <a:ext cx="1210588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表达</a:t>
            </a: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zh-CN" altLang="en-US" sz="16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沟通</a:t>
            </a:r>
            <a:endParaRPr lang="zh-CN" altLang="en-US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TextBox 38"/>
          <p:cNvSpPr txBox="1"/>
          <p:nvPr/>
        </p:nvSpPr>
        <p:spPr>
          <a:xfrm>
            <a:off x="2630574" y="3390665"/>
            <a:ext cx="1005403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做事</a:t>
            </a:r>
            <a:r>
              <a:rPr lang="zh-CN" altLang="en-US" sz="16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主动</a:t>
            </a:r>
            <a:endParaRPr lang="zh-CN" altLang="en-US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TextBox 39"/>
          <p:cNvSpPr txBox="1"/>
          <p:nvPr/>
        </p:nvSpPr>
        <p:spPr>
          <a:xfrm>
            <a:off x="4108526" y="2890094"/>
            <a:ext cx="1271502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敬业的品质 </a:t>
            </a:r>
          </a:p>
        </p:txBody>
      </p:sp>
      <p:sp>
        <p:nvSpPr>
          <p:cNvPr id="73" name="TextBox 40"/>
          <p:cNvSpPr txBox="1"/>
          <p:nvPr/>
        </p:nvSpPr>
        <p:spPr>
          <a:xfrm>
            <a:off x="5677074" y="2355632"/>
            <a:ext cx="1210588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宽容与</a:t>
            </a:r>
            <a:r>
              <a:rPr lang="zh-CN" altLang="en-US" sz="16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</a:t>
            </a:r>
            <a:endParaRPr lang="zh-CN" altLang="en-US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TextBox 41"/>
          <p:cNvSpPr txBox="1"/>
          <p:nvPr/>
        </p:nvSpPr>
        <p:spPr>
          <a:xfrm>
            <a:off x="7217402" y="1827822"/>
            <a:ext cx="1005403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全局观念</a:t>
            </a:r>
          </a:p>
        </p:txBody>
      </p:sp>
      <p:sp>
        <p:nvSpPr>
          <p:cNvPr id="75" name="TextBox 36"/>
          <p:cNvSpPr txBox="1"/>
          <p:nvPr/>
        </p:nvSpPr>
        <p:spPr>
          <a:xfrm>
            <a:off x="5701169" y="3186600"/>
            <a:ext cx="31196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建立在团队的基础之上，发挥团队精神、互补互助以达到团队最大工作效率的能力。对于团队的成员来说，不仅</a:t>
            </a:r>
            <a:endParaRPr lang="en-US" altLang="zh-CN" sz="1200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  <a:p>
            <a:r>
              <a:rPr lang="zh-CN" altLang="en-US" sz="12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要有个人能力，更需要有在不同的位置上各尽所能、与其他成员协调合作的能力。</a:t>
            </a:r>
            <a:endParaRPr lang="en-US" altLang="zh-CN" sz="1200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76" name="TextBox 36"/>
          <p:cNvSpPr txBox="1"/>
          <p:nvPr/>
        </p:nvSpPr>
        <p:spPr>
          <a:xfrm>
            <a:off x="321126" y="1524913"/>
            <a:ext cx="31196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建立在团队的基础之上，发挥团队精神、互补互助以达到团队最大工作效率的能力。对于团队的成员来说，不仅</a:t>
            </a:r>
            <a:endParaRPr lang="en-US" altLang="zh-CN" sz="1200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  <a:p>
            <a:r>
              <a:rPr lang="zh-CN" altLang="en-US" sz="12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要有个人能力，更需要有在不同的位置上各尽所能、与其他成员协调合作的能力。</a:t>
            </a:r>
            <a:endParaRPr lang="en-US" altLang="zh-CN" sz="1200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63930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6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6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6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945"/>
                                </p:stCondLst>
                                <p:childTnLst>
                                  <p:par>
                                    <p:cTn id="24" presetID="2" presetClass="entr" presetSubtype="8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nodeType="withEffect" p14:presetBounceEnd="4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8" fill="hold" nodeType="withEffect" p14:presetBounceEnd="44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4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5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8" fill="hold" nodeType="withEffect" p14:presetBounceEnd="44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8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9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8" fill="hold" nodeType="withEffect" p14:presetBounceEnd="44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2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3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1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2" presetClass="entr" presetSubtype="2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3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3945"/>
                                </p:stCondLst>
                                <p:childTnLst>
                                  <p:par>
                                    <p:cTn id="65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67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4445"/>
                                </p:stCondLst>
                                <p:childTnLst>
                                  <p:par>
                                    <p:cTn id="69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71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4" grpId="0"/>
          <p:bldP spid="41" grpId="0"/>
          <p:bldP spid="43" grpId="0"/>
          <p:bldP spid="70" grpId="0"/>
          <p:bldP spid="71" grpId="0"/>
          <p:bldP spid="72" grpId="0"/>
          <p:bldP spid="73" grpId="0"/>
          <p:bldP spid="74" grpId="0"/>
          <p:bldP spid="75" grpId="0"/>
          <p:bldP spid="7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6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6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6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945"/>
                                </p:stCondLst>
                                <p:childTnLst>
                                  <p:par>
                                    <p:cTn id="2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8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8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1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2" presetClass="entr" presetSubtype="2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3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3945"/>
                                </p:stCondLst>
                                <p:childTnLst>
                                  <p:par>
                                    <p:cTn id="65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67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4445"/>
                                </p:stCondLst>
                                <p:childTnLst>
                                  <p:par>
                                    <p:cTn id="69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71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4" grpId="0"/>
          <p:bldP spid="41" grpId="0"/>
          <p:bldP spid="43" grpId="0"/>
          <p:bldP spid="70" grpId="0"/>
          <p:bldP spid="71" grpId="0"/>
          <p:bldP spid="72" grpId="0"/>
          <p:bldP spid="73" grpId="0"/>
          <p:bldP spid="74" grpId="0"/>
          <p:bldP spid="75" grpId="0"/>
          <p:bldP spid="76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268673" y="5308054"/>
            <a:ext cx="18958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 smtClean="0">
                <a:solidFill>
                  <a:srgbClr val="00AEEE"/>
                </a:solidFill>
                <a:latin typeface="微软雅黑" pitchFamily="34" charset="-122"/>
                <a:ea typeface="微软雅黑" pitchFamily="34" charset="-122"/>
              </a:rPr>
              <a:t>延迟符号</a:t>
            </a:r>
            <a:endParaRPr lang="nl-NL" altLang="zh-CN" sz="1400" dirty="0">
              <a:solidFill>
                <a:srgbClr val="00AEE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 rot="20503534">
            <a:off x="250661" y="2993979"/>
            <a:ext cx="5916039" cy="49904"/>
          </a:xfrm>
          <a:prstGeom prst="rect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 lIns="65325" tIns="32662" rIns="65325" bIns="32662"/>
          <a:lstStyle/>
          <a:p>
            <a:pPr>
              <a:buFont typeface="Arial" charset="0"/>
              <a:buNone/>
            </a:pPr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12" name="椭圆 5"/>
          <p:cNvSpPr>
            <a:spLocks noChangeArrowheads="1"/>
          </p:cNvSpPr>
          <p:nvPr/>
        </p:nvSpPr>
        <p:spPr bwMode="auto">
          <a:xfrm rot="1404045">
            <a:off x="5848985" y="104386"/>
            <a:ext cx="3189398" cy="3189310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 lIns="65325" tIns="32662" rIns="65325" bIns="32662" anchor="ctr"/>
          <a:lstStyle>
            <a:lvl1pPr>
              <a:lnSpc>
                <a:spcPct val="90000"/>
              </a:lnSpc>
              <a:spcBef>
                <a:spcPts val="1050"/>
              </a:spcBef>
              <a:buFont typeface="Arial" charset="0"/>
              <a:buChar char="•"/>
              <a:defRPr sz="29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lnSpc>
                <a:spcPct val="90000"/>
              </a:lnSpc>
              <a:spcBef>
                <a:spcPts val="525"/>
              </a:spcBef>
              <a:buFont typeface="Arial" charset="0"/>
              <a:buChar char="•"/>
              <a:defRPr sz="25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lnSpc>
                <a:spcPct val="90000"/>
              </a:lnSpc>
              <a:spcBef>
                <a:spcPts val="525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lnSpc>
                <a:spcPct val="90000"/>
              </a:lnSpc>
              <a:spcBef>
                <a:spcPts val="52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lnSpc>
                <a:spcPct val="90000"/>
              </a:lnSpc>
              <a:spcBef>
                <a:spcPts val="52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zh-CN" altLang="zh-CN" sz="1300">
              <a:solidFill>
                <a:schemeClr val="accent1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6473521" y="654410"/>
            <a:ext cx="1940012" cy="1939706"/>
          </a:xfrm>
          <a:prstGeom prst="ellipse">
            <a:avLst/>
          </a:prstGeom>
          <a:gradFill flip="none" rotWithShape="1">
            <a:gsLst>
              <a:gs pos="49000">
                <a:schemeClr val="bg1">
                  <a:lumMod val="93000"/>
                </a:schemeClr>
              </a:gs>
              <a:gs pos="0">
                <a:srgbClr val="E2E2E2">
                  <a:lumMod val="85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100000">
                  <a:srgbClr val="E0E0E0"/>
                </a:gs>
                <a:gs pos="0">
                  <a:schemeClr val="bg1"/>
                </a:gs>
              </a:gsLst>
              <a:lin ang="0" scaled="0"/>
              <a:tileRect/>
            </a:gradFill>
          </a:ln>
          <a:effectLst>
            <a:outerShdw blurRad="368300" dist="584200" dir="2700000" algn="t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4497" rIns="0" bIns="24497" anchor="ctr"/>
          <a:lstStyle/>
          <a:p>
            <a:pPr algn="ctr">
              <a:defRPr/>
            </a:pPr>
            <a:endParaRPr lang="zh-CN" altLang="en-US" sz="5700" u="sng" dirty="0">
              <a:ln w="12700">
                <a:noFill/>
              </a:ln>
              <a:solidFill>
                <a:schemeClr val="accent1"/>
              </a:solidFill>
              <a:latin typeface="Harlow Solid Italic" panose="04030604020F02020D02" pitchFamily="82" charset="0"/>
              <a:ea typeface="微软雅黑" pitchFamily="34" charset="-122"/>
            </a:endParaRPr>
          </a:p>
        </p:txBody>
      </p:sp>
      <p:sp>
        <p:nvSpPr>
          <p:cNvPr id="16" name="TextBox 67"/>
          <p:cNvSpPr>
            <a:spLocks noChangeArrowheads="1"/>
          </p:cNvSpPr>
          <p:nvPr/>
        </p:nvSpPr>
        <p:spPr bwMode="auto">
          <a:xfrm>
            <a:off x="6587781" y="1014689"/>
            <a:ext cx="1665651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80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me</a:t>
            </a:r>
            <a:endParaRPr lang="zh-CN" altLang="en-US" sz="80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7" name="TextBox 6"/>
          <p:cNvSpPr txBox="1">
            <a:spLocks noChangeArrowheads="1"/>
          </p:cNvSpPr>
          <p:nvPr/>
        </p:nvSpPr>
        <p:spPr bwMode="auto">
          <a:xfrm rot="20505976">
            <a:off x="2482531" y="2029145"/>
            <a:ext cx="2698145" cy="68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4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</a:p>
        </p:txBody>
      </p:sp>
      <p:sp>
        <p:nvSpPr>
          <p:cNvPr id="18" name="TextBox 49"/>
          <p:cNvSpPr txBox="1"/>
          <p:nvPr/>
        </p:nvSpPr>
        <p:spPr>
          <a:xfrm rot="20505976">
            <a:off x="1147952" y="3037585"/>
            <a:ext cx="1423659" cy="25391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1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PROGRAMMING</a:t>
            </a:r>
            <a:endParaRPr lang="zh-CN" altLang="en-US" sz="1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 rot="20531531">
            <a:off x="2057591" y="3587852"/>
            <a:ext cx="1289456" cy="396583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indent="-180000">
              <a:lnSpc>
                <a:spcPct val="120000"/>
              </a:lnSpc>
              <a:buFont typeface="Arial" pitchFamily="34" charset="0"/>
              <a:buChar char="•"/>
            </a:pPr>
            <a:r>
              <a:rPr lang="zh-CN" altLang="en-US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完成步骤</a:t>
            </a:r>
          </a:p>
        </p:txBody>
      </p:sp>
      <p:sp>
        <p:nvSpPr>
          <p:cNvPr id="21" name="矩形 20"/>
          <p:cNvSpPr/>
          <p:nvPr/>
        </p:nvSpPr>
        <p:spPr>
          <a:xfrm rot="20531531">
            <a:off x="3396807" y="3119464"/>
            <a:ext cx="1289456" cy="396583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indent="-180000">
              <a:lnSpc>
                <a:spcPct val="120000"/>
              </a:lnSpc>
              <a:buFont typeface="Arial" pitchFamily="34" charset="0"/>
              <a:buChar char="•"/>
            </a:pPr>
            <a:r>
              <a:rPr lang="zh-CN" altLang="en-US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目标规划</a:t>
            </a:r>
            <a:endParaRPr lang="en-US" altLang="zh-CN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8779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6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6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2" grpId="0" animBg="1"/>
      <p:bldP spid="15" grpId="0" animBg="1"/>
      <p:bldP spid="16" grpId="0"/>
      <p:bldP spid="17" grpId="0"/>
      <p:bldP spid="18" grpId="0"/>
      <p:bldP spid="19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830576" y="301511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研究目标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7268673" y="5308054"/>
            <a:ext cx="18958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 smtClean="0">
                <a:solidFill>
                  <a:srgbClr val="00AEEE"/>
                </a:solidFill>
                <a:latin typeface="微软雅黑" pitchFamily="34" charset="-122"/>
                <a:ea typeface="微软雅黑" pitchFamily="34" charset="-122"/>
              </a:rPr>
              <a:t>延迟符号</a:t>
            </a:r>
            <a:endParaRPr lang="nl-NL" altLang="zh-CN" sz="1400" dirty="0">
              <a:solidFill>
                <a:srgbClr val="00AEE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TextBox 33"/>
          <p:cNvSpPr txBox="1"/>
          <p:nvPr/>
        </p:nvSpPr>
        <p:spPr>
          <a:xfrm>
            <a:off x="3801425" y="123478"/>
            <a:ext cx="3578887" cy="43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lnSpc>
                <a:spcPct val="120000"/>
              </a:lnSpc>
              <a:buFont typeface="Arial" pitchFamily="34" charset="0"/>
              <a:buChar char="•"/>
            </a:pPr>
            <a:r>
              <a:rPr lang="zh-CN" altLang="en-US" sz="200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目标规划</a:t>
            </a:r>
            <a:endParaRPr lang="en-US" altLang="zh-CN" sz="2000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 flipV="1">
            <a:off x="2411760" y="523588"/>
            <a:ext cx="4226959" cy="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3"/>
          <p:cNvSpPr txBox="1"/>
          <p:nvPr/>
        </p:nvSpPr>
        <p:spPr>
          <a:xfrm>
            <a:off x="3207936" y="566898"/>
            <a:ext cx="3578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2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 here  to  add  your  title  </a:t>
            </a:r>
            <a:endParaRPr lang="zh-CN" altLang="en-US" sz="1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Box 66"/>
          <p:cNvSpPr txBox="1"/>
          <p:nvPr/>
        </p:nvSpPr>
        <p:spPr>
          <a:xfrm>
            <a:off x="1094125" y="1379524"/>
            <a:ext cx="69557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目标规划是以线性规划为基础而发展起来的，但在运用中，由于要求不同，有不同于线性规划之处。</a:t>
            </a:r>
            <a:endParaRPr lang="zh-CN" altLang="en-US" sz="1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6709236" y="2279619"/>
            <a:ext cx="1200324" cy="1200324"/>
            <a:chOff x="6709236" y="1850758"/>
            <a:chExt cx="1200324" cy="1200324"/>
          </a:xfrm>
        </p:grpSpPr>
        <p:grpSp>
          <p:nvGrpSpPr>
            <p:cNvPr id="45" name="组合 44"/>
            <p:cNvGrpSpPr/>
            <p:nvPr/>
          </p:nvGrpSpPr>
          <p:grpSpPr>
            <a:xfrm>
              <a:off x="6709236" y="1850758"/>
              <a:ext cx="1200324" cy="120032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7" name="同心圆 4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392112" y="760412"/>
                <a:ext cx="3825873" cy="38258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6" name="TextBox 198"/>
            <p:cNvSpPr txBox="1"/>
            <p:nvPr/>
          </p:nvSpPr>
          <p:spPr>
            <a:xfrm>
              <a:off x="6871656" y="2340794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成果评估</a:t>
              </a:r>
              <a:endPara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225509" y="2265151"/>
            <a:ext cx="1200324" cy="1200324"/>
            <a:chOff x="1225509" y="1836290"/>
            <a:chExt cx="1200324" cy="1200324"/>
          </a:xfrm>
        </p:grpSpPr>
        <p:grpSp>
          <p:nvGrpSpPr>
            <p:cNvPr id="50" name="组合 49"/>
            <p:cNvGrpSpPr/>
            <p:nvPr/>
          </p:nvGrpSpPr>
          <p:grpSpPr>
            <a:xfrm>
              <a:off x="1225509" y="1836290"/>
              <a:ext cx="1200324" cy="120032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2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392112" y="760412"/>
                <a:ext cx="3825873" cy="38258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1" name="TextBox 193"/>
            <p:cNvSpPr txBox="1"/>
            <p:nvPr/>
          </p:nvSpPr>
          <p:spPr>
            <a:xfrm>
              <a:off x="1358173" y="2340794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重视成果</a:t>
              </a:r>
              <a:endPara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5234214" y="2482181"/>
            <a:ext cx="1668414" cy="1668414"/>
            <a:chOff x="5234214" y="2053320"/>
            <a:chExt cx="1668414" cy="1668414"/>
          </a:xfrm>
        </p:grpSpPr>
        <p:grpSp>
          <p:nvGrpSpPr>
            <p:cNvPr id="55" name="组合 54"/>
            <p:cNvGrpSpPr/>
            <p:nvPr/>
          </p:nvGrpSpPr>
          <p:grpSpPr>
            <a:xfrm>
              <a:off x="5234214" y="2053320"/>
              <a:ext cx="1668414" cy="16684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7" name="同心圆 5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" name="椭圆 57"/>
              <p:cNvSpPr/>
              <p:nvPr/>
            </p:nvSpPr>
            <p:spPr>
              <a:xfrm>
                <a:off x="392112" y="760412"/>
                <a:ext cx="3825873" cy="38258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6" name="TextBox 208"/>
            <p:cNvSpPr txBox="1"/>
            <p:nvPr/>
          </p:nvSpPr>
          <p:spPr>
            <a:xfrm>
              <a:off x="5452639" y="2737617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目标体系</a:t>
              </a:r>
              <a:endPara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2198327" y="2475432"/>
            <a:ext cx="1668414" cy="1668414"/>
            <a:chOff x="2198327" y="2046571"/>
            <a:chExt cx="1668414" cy="1668414"/>
          </a:xfrm>
        </p:grpSpPr>
        <p:grpSp>
          <p:nvGrpSpPr>
            <p:cNvPr id="60" name="组合 59"/>
            <p:cNvGrpSpPr/>
            <p:nvPr/>
          </p:nvGrpSpPr>
          <p:grpSpPr>
            <a:xfrm>
              <a:off x="2198327" y="2046571"/>
              <a:ext cx="1668414" cy="16684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2" name="同心圆 6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" name="椭圆 62"/>
              <p:cNvSpPr/>
              <p:nvPr/>
            </p:nvSpPr>
            <p:spPr>
              <a:xfrm>
                <a:off x="392112" y="760412"/>
                <a:ext cx="3825873" cy="38258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1" name="TextBox 203"/>
            <p:cNvSpPr txBox="1"/>
            <p:nvPr/>
          </p:nvSpPr>
          <p:spPr>
            <a:xfrm>
              <a:off x="2409775" y="2737617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目标锁链</a:t>
              </a:r>
              <a:endPara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3481448" y="2766910"/>
            <a:ext cx="2181104" cy="2181104"/>
            <a:chOff x="3481448" y="2338049"/>
            <a:chExt cx="2181104" cy="2181104"/>
          </a:xfrm>
        </p:grpSpPr>
        <p:grpSp>
          <p:nvGrpSpPr>
            <p:cNvPr id="65" name="组合 64"/>
            <p:cNvGrpSpPr/>
            <p:nvPr/>
          </p:nvGrpSpPr>
          <p:grpSpPr>
            <a:xfrm>
              <a:off x="3481448" y="2338049"/>
              <a:ext cx="2181104" cy="218110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7" name="同心圆 6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" name="椭圆 76"/>
              <p:cNvSpPr/>
              <p:nvPr/>
            </p:nvSpPr>
            <p:spPr>
              <a:xfrm>
                <a:off x="392112" y="760412"/>
                <a:ext cx="3825873" cy="38258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6" name="TextBox 213"/>
            <p:cNvSpPr txBox="1"/>
            <p:nvPr/>
          </p:nvSpPr>
          <p:spPr>
            <a:xfrm>
              <a:off x="3761520" y="3154998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人的因素</a:t>
              </a:r>
              <a:endPara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8853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6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6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65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945"/>
                                </p:stCondLst>
                                <p:childTnLst>
                                  <p:par>
                                    <p:cTn id="24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6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445"/>
                                </p:stCondLst>
                                <p:childTnLst>
                                  <p:par>
                                    <p:cTn id="28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0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1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945"/>
                                </p:stCondLst>
                                <p:childTnLst>
                                  <p:par>
                                    <p:cTn id="33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445"/>
                                </p:stCondLst>
                                <p:childTnLst>
                                  <p:par>
                                    <p:cTn id="42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4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8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9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  <p:bldP spid="26" grpId="0"/>
          <p:bldP spid="37" grpId="0"/>
          <p:bldP spid="4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6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6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65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945"/>
                                </p:stCondLst>
                                <p:childTnLst>
                                  <p:par>
                                    <p:cTn id="24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6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445"/>
                                </p:stCondLst>
                                <p:childTnLst>
                                  <p:par>
                                    <p:cTn id="2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945"/>
                                </p:stCondLst>
                                <p:childTnLst>
                                  <p:par>
                                    <p:cTn id="3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445"/>
                                </p:stCondLst>
                                <p:childTnLst>
                                  <p:par>
                                    <p:cTn id="42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  <p:bldP spid="26" grpId="0"/>
          <p:bldP spid="37" grpId="0"/>
          <p:bldP spid="43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7268673" y="5308054"/>
            <a:ext cx="18958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 smtClean="0">
                <a:solidFill>
                  <a:srgbClr val="00AEEE"/>
                </a:solidFill>
                <a:latin typeface="微软雅黑" pitchFamily="34" charset="-122"/>
                <a:ea typeface="微软雅黑" pitchFamily="34" charset="-122"/>
              </a:rPr>
              <a:t>延迟符号</a:t>
            </a:r>
            <a:endParaRPr lang="nl-NL" altLang="zh-CN" sz="1400" dirty="0">
              <a:solidFill>
                <a:srgbClr val="00AEE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TextBox 33"/>
          <p:cNvSpPr txBox="1"/>
          <p:nvPr/>
        </p:nvSpPr>
        <p:spPr>
          <a:xfrm>
            <a:off x="3851920" y="114859"/>
            <a:ext cx="3578887" cy="43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lnSpc>
                <a:spcPct val="120000"/>
              </a:lnSpc>
              <a:buFont typeface="Arial" pitchFamily="34" charset="0"/>
              <a:buChar char="•"/>
            </a:pPr>
            <a:r>
              <a:rPr lang="zh-CN" altLang="en-US" sz="200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完成步骤</a:t>
            </a:r>
          </a:p>
        </p:txBody>
      </p:sp>
      <p:cxnSp>
        <p:nvCxnSpPr>
          <p:cNvPr id="29" name="直接连接符 28"/>
          <p:cNvCxnSpPr/>
          <p:nvPr/>
        </p:nvCxnSpPr>
        <p:spPr>
          <a:xfrm flipV="1">
            <a:off x="2411760" y="523588"/>
            <a:ext cx="4226959" cy="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33"/>
          <p:cNvSpPr txBox="1"/>
          <p:nvPr/>
        </p:nvSpPr>
        <p:spPr>
          <a:xfrm>
            <a:off x="3207936" y="566898"/>
            <a:ext cx="3578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2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 here  to  add  your  title  </a:t>
            </a:r>
            <a:endParaRPr lang="zh-CN" altLang="en-US" sz="1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66"/>
          <p:cNvSpPr txBox="1"/>
          <p:nvPr/>
        </p:nvSpPr>
        <p:spPr>
          <a:xfrm>
            <a:off x="1094125" y="1563638"/>
            <a:ext cx="69557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目标规划是以线性规划为基础而发展起来的，但在运用中，由于要求不同，有不同于线性规划之处。</a:t>
            </a:r>
            <a:endParaRPr lang="zh-CN" altLang="en-US" sz="1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1593559" y="2659575"/>
            <a:ext cx="827056" cy="827056"/>
            <a:chOff x="1566862" y="4055810"/>
            <a:chExt cx="827056" cy="827056"/>
          </a:xfrm>
        </p:grpSpPr>
        <p:grpSp>
          <p:nvGrpSpPr>
            <p:cNvPr id="34" name="组合 33"/>
            <p:cNvGrpSpPr/>
            <p:nvPr/>
          </p:nvGrpSpPr>
          <p:grpSpPr>
            <a:xfrm>
              <a:off x="1566862" y="4055810"/>
              <a:ext cx="827056" cy="827056"/>
              <a:chOff x="304800" y="673100"/>
              <a:chExt cx="4000500" cy="4000500"/>
            </a:xfrm>
            <a:effectLst>
              <a:outerShdw blurRad="584200" dist="520700" dir="8100000" algn="tr" rotWithShape="0">
                <a:prstClr val="black">
                  <a:alpha val="35000"/>
                </a:prstClr>
              </a:outerShdw>
            </a:effectLst>
          </p:grpSpPr>
          <p:sp>
            <p:nvSpPr>
              <p:cNvPr id="36" name="同心圆 3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431574" y="799874"/>
                <a:ext cx="3746952" cy="374695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5" name="TextBox 45"/>
            <p:cNvSpPr txBox="1"/>
            <p:nvPr/>
          </p:nvSpPr>
          <p:spPr>
            <a:xfrm>
              <a:off x="1673186" y="4307380"/>
              <a:ext cx="71205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STE1</a:t>
              </a:r>
              <a:endPara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845016" y="2548786"/>
            <a:ext cx="1016704" cy="1016704"/>
            <a:chOff x="2781516" y="3097105"/>
            <a:chExt cx="1016704" cy="1016704"/>
          </a:xfrm>
          <a:effectLst/>
        </p:grpSpPr>
        <p:grpSp>
          <p:nvGrpSpPr>
            <p:cNvPr id="39" name="组合 38"/>
            <p:cNvGrpSpPr/>
            <p:nvPr/>
          </p:nvGrpSpPr>
          <p:grpSpPr>
            <a:xfrm>
              <a:off x="2781516" y="3097105"/>
              <a:ext cx="1016704" cy="1016704"/>
              <a:chOff x="304800" y="673100"/>
              <a:chExt cx="4000500" cy="4000500"/>
            </a:xfrm>
            <a:effectLst>
              <a:outerShdw blurRad="584200" dist="520700" dir="8100000" algn="tr" rotWithShape="0">
                <a:prstClr val="black">
                  <a:alpha val="35000"/>
                </a:prstClr>
              </a:outerShdw>
            </a:effectLst>
          </p:grpSpPr>
          <p:sp>
            <p:nvSpPr>
              <p:cNvPr id="41" name="同心圆 4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392113" y="760413"/>
                <a:ext cx="3825875" cy="3825875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0" name="TextBox 50"/>
            <p:cNvSpPr txBox="1"/>
            <p:nvPr/>
          </p:nvSpPr>
          <p:spPr>
            <a:xfrm>
              <a:off x="2906579" y="3395981"/>
              <a:ext cx="88998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STE2</a:t>
              </a:r>
              <a:endPara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482059" y="2421666"/>
            <a:ext cx="1310165" cy="1303621"/>
            <a:chOff x="4464548" y="3511181"/>
            <a:chExt cx="1310165" cy="1303621"/>
          </a:xfrm>
        </p:grpSpPr>
        <p:grpSp>
          <p:nvGrpSpPr>
            <p:cNvPr id="44" name="组合 43"/>
            <p:cNvGrpSpPr/>
            <p:nvPr/>
          </p:nvGrpSpPr>
          <p:grpSpPr>
            <a:xfrm>
              <a:off x="4464548" y="3511181"/>
              <a:ext cx="1303621" cy="1303621"/>
              <a:chOff x="304800" y="673100"/>
              <a:chExt cx="4000500" cy="4000500"/>
            </a:xfrm>
            <a:effectLst>
              <a:outerShdw blurRad="584200" dist="520700" dir="8100000" algn="tr" rotWithShape="0">
                <a:prstClr val="black">
                  <a:alpha val="35000"/>
                </a:prstClr>
              </a:outerShdw>
            </a:effectLst>
          </p:grpSpPr>
          <p:sp>
            <p:nvSpPr>
              <p:cNvPr id="46" name="同心圆 4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404596" y="772896"/>
                <a:ext cx="3800908" cy="380090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5" name="TextBox 55"/>
            <p:cNvSpPr txBox="1"/>
            <p:nvPr/>
          </p:nvSpPr>
          <p:spPr>
            <a:xfrm>
              <a:off x="4650687" y="3884366"/>
              <a:ext cx="1124026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STE3</a:t>
              </a:r>
              <a:endParaRPr lang="zh-CN" altLang="en-US" sz="3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6012160" y="2211710"/>
            <a:ext cx="1688526" cy="1688526"/>
            <a:chOff x="6075122" y="1932896"/>
            <a:chExt cx="1688526" cy="1688526"/>
          </a:xfrm>
        </p:grpSpPr>
        <p:grpSp>
          <p:nvGrpSpPr>
            <p:cNvPr id="49" name="组合 48"/>
            <p:cNvGrpSpPr/>
            <p:nvPr/>
          </p:nvGrpSpPr>
          <p:grpSpPr>
            <a:xfrm>
              <a:off x="6075122" y="1932896"/>
              <a:ext cx="1688526" cy="1688526"/>
              <a:chOff x="304800" y="673100"/>
              <a:chExt cx="4000500" cy="4000499"/>
            </a:xfrm>
            <a:effectLst>
              <a:outerShdw blurRad="584200" dist="520700" dir="8100000" algn="tr" rotWithShape="0">
                <a:prstClr val="black">
                  <a:alpha val="35000"/>
                </a:prstClr>
              </a:outerShdw>
            </a:effectLst>
          </p:grpSpPr>
          <p:sp>
            <p:nvSpPr>
              <p:cNvPr id="51" name="同心圆 50"/>
              <p:cNvSpPr/>
              <p:nvPr/>
            </p:nvSpPr>
            <p:spPr>
              <a:xfrm>
                <a:off x="304800" y="673100"/>
                <a:ext cx="4000500" cy="4000499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411027" y="779327"/>
                <a:ext cx="3788049" cy="3788049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0" name="TextBox 60"/>
            <p:cNvSpPr txBox="1"/>
            <p:nvPr/>
          </p:nvSpPr>
          <p:spPr>
            <a:xfrm>
              <a:off x="6365722" y="2412384"/>
              <a:ext cx="1358064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4000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STE4</a:t>
              </a:r>
              <a:endParaRPr lang="zh-CN" altLang="en-US" sz="4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5362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6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6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45"/>
                            </p:stCondLst>
                            <p:childTnLst>
                              <p:par>
                                <p:cTn id="2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45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45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45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345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8" grpId="0"/>
      <p:bldP spid="30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627784" y="1874458"/>
            <a:ext cx="383417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60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THANKS</a:t>
            </a:r>
            <a:endParaRPr lang="nl-NL" altLang="zh-CN" sz="60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7268673" y="5308054"/>
            <a:ext cx="18958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 smtClean="0">
                <a:solidFill>
                  <a:srgbClr val="00AEEE"/>
                </a:solidFill>
                <a:latin typeface="微软雅黑" pitchFamily="34" charset="-122"/>
                <a:ea typeface="微软雅黑" pitchFamily="34" charset="-122"/>
              </a:rPr>
              <a:t>延迟符号</a:t>
            </a:r>
            <a:endParaRPr lang="nl-NL" altLang="zh-CN" sz="1400" dirty="0">
              <a:solidFill>
                <a:srgbClr val="00AEE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椭圆 35"/>
          <p:cNvSpPr>
            <a:spLocks noChangeArrowheads="1"/>
          </p:cNvSpPr>
          <p:nvPr/>
        </p:nvSpPr>
        <p:spPr bwMode="auto">
          <a:xfrm>
            <a:off x="4041775" y="506166"/>
            <a:ext cx="1060450" cy="1060450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bg1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zh-CN">
              <a:solidFill>
                <a:schemeClr val="bg1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1" name="TextBox 67"/>
          <p:cNvSpPr>
            <a:spLocks noChangeArrowheads="1"/>
          </p:cNvSpPr>
          <p:nvPr/>
        </p:nvSpPr>
        <p:spPr bwMode="auto">
          <a:xfrm>
            <a:off x="4291012" y="790328"/>
            <a:ext cx="5619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me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4716016" y="3147814"/>
            <a:ext cx="170349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1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应聘岗位：</a:t>
            </a:r>
            <a:r>
              <a:rPr lang="en-US" altLang="zh-CN" sz="11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XXX</a:t>
            </a:r>
            <a:endParaRPr lang="nl-NL" altLang="zh-CN" sz="11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2922508" y="3147814"/>
            <a:ext cx="170349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1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应聘人：</a:t>
            </a:r>
            <a:r>
              <a:rPr lang="en-US" altLang="zh-CN" sz="11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XX</a:t>
            </a:r>
            <a:endParaRPr lang="nl-NL" altLang="zh-CN" sz="11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2206130" y="2890121"/>
            <a:ext cx="481414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6214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0">
        <p15:prstTrans prst="curtains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6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6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0" grpId="0" animBg="1"/>
      <p:bldP spid="11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任意多边形 65"/>
          <p:cNvSpPr>
            <a:spLocks/>
          </p:cNvSpPr>
          <p:nvPr/>
        </p:nvSpPr>
        <p:spPr bwMode="auto">
          <a:xfrm rot="10392389">
            <a:off x="2824981" y="-49586"/>
            <a:ext cx="2076739" cy="2239879"/>
          </a:xfrm>
          <a:custGeom>
            <a:avLst/>
            <a:gdLst>
              <a:gd name="T0" fmla="*/ 3598095 w 4757024"/>
              <a:gd name="T1" fmla="*/ 3914607 h 5166475"/>
              <a:gd name="T2" fmla="*/ 3828564 w 4757024"/>
              <a:gd name="T3" fmla="*/ 4006650 h 5166475"/>
              <a:gd name="T4" fmla="*/ 4203899 w 4757024"/>
              <a:gd name="T5" fmla="*/ 4190736 h 5166475"/>
              <a:gd name="T6" fmla="*/ 4671421 w 4757024"/>
              <a:gd name="T7" fmla="*/ 4394546 h 5166475"/>
              <a:gd name="T8" fmla="*/ 4664837 w 4757024"/>
              <a:gd name="T9" fmla="*/ 4414270 h 5166475"/>
              <a:gd name="T10" fmla="*/ 3828564 w 4757024"/>
              <a:gd name="T11" fmla="*/ 4046097 h 5166475"/>
              <a:gd name="T12" fmla="*/ 3920167 w 4757024"/>
              <a:gd name="T13" fmla="*/ 3840292 h 5166475"/>
              <a:gd name="T14" fmla="*/ 4349199 w 4757024"/>
              <a:gd name="T15" fmla="*/ 1746171 h 5166475"/>
              <a:gd name="T16" fmla="*/ 3913736 w 4757024"/>
              <a:gd name="T17" fmla="*/ 1838272 h 5166475"/>
              <a:gd name="T18" fmla="*/ 2840234 w 4757024"/>
              <a:gd name="T19" fmla="*/ 1581930 h 5166475"/>
              <a:gd name="T20" fmla="*/ 1461715 w 4757024"/>
              <a:gd name="T21" fmla="*/ 1526922 h 5166475"/>
              <a:gd name="T22" fmla="*/ 1522730 w 4757024"/>
              <a:gd name="T23" fmla="*/ 1463171 h 5166475"/>
              <a:gd name="T24" fmla="*/ 1568874 w 4757024"/>
              <a:gd name="T25" fmla="*/ 1779468 h 5166475"/>
              <a:gd name="T26" fmla="*/ 2010532 w 4757024"/>
              <a:gd name="T27" fmla="*/ 1838773 h 5166475"/>
              <a:gd name="T28" fmla="*/ 2465373 w 4757024"/>
              <a:gd name="T29" fmla="*/ 1634498 h 5166475"/>
              <a:gd name="T30" fmla="*/ 2491741 w 4757024"/>
              <a:gd name="T31" fmla="*/ 2082585 h 5166475"/>
              <a:gd name="T32" fmla="*/ 2887256 w 4757024"/>
              <a:gd name="T33" fmla="*/ 2425239 h 5166475"/>
              <a:gd name="T34" fmla="*/ 2966358 w 4757024"/>
              <a:gd name="T35" fmla="*/ 2471366 h 5166475"/>
              <a:gd name="T36" fmla="*/ 2887256 w 4757024"/>
              <a:gd name="T37" fmla="*/ 2754715 h 5166475"/>
              <a:gd name="T38" fmla="*/ 3065237 w 4757024"/>
              <a:gd name="T39" fmla="*/ 2945811 h 5166475"/>
              <a:gd name="T40" fmla="*/ 3157524 w 4757024"/>
              <a:gd name="T41" fmla="*/ 3262107 h 5166475"/>
              <a:gd name="T42" fmla="*/ 3144340 w 4757024"/>
              <a:gd name="T43" fmla="*/ 3677246 h 5166475"/>
              <a:gd name="T44" fmla="*/ 2939991 w 4757024"/>
              <a:gd name="T45" fmla="*/ 3901289 h 5166475"/>
              <a:gd name="T46" fmla="*/ 2702682 w 4757024"/>
              <a:gd name="T47" fmla="*/ 4098975 h 5166475"/>
              <a:gd name="T48" fmla="*/ 2498333 w 4757024"/>
              <a:gd name="T49" fmla="*/ 4415271 h 5166475"/>
              <a:gd name="T50" fmla="*/ 2518109 w 4757024"/>
              <a:gd name="T51" fmla="*/ 4678851 h 5166475"/>
              <a:gd name="T52" fmla="*/ 2300576 w 4757024"/>
              <a:gd name="T53" fmla="*/ 4454808 h 5166475"/>
              <a:gd name="T54" fmla="*/ 2162145 w 4757024"/>
              <a:gd name="T55" fmla="*/ 4494345 h 5166475"/>
              <a:gd name="T56" fmla="*/ 1918245 w 4757024"/>
              <a:gd name="T57" fmla="*/ 4520703 h 5166475"/>
              <a:gd name="T58" fmla="*/ 1792999 w 4757024"/>
              <a:gd name="T59" fmla="*/ 5074222 h 5166475"/>
              <a:gd name="T60" fmla="*/ 1694120 w 4757024"/>
              <a:gd name="T61" fmla="*/ 4639314 h 5166475"/>
              <a:gd name="T62" fmla="*/ 1582058 w 4757024"/>
              <a:gd name="T63" fmla="*/ 4612956 h 5166475"/>
              <a:gd name="T64" fmla="*/ 1344749 w 4757024"/>
              <a:gd name="T65" fmla="*/ 4514114 h 5166475"/>
              <a:gd name="T66" fmla="*/ 1100848 w 4757024"/>
              <a:gd name="T67" fmla="*/ 4402092 h 5166475"/>
              <a:gd name="T68" fmla="*/ 942643 w 4757024"/>
              <a:gd name="T69" fmla="*/ 4171459 h 5166475"/>
              <a:gd name="T70" fmla="*/ 764661 w 4757024"/>
              <a:gd name="T71" fmla="*/ 3967185 h 5166475"/>
              <a:gd name="T72" fmla="*/ 593271 w 4757024"/>
              <a:gd name="T73" fmla="*/ 3934237 h 5166475"/>
              <a:gd name="T74" fmla="*/ 342779 w 4757024"/>
              <a:gd name="T75" fmla="*/ 3624530 h 5166475"/>
              <a:gd name="T76" fmla="*/ 164798 w 4757024"/>
              <a:gd name="T77" fmla="*/ 3492740 h 5166475"/>
              <a:gd name="T78" fmla="*/ 32959 w 4757024"/>
              <a:gd name="T79" fmla="*/ 3176444 h 5166475"/>
              <a:gd name="T80" fmla="*/ 382330 w 4757024"/>
              <a:gd name="T81" fmla="*/ 2919453 h 5166475"/>
              <a:gd name="T82" fmla="*/ 276860 w 4757024"/>
              <a:gd name="T83" fmla="*/ 2603156 h 5166475"/>
              <a:gd name="T84" fmla="*/ 474617 w 4757024"/>
              <a:gd name="T85" fmla="*/ 2372523 h 5166475"/>
              <a:gd name="T86" fmla="*/ 586680 w 4757024"/>
              <a:gd name="T87" fmla="*/ 2082585 h 5166475"/>
              <a:gd name="T88" fmla="*/ 896499 w 4757024"/>
              <a:gd name="T89" fmla="*/ 1891489 h 5166475"/>
              <a:gd name="T90" fmla="*/ 1239278 w 4757024"/>
              <a:gd name="T91" fmla="*/ 1739931 h 5166475"/>
              <a:gd name="T92" fmla="*/ 1423852 w 4757024"/>
              <a:gd name="T93" fmla="*/ 1911258 h 5166475"/>
              <a:gd name="T94" fmla="*/ 1488123 w 4757024"/>
              <a:gd name="T95" fmla="*/ 1496942 h 5166475"/>
              <a:gd name="T96" fmla="*/ 2808063 w 4757024"/>
              <a:gd name="T97" fmla="*/ 1464098 h 5166475"/>
              <a:gd name="T98" fmla="*/ 3190319 w 4757024"/>
              <a:gd name="T99" fmla="*/ 1469248 h 5166475"/>
              <a:gd name="T100" fmla="*/ 3078428 w 4757024"/>
              <a:gd name="T101" fmla="*/ 1489018 h 5166475"/>
              <a:gd name="T102" fmla="*/ 3044384 w 4757024"/>
              <a:gd name="T103" fmla="*/ 1227278 h 5166475"/>
              <a:gd name="T104" fmla="*/ 3577972 w 4757024"/>
              <a:gd name="T105" fmla="*/ 974958 h 5166475"/>
              <a:gd name="T106" fmla="*/ 3577972 w 4757024"/>
              <a:gd name="T107" fmla="*/ 974958 h 5166475"/>
              <a:gd name="T108" fmla="*/ 2944295 w 4757024"/>
              <a:gd name="T109" fmla="*/ 1040572 h 5166475"/>
              <a:gd name="T110" fmla="*/ 3873636 w 4757024"/>
              <a:gd name="T111" fmla="*/ 494178 h 5166475"/>
              <a:gd name="T112" fmla="*/ 3425962 w 4757024"/>
              <a:gd name="T113" fmla="*/ 862929 h 5166475"/>
              <a:gd name="T114" fmla="*/ 3221874 w 4757024"/>
              <a:gd name="T115" fmla="*/ 1040719 h 5166475"/>
              <a:gd name="T116" fmla="*/ 3346960 w 4757024"/>
              <a:gd name="T117" fmla="*/ 922192 h 5166475"/>
              <a:gd name="T118" fmla="*/ 3570797 w 4757024"/>
              <a:gd name="T119" fmla="*/ 737817 h 5166475"/>
              <a:gd name="T120" fmla="*/ 3834136 w 4757024"/>
              <a:gd name="T121" fmla="*/ 500763 h 5166475"/>
              <a:gd name="T122" fmla="*/ 2741336 w 4757024"/>
              <a:gd name="T123" fmla="*/ 448378 h 5166475"/>
              <a:gd name="T124" fmla="*/ 2273854 w 4757024"/>
              <a:gd name="T125" fmla="*/ 28558 h 5166475"/>
              <a:gd name="T126" fmla="*/ 0 w 4757024"/>
              <a:gd name="T127" fmla="*/ 0 h 5166475"/>
              <a:gd name="T128" fmla="*/ 4757024 w 4757024"/>
              <a:gd name="T129" fmla="*/ 5166475 h 5166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T126" t="T127" r="T128" b="T129"/>
            <a:pathLst>
              <a:path w="4757024" h="5166475">
                <a:moveTo>
                  <a:pt x="3800615" y="3920919"/>
                </a:moveTo>
                <a:cubicBezTo>
                  <a:pt x="3978552" y="3927407"/>
                  <a:pt x="3978552" y="3927407"/>
                  <a:pt x="3978552" y="3927407"/>
                </a:cubicBezTo>
                <a:cubicBezTo>
                  <a:pt x="3978552" y="3927407"/>
                  <a:pt x="3866518" y="3959843"/>
                  <a:pt x="3800615" y="3920919"/>
                </a:cubicBezTo>
                <a:close/>
                <a:moveTo>
                  <a:pt x="3505907" y="3901458"/>
                </a:moveTo>
                <a:cubicBezTo>
                  <a:pt x="3505907" y="3901458"/>
                  <a:pt x="3578340" y="3908033"/>
                  <a:pt x="3598095" y="3914607"/>
                </a:cubicBezTo>
                <a:cubicBezTo>
                  <a:pt x="3598095" y="3914607"/>
                  <a:pt x="3598095" y="3914607"/>
                  <a:pt x="3644189" y="3927756"/>
                </a:cubicBezTo>
                <a:cubicBezTo>
                  <a:pt x="3644189" y="3927756"/>
                  <a:pt x="3644189" y="3927756"/>
                  <a:pt x="3683698" y="3947480"/>
                </a:cubicBezTo>
                <a:cubicBezTo>
                  <a:pt x="3683698" y="3947480"/>
                  <a:pt x="3683698" y="3947480"/>
                  <a:pt x="3716622" y="3973778"/>
                </a:cubicBezTo>
                <a:cubicBezTo>
                  <a:pt x="3716622" y="3973778"/>
                  <a:pt x="3716622" y="3973778"/>
                  <a:pt x="3756131" y="3986927"/>
                </a:cubicBezTo>
                <a:cubicBezTo>
                  <a:pt x="3756131" y="3986927"/>
                  <a:pt x="3756131" y="3986927"/>
                  <a:pt x="3828564" y="4006650"/>
                </a:cubicBezTo>
                <a:cubicBezTo>
                  <a:pt x="3828564" y="4006650"/>
                  <a:pt x="3828564" y="4006650"/>
                  <a:pt x="3933921" y="4052672"/>
                </a:cubicBezTo>
                <a:cubicBezTo>
                  <a:pt x="3933921" y="4052672"/>
                  <a:pt x="3933921" y="4052672"/>
                  <a:pt x="3980015" y="4065821"/>
                </a:cubicBezTo>
                <a:cubicBezTo>
                  <a:pt x="3980015" y="4065821"/>
                  <a:pt x="4105126" y="4131566"/>
                  <a:pt x="4124881" y="4138140"/>
                </a:cubicBezTo>
                <a:cubicBezTo>
                  <a:pt x="4151220" y="4144715"/>
                  <a:pt x="4157805" y="4164438"/>
                  <a:pt x="4157805" y="4164438"/>
                </a:cubicBezTo>
                <a:cubicBezTo>
                  <a:pt x="4157805" y="4164438"/>
                  <a:pt x="4190729" y="4184162"/>
                  <a:pt x="4203899" y="4190736"/>
                </a:cubicBezTo>
                <a:cubicBezTo>
                  <a:pt x="4217068" y="4197311"/>
                  <a:pt x="4236823" y="4203886"/>
                  <a:pt x="4256577" y="4210460"/>
                </a:cubicBezTo>
                <a:cubicBezTo>
                  <a:pt x="4276332" y="4223609"/>
                  <a:pt x="4296086" y="4236758"/>
                  <a:pt x="4315841" y="4243333"/>
                </a:cubicBezTo>
                <a:cubicBezTo>
                  <a:pt x="4342180" y="4249907"/>
                  <a:pt x="4401444" y="4276205"/>
                  <a:pt x="4401444" y="4276205"/>
                </a:cubicBezTo>
                <a:cubicBezTo>
                  <a:pt x="4401444" y="4276205"/>
                  <a:pt x="4401444" y="4276205"/>
                  <a:pt x="4467292" y="4309078"/>
                </a:cubicBezTo>
                <a:cubicBezTo>
                  <a:pt x="4467292" y="4309078"/>
                  <a:pt x="4658252" y="4394546"/>
                  <a:pt x="4671421" y="4394546"/>
                </a:cubicBezTo>
                <a:cubicBezTo>
                  <a:pt x="4684591" y="4394546"/>
                  <a:pt x="4704346" y="4414270"/>
                  <a:pt x="4704346" y="4414270"/>
                </a:cubicBezTo>
                <a:cubicBezTo>
                  <a:pt x="4704346" y="4414270"/>
                  <a:pt x="4717515" y="4420844"/>
                  <a:pt x="4737270" y="4433993"/>
                </a:cubicBezTo>
                <a:cubicBezTo>
                  <a:pt x="4737270" y="4433993"/>
                  <a:pt x="4737270" y="4433993"/>
                  <a:pt x="4757024" y="4453717"/>
                </a:cubicBezTo>
                <a:cubicBezTo>
                  <a:pt x="4757024" y="4453717"/>
                  <a:pt x="4757024" y="4453717"/>
                  <a:pt x="4717515" y="4453717"/>
                </a:cubicBezTo>
                <a:cubicBezTo>
                  <a:pt x="4691176" y="4460291"/>
                  <a:pt x="4664837" y="4414270"/>
                  <a:pt x="4664837" y="4414270"/>
                </a:cubicBezTo>
                <a:cubicBezTo>
                  <a:pt x="4664837" y="4414270"/>
                  <a:pt x="4664837" y="4414270"/>
                  <a:pt x="4467292" y="4328801"/>
                </a:cubicBezTo>
                <a:cubicBezTo>
                  <a:pt x="4467292" y="4328801"/>
                  <a:pt x="4467292" y="4328801"/>
                  <a:pt x="4151220" y="4190736"/>
                </a:cubicBezTo>
                <a:cubicBezTo>
                  <a:pt x="4151220" y="4190736"/>
                  <a:pt x="4151220" y="4190736"/>
                  <a:pt x="4032693" y="4105268"/>
                </a:cubicBezTo>
                <a:cubicBezTo>
                  <a:pt x="4032693" y="4105268"/>
                  <a:pt x="4032693" y="4105268"/>
                  <a:pt x="3953675" y="4072395"/>
                </a:cubicBezTo>
                <a:cubicBezTo>
                  <a:pt x="3953675" y="4072395"/>
                  <a:pt x="3953675" y="4072395"/>
                  <a:pt x="3828564" y="4046097"/>
                </a:cubicBezTo>
                <a:cubicBezTo>
                  <a:pt x="3828564" y="4046097"/>
                  <a:pt x="3828564" y="4046097"/>
                  <a:pt x="3742961" y="4026374"/>
                </a:cubicBezTo>
                <a:cubicBezTo>
                  <a:pt x="3742961" y="4026374"/>
                  <a:pt x="3742961" y="4026374"/>
                  <a:pt x="3657358" y="3980352"/>
                </a:cubicBezTo>
                <a:cubicBezTo>
                  <a:pt x="3657358" y="3980352"/>
                  <a:pt x="3657358" y="3980352"/>
                  <a:pt x="3505907" y="3901458"/>
                </a:cubicBezTo>
                <a:close/>
                <a:moveTo>
                  <a:pt x="3795055" y="3815269"/>
                </a:moveTo>
                <a:lnTo>
                  <a:pt x="3920167" y="3840292"/>
                </a:lnTo>
                <a:lnTo>
                  <a:pt x="3697746" y="3829170"/>
                </a:lnTo>
                <a:lnTo>
                  <a:pt x="3795055" y="3815269"/>
                </a:lnTo>
                <a:close/>
                <a:moveTo>
                  <a:pt x="4425720" y="1620817"/>
                </a:moveTo>
                <a:cubicBezTo>
                  <a:pt x="4481777" y="1618505"/>
                  <a:pt x="4548787" y="1627756"/>
                  <a:pt x="4507550" y="1693542"/>
                </a:cubicBezTo>
                <a:cubicBezTo>
                  <a:pt x="4349199" y="1746171"/>
                  <a:pt x="4349199" y="1746171"/>
                  <a:pt x="4349199" y="1746171"/>
                </a:cubicBezTo>
                <a:cubicBezTo>
                  <a:pt x="4250230" y="1746171"/>
                  <a:pt x="4250230" y="1746171"/>
                  <a:pt x="4250230" y="1746171"/>
                </a:cubicBezTo>
                <a:cubicBezTo>
                  <a:pt x="3973117" y="1864587"/>
                  <a:pt x="3973117" y="1864587"/>
                  <a:pt x="3973117" y="1864587"/>
                </a:cubicBezTo>
                <a:lnTo>
                  <a:pt x="3247344" y="2055367"/>
                </a:lnTo>
                <a:cubicBezTo>
                  <a:pt x="3379303" y="2015895"/>
                  <a:pt x="3379303" y="2015895"/>
                  <a:pt x="3379303" y="2015895"/>
                </a:cubicBezTo>
                <a:cubicBezTo>
                  <a:pt x="3913736" y="1838272"/>
                  <a:pt x="3913736" y="1838272"/>
                  <a:pt x="3913736" y="1838272"/>
                </a:cubicBezTo>
                <a:cubicBezTo>
                  <a:pt x="4091880" y="1759329"/>
                  <a:pt x="4091880" y="1759329"/>
                  <a:pt x="4091880" y="1759329"/>
                </a:cubicBezTo>
                <a:cubicBezTo>
                  <a:pt x="4091880" y="1759329"/>
                  <a:pt x="4303014" y="1634335"/>
                  <a:pt x="4362395" y="1627756"/>
                </a:cubicBezTo>
                <a:cubicBezTo>
                  <a:pt x="4362395" y="1627756"/>
                  <a:pt x="4392086" y="1622205"/>
                  <a:pt x="4425720" y="1620817"/>
                </a:cubicBezTo>
                <a:close/>
                <a:moveTo>
                  <a:pt x="2833481" y="1554921"/>
                </a:moveTo>
                <a:cubicBezTo>
                  <a:pt x="2833481" y="1554921"/>
                  <a:pt x="2846986" y="1568425"/>
                  <a:pt x="2840234" y="1581930"/>
                </a:cubicBezTo>
                <a:cubicBezTo>
                  <a:pt x="2826729" y="1595434"/>
                  <a:pt x="2799721" y="1602186"/>
                  <a:pt x="2799721" y="1602186"/>
                </a:cubicBezTo>
                <a:lnTo>
                  <a:pt x="2813225" y="1568425"/>
                </a:lnTo>
                <a:cubicBezTo>
                  <a:pt x="2813225" y="1568425"/>
                  <a:pt x="2813225" y="1568425"/>
                  <a:pt x="2833481" y="1554921"/>
                </a:cubicBezTo>
                <a:close/>
                <a:moveTo>
                  <a:pt x="1461755" y="1526595"/>
                </a:moveTo>
                <a:lnTo>
                  <a:pt x="1461715" y="1526922"/>
                </a:lnTo>
                <a:lnTo>
                  <a:pt x="1461549" y="1527110"/>
                </a:lnTo>
                <a:cubicBezTo>
                  <a:pt x="1453516" y="1537303"/>
                  <a:pt x="1446924" y="1547187"/>
                  <a:pt x="1443628" y="1555424"/>
                </a:cubicBezTo>
                <a:cubicBezTo>
                  <a:pt x="1437036" y="1568603"/>
                  <a:pt x="1443628" y="1555424"/>
                  <a:pt x="1450219" y="1542245"/>
                </a:cubicBezTo>
                <a:cubicBezTo>
                  <a:pt x="1453515" y="1532361"/>
                  <a:pt x="1460107" y="1522477"/>
                  <a:pt x="1461755" y="1526595"/>
                </a:cubicBezTo>
                <a:close/>
                <a:moveTo>
                  <a:pt x="1522730" y="1463171"/>
                </a:moveTo>
                <a:cubicBezTo>
                  <a:pt x="1522730" y="1463171"/>
                  <a:pt x="1588649" y="1463171"/>
                  <a:pt x="1582058" y="1496119"/>
                </a:cubicBezTo>
                <a:cubicBezTo>
                  <a:pt x="1575466" y="1529066"/>
                  <a:pt x="1562282" y="1614730"/>
                  <a:pt x="1562282" y="1614730"/>
                </a:cubicBezTo>
                <a:cubicBezTo>
                  <a:pt x="1582058" y="1674035"/>
                  <a:pt x="1582058" y="1674035"/>
                  <a:pt x="1582058" y="1674035"/>
                </a:cubicBezTo>
                <a:cubicBezTo>
                  <a:pt x="1601833" y="1739931"/>
                  <a:pt x="1601833" y="1739931"/>
                  <a:pt x="1601833" y="1739931"/>
                </a:cubicBezTo>
                <a:cubicBezTo>
                  <a:pt x="1568874" y="1779468"/>
                  <a:pt x="1568874" y="1779468"/>
                  <a:pt x="1568874" y="1779468"/>
                </a:cubicBezTo>
                <a:cubicBezTo>
                  <a:pt x="1549098" y="1851952"/>
                  <a:pt x="1549098" y="1851952"/>
                  <a:pt x="1549098" y="1851952"/>
                </a:cubicBezTo>
                <a:cubicBezTo>
                  <a:pt x="1549098" y="1851952"/>
                  <a:pt x="1601833" y="1917847"/>
                  <a:pt x="1661160" y="1891489"/>
                </a:cubicBezTo>
                <a:cubicBezTo>
                  <a:pt x="1661160" y="1891489"/>
                  <a:pt x="1740263" y="1983742"/>
                  <a:pt x="1812774" y="1911258"/>
                </a:cubicBezTo>
                <a:cubicBezTo>
                  <a:pt x="1812774" y="1911258"/>
                  <a:pt x="1891877" y="1812415"/>
                  <a:pt x="1924837" y="1891489"/>
                </a:cubicBezTo>
                <a:cubicBezTo>
                  <a:pt x="2010532" y="1838773"/>
                  <a:pt x="2010532" y="1838773"/>
                  <a:pt x="2010532" y="1838773"/>
                </a:cubicBezTo>
                <a:cubicBezTo>
                  <a:pt x="2135778" y="1799236"/>
                  <a:pt x="2135778" y="1799236"/>
                  <a:pt x="2135778" y="1799236"/>
                </a:cubicBezTo>
                <a:cubicBezTo>
                  <a:pt x="2135778" y="1799236"/>
                  <a:pt x="2181921" y="1812415"/>
                  <a:pt x="2188513" y="1772878"/>
                </a:cubicBezTo>
                <a:cubicBezTo>
                  <a:pt x="2188513" y="1772878"/>
                  <a:pt x="2155554" y="1700393"/>
                  <a:pt x="2228065" y="1687214"/>
                </a:cubicBezTo>
                <a:cubicBezTo>
                  <a:pt x="2261024" y="1634498"/>
                  <a:pt x="2261024" y="1634498"/>
                  <a:pt x="2261024" y="1634498"/>
                </a:cubicBezTo>
                <a:cubicBezTo>
                  <a:pt x="2261024" y="1634498"/>
                  <a:pt x="2392862" y="1555424"/>
                  <a:pt x="2465373" y="1634498"/>
                </a:cubicBezTo>
                <a:cubicBezTo>
                  <a:pt x="2498333" y="1746520"/>
                  <a:pt x="2498333" y="1746520"/>
                  <a:pt x="2498333" y="1746520"/>
                </a:cubicBezTo>
                <a:cubicBezTo>
                  <a:pt x="2498333" y="1746520"/>
                  <a:pt x="2584028" y="1792647"/>
                  <a:pt x="2518109" y="1838773"/>
                </a:cubicBezTo>
                <a:cubicBezTo>
                  <a:pt x="2491741" y="1898079"/>
                  <a:pt x="2491741" y="1898079"/>
                  <a:pt x="2491741" y="1898079"/>
                </a:cubicBezTo>
                <a:cubicBezTo>
                  <a:pt x="2491741" y="1898079"/>
                  <a:pt x="2544476" y="1957384"/>
                  <a:pt x="2478557" y="2010100"/>
                </a:cubicBezTo>
                <a:cubicBezTo>
                  <a:pt x="2478557" y="2010100"/>
                  <a:pt x="2419230" y="2082585"/>
                  <a:pt x="2491741" y="2082585"/>
                </a:cubicBezTo>
                <a:cubicBezTo>
                  <a:pt x="2524701" y="2148480"/>
                  <a:pt x="2524701" y="2148480"/>
                  <a:pt x="2524701" y="2148480"/>
                </a:cubicBezTo>
                <a:cubicBezTo>
                  <a:pt x="2524701" y="2148480"/>
                  <a:pt x="2577436" y="2188017"/>
                  <a:pt x="2570844" y="2260502"/>
                </a:cubicBezTo>
                <a:cubicBezTo>
                  <a:pt x="2696090" y="2339576"/>
                  <a:pt x="2696090" y="2339576"/>
                  <a:pt x="2696090" y="2339576"/>
                </a:cubicBezTo>
                <a:cubicBezTo>
                  <a:pt x="2788377" y="2379113"/>
                  <a:pt x="2788377" y="2379113"/>
                  <a:pt x="2788377" y="2379113"/>
                </a:cubicBezTo>
                <a:cubicBezTo>
                  <a:pt x="2887256" y="2425239"/>
                  <a:pt x="2887256" y="2425239"/>
                  <a:pt x="2887256" y="2425239"/>
                </a:cubicBezTo>
                <a:cubicBezTo>
                  <a:pt x="2979542" y="2359344"/>
                  <a:pt x="2979542" y="2359344"/>
                  <a:pt x="2979542" y="2359344"/>
                </a:cubicBezTo>
                <a:cubicBezTo>
                  <a:pt x="3085013" y="2326397"/>
                  <a:pt x="3085013" y="2326397"/>
                  <a:pt x="3085013" y="2326397"/>
                </a:cubicBezTo>
                <a:cubicBezTo>
                  <a:pt x="3085013" y="2372523"/>
                  <a:pt x="3085013" y="2372523"/>
                  <a:pt x="3085013" y="2372523"/>
                </a:cubicBezTo>
                <a:cubicBezTo>
                  <a:pt x="3019094" y="2405471"/>
                  <a:pt x="3019094" y="2405471"/>
                  <a:pt x="3019094" y="2405471"/>
                </a:cubicBezTo>
                <a:cubicBezTo>
                  <a:pt x="2966358" y="2471366"/>
                  <a:pt x="2966358" y="2471366"/>
                  <a:pt x="2966358" y="2471366"/>
                </a:cubicBezTo>
                <a:cubicBezTo>
                  <a:pt x="2900439" y="2517493"/>
                  <a:pt x="2900439" y="2517493"/>
                  <a:pt x="2900439" y="2517493"/>
                </a:cubicBezTo>
                <a:cubicBezTo>
                  <a:pt x="2893847" y="2596567"/>
                  <a:pt x="2893847" y="2596567"/>
                  <a:pt x="2893847" y="2596567"/>
                </a:cubicBezTo>
                <a:cubicBezTo>
                  <a:pt x="2900439" y="2616335"/>
                  <a:pt x="2920215" y="2609746"/>
                  <a:pt x="2926807" y="2603156"/>
                </a:cubicBezTo>
                <a:cubicBezTo>
                  <a:pt x="2939991" y="2596567"/>
                  <a:pt x="2939991" y="2589977"/>
                  <a:pt x="2913623" y="2636104"/>
                </a:cubicBezTo>
                <a:cubicBezTo>
                  <a:pt x="2860888" y="2721767"/>
                  <a:pt x="2887256" y="2754715"/>
                  <a:pt x="2887256" y="2754715"/>
                </a:cubicBezTo>
                <a:cubicBezTo>
                  <a:pt x="2880664" y="2807431"/>
                  <a:pt x="2880664" y="2807431"/>
                  <a:pt x="2880664" y="2807431"/>
                </a:cubicBezTo>
                <a:cubicBezTo>
                  <a:pt x="2966358" y="2820610"/>
                  <a:pt x="2966358" y="2820610"/>
                  <a:pt x="2966358" y="2820610"/>
                </a:cubicBezTo>
                <a:cubicBezTo>
                  <a:pt x="2966358" y="2820610"/>
                  <a:pt x="3019094" y="2820610"/>
                  <a:pt x="3005910" y="2886505"/>
                </a:cubicBezTo>
                <a:cubicBezTo>
                  <a:pt x="3012502" y="2965579"/>
                  <a:pt x="3012502" y="2965579"/>
                  <a:pt x="3012502" y="2965579"/>
                </a:cubicBezTo>
                <a:cubicBezTo>
                  <a:pt x="3065237" y="2945811"/>
                  <a:pt x="3065237" y="2945811"/>
                  <a:pt x="3065237" y="2945811"/>
                </a:cubicBezTo>
                <a:cubicBezTo>
                  <a:pt x="3078421" y="3044653"/>
                  <a:pt x="3078421" y="3044653"/>
                  <a:pt x="3078421" y="3044653"/>
                </a:cubicBezTo>
                <a:cubicBezTo>
                  <a:pt x="3078421" y="3044653"/>
                  <a:pt x="3078421" y="3084190"/>
                  <a:pt x="3058645" y="3110548"/>
                </a:cubicBezTo>
                <a:cubicBezTo>
                  <a:pt x="3032277" y="3130317"/>
                  <a:pt x="3032277" y="3130317"/>
                  <a:pt x="3032277" y="3130317"/>
                </a:cubicBezTo>
                <a:cubicBezTo>
                  <a:pt x="3111380" y="3189623"/>
                  <a:pt x="3111380" y="3189623"/>
                  <a:pt x="3111380" y="3189623"/>
                </a:cubicBezTo>
                <a:cubicBezTo>
                  <a:pt x="3157524" y="3262107"/>
                  <a:pt x="3157524" y="3262107"/>
                  <a:pt x="3157524" y="3262107"/>
                </a:cubicBezTo>
                <a:cubicBezTo>
                  <a:pt x="3150932" y="3301644"/>
                  <a:pt x="3131156" y="3341181"/>
                  <a:pt x="3131156" y="3341181"/>
                </a:cubicBezTo>
                <a:cubicBezTo>
                  <a:pt x="3170708" y="3387308"/>
                  <a:pt x="3170708" y="3387308"/>
                  <a:pt x="3170708" y="3387308"/>
                </a:cubicBezTo>
                <a:cubicBezTo>
                  <a:pt x="3164116" y="3492740"/>
                  <a:pt x="3164116" y="3492740"/>
                  <a:pt x="3164116" y="3492740"/>
                </a:cubicBezTo>
                <a:cubicBezTo>
                  <a:pt x="3269586" y="3604762"/>
                  <a:pt x="3269586" y="3604762"/>
                  <a:pt x="3269586" y="3604762"/>
                </a:cubicBezTo>
                <a:cubicBezTo>
                  <a:pt x="3144340" y="3677246"/>
                  <a:pt x="3144340" y="3677246"/>
                  <a:pt x="3144340" y="3677246"/>
                </a:cubicBezTo>
                <a:cubicBezTo>
                  <a:pt x="3104788" y="3716783"/>
                  <a:pt x="3104788" y="3716783"/>
                  <a:pt x="3104788" y="3716783"/>
                </a:cubicBezTo>
                <a:cubicBezTo>
                  <a:pt x="3078421" y="3789268"/>
                  <a:pt x="3078421" y="3789268"/>
                  <a:pt x="3078421" y="3789268"/>
                </a:cubicBezTo>
                <a:cubicBezTo>
                  <a:pt x="3065237" y="3868342"/>
                  <a:pt x="3065237" y="3868342"/>
                  <a:pt x="3065237" y="3868342"/>
                </a:cubicBezTo>
                <a:cubicBezTo>
                  <a:pt x="2986134" y="3901289"/>
                  <a:pt x="2986134" y="3901289"/>
                  <a:pt x="2986134" y="3901289"/>
                </a:cubicBezTo>
                <a:cubicBezTo>
                  <a:pt x="2939991" y="3901289"/>
                  <a:pt x="2939991" y="3901289"/>
                  <a:pt x="2939991" y="3901289"/>
                </a:cubicBezTo>
                <a:cubicBezTo>
                  <a:pt x="2939991" y="3901289"/>
                  <a:pt x="2933399" y="3934237"/>
                  <a:pt x="2926807" y="3960595"/>
                </a:cubicBezTo>
                <a:cubicBezTo>
                  <a:pt x="2920215" y="3986953"/>
                  <a:pt x="2913623" y="4033080"/>
                  <a:pt x="2913623" y="4033080"/>
                </a:cubicBezTo>
                <a:cubicBezTo>
                  <a:pt x="2847704" y="4079206"/>
                  <a:pt x="2847704" y="4079206"/>
                  <a:pt x="2847704" y="4079206"/>
                </a:cubicBezTo>
                <a:cubicBezTo>
                  <a:pt x="2748825" y="4085796"/>
                  <a:pt x="2748825" y="4085796"/>
                  <a:pt x="2748825" y="4085796"/>
                </a:cubicBezTo>
                <a:cubicBezTo>
                  <a:pt x="2748825" y="4085796"/>
                  <a:pt x="2729050" y="4098975"/>
                  <a:pt x="2702682" y="4098975"/>
                </a:cubicBezTo>
                <a:cubicBezTo>
                  <a:pt x="2676314" y="4105564"/>
                  <a:pt x="2656539" y="4164870"/>
                  <a:pt x="2656539" y="4164870"/>
                </a:cubicBezTo>
                <a:cubicBezTo>
                  <a:pt x="2597212" y="4197817"/>
                  <a:pt x="2597212" y="4230765"/>
                  <a:pt x="2610395" y="4257123"/>
                </a:cubicBezTo>
                <a:cubicBezTo>
                  <a:pt x="2623579" y="4283481"/>
                  <a:pt x="2623579" y="4309839"/>
                  <a:pt x="2610395" y="4336197"/>
                </a:cubicBezTo>
                <a:cubicBezTo>
                  <a:pt x="2597212" y="4355966"/>
                  <a:pt x="2630171" y="4388913"/>
                  <a:pt x="2584028" y="4395503"/>
                </a:cubicBezTo>
                <a:cubicBezTo>
                  <a:pt x="2537884" y="4402092"/>
                  <a:pt x="2524701" y="4408682"/>
                  <a:pt x="2498333" y="4415271"/>
                </a:cubicBezTo>
                <a:cubicBezTo>
                  <a:pt x="2471965" y="4415271"/>
                  <a:pt x="2471965" y="4415271"/>
                  <a:pt x="2471965" y="4415271"/>
                </a:cubicBezTo>
                <a:cubicBezTo>
                  <a:pt x="2386271" y="4448219"/>
                  <a:pt x="2386271" y="4448219"/>
                  <a:pt x="2386271" y="4448219"/>
                </a:cubicBezTo>
                <a:cubicBezTo>
                  <a:pt x="2386271" y="4448219"/>
                  <a:pt x="2359903" y="4514114"/>
                  <a:pt x="2412638" y="4566830"/>
                </a:cubicBezTo>
                <a:cubicBezTo>
                  <a:pt x="2478557" y="4639314"/>
                  <a:pt x="2478557" y="4639314"/>
                  <a:pt x="2478557" y="4639314"/>
                </a:cubicBezTo>
                <a:cubicBezTo>
                  <a:pt x="2478557" y="4639314"/>
                  <a:pt x="2544476" y="4678851"/>
                  <a:pt x="2518109" y="4678851"/>
                </a:cubicBezTo>
                <a:cubicBezTo>
                  <a:pt x="2485149" y="4678851"/>
                  <a:pt x="2419230" y="4685441"/>
                  <a:pt x="2419230" y="4685441"/>
                </a:cubicBezTo>
                <a:cubicBezTo>
                  <a:pt x="2392862" y="4626135"/>
                  <a:pt x="2392862" y="4626135"/>
                  <a:pt x="2392862" y="4626135"/>
                </a:cubicBezTo>
                <a:cubicBezTo>
                  <a:pt x="2346719" y="4560240"/>
                  <a:pt x="2346719" y="4560240"/>
                  <a:pt x="2346719" y="4560240"/>
                </a:cubicBezTo>
                <a:cubicBezTo>
                  <a:pt x="2346719" y="4507524"/>
                  <a:pt x="2346719" y="4507524"/>
                  <a:pt x="2346719" y="4507524"/>
                </a:cubicBezTo>
                <a:cubicBezTo>
                  <a:pt x="2300576" y="4454808"/>
                  <a:pt x="2300576" y="4454808"/>
                  <a:pt x="2300576" y="4454808"/>
                </a:cubicBezTo>
                <a:cubicBezTo>
                  <a:pt x="2267616" y="4415271"/>
                  <a:pt x="2267616" y="4415271"/>
                  <a:pt x="2267616" y="4415271"/>
                </a:cubicBezTo>
                <a:cubicBezTo>
                  <a:pt x="2267616" y="4415271"/>
                  <a:pt x="2188513" y="4369145"/>
                  <a:pt x="2181921" y="4402092"/>
                </a:cubicBezTo>
                <a:cubicBezTo>
                  <a:pt x="2168737" y="4421861"/>
                  <a:pt x="2168737" y="4421861"/>
                  <a:pt x="2162145" y="4421861"/>
                </a:cubicBezTo>
                <a:cubicBezTo>
                  <a:pt x="2162145" y="4421861"/>
                  <a:pt x="2162145" y="4421861"/>
                  <a:pt x="2162145" y="4448219"/>
                </a:cubicBezTo>
                <a:cubicBezTo>
                  <a:pt x="2162145" y="4494345"/>
                  <a:pt x="2195105" y="4487756"/>
                  <a:pt x="2162145" y="4494345"/>
                </a:cubicBezTo>
                <a:cubicBezTo>
                  <a:pt x="2122594" y="4507524"/>
                  <a:pt x="2122594" y="4507524"/>
                  <a:pt x="2122594" y="4507524"/>
                </a:cubicBezTo>
                <a:cubicBezTo>
                  <a:pt x="2056675" y="4435040"/>
                  <a:pt x="2056675" y="4435040"/>
                  <a:pt x="2056675" y="4435040"/>
                </a:cubicBezTo>
                <a:cubicBezTo>
                  <a:pt x="2030307" y="4435040"/>
                  <a:pt x="2003940" y="4474577"/>
                  <a:pt x="2003940" y="4474577"/>
                </a:cubicBezTo>
                <a:cubicBezTo>
                  <a:pt x="2003940" y="4474577"/>
                  <a:pt x="1957796" y="4481166"/>
                  <a:pt x="1938021" y="4500935"/>
                </a:cubicBezTo>
                <a:cubicBezTo>
                  <a:pt x="1918245" y="4520703"/>
                  <a:pt x="1918245" y="4520703"/>
                  <a:pt x="1918245" y="4520703"/>
                </a:cubicBezTo>
                <a:cubicBezTo>
                  <a:pt x="1918245" y="4520703"/>
                  <a:pt x="1852326" y="4553651"/>
                  <a:pt x="1839142" y="4573419"/>
                </a:cubicBezTo>
                <a:cubicBezTo>
                  <a:pt x="1825958" y="4599777"/>
                  <a:pt x="1819366" y="4632725"/>
                  <a:pt x="1819366" y="4632725"/>
                </a:cubicBezTo>
                <a:cubicBezTo>
                  <a:pt x="1839142" y="5159886"/>
                  <a:pt x="1839142" y="5159886"/>
                  <a:pt x="1839142" y="5159886"/>
                </a:cubicBezTo>
                <a:cubicBezTo>
                  <a:pt x="1792999" y="5166475"/>
                  <a:pt x="1792999" y="5166475"/>
                  <a:pt x="1792999" y="5166475"/>
                </a:cubicBezTo>
                <a:cubicBezTo>
                  <a:pt x="1792999" y="5074222"/>
                  <a:pt x="1792999" y="5074222"/>
                  <a:pt x="1792999" y="5074222"/>
                </a:cubicBezTo>
                <a:cubicBezTo>
                  <a:pt x="1792999" y="5074222"/>
                  <a:pt x="1766631" y="4988558"/>
                  <a:pt x="1773223" y="4968790"/>
                </a:cubicBezTo>
                <a:cubicBezTo>
                  <a:pt x="1773223" y="4942432"/>
                  <a:pt x="1753447" y="4843589"/>
                  <a:pt x="1753447" y="4843589"/>
                </a:cubicBezTo>
                <a:cubicBezTo>
                  <a:pt x="1773223" y="4738157"/>
                  <a:pt x="1773223" y="4738157"/>
                  <a:pt x="1773223" y="4738157"/>
                </a:cubicBezTo>
                <a:cubicBezTo>
                  <a:pt x="1766631" y="4678851"/>
                  <a:pt x="1766631" y="4678851"/>
                  <a:pt x="1766631" y="4678851"/>
                </a:cubicBezTo>
                <a:cubicBezTo>
                  <a:pt x="1694120" y="4639314"/>
                  <a:pt x="1694120" y="4639314"/>
                  <a:pt x="1694120" y="4639314"/>
                </a:cubicBezTo>
                <a:cubicBezTo>
                  <a:pt x="1694120" y="4639314"/>
                  <a:pt x="1634793" y="4599777"/>
                  <a:pt x="1641385" y="4652493"/>
                </a:cubicBezTo>
                <a:cubicBezTo>
                  <a:pt x="1647977" y="4705210"/>
                  <a:pt x="1628201" y="4738157"/>
                  <a:pt x="1628201" y="4738157"/>
                </a:cubicBezTo>
                <a:cubicBezTo>
                  <a:pt x="1582058" y="4757926"/>
                  <a:pt x="1549098" y="4738157"/>
                  <a:pt x="1562282" y="4711799"/>
                </a:cubicBezTo>
                <a:cubicBezTo>
                  <a:pt x="1575466" y="4692030"/>
                  <a:pt x="1575466" y="4692030"/>
                  <a:pt x="1575466" y="4692030"/>
                </a:cubicBezTo>
                <a:cubicBezTo>
                  <a:pt x="1582058" y="4612956"/>
                  <a:pt x="1582058" y="4612956"/>
                  <a:pt x="1582058" y="4612956"/>
                </a:cubicBezTo>
                <a:cubicBezTo>
                  <a:pt x="1535914" y="4580009"/>
                  <a:pt x="1535914" y="4580009"/>
                  <a:pt x="1535914" y="4580009"/>
                </a:cubicBezTo>
                <a:cubicBezTo>
                  <a:pt x="1535914" y="4580009"/>
                  <a:pt x="1529322" y="4553651"/>
                  <a:pt x="1502955" y="4533882"/>
                </a:cubicBezTo>
                <a:cubicBezTo>
                  <a:pt x="1483179" y="4507524"/>
                  <a:pt x="1483179" y="4507524"/>
                  <a:pt x="1483179" y="4507524"/>
                </a:cubicBezTo>
                <a:cubicBezTo>
                  <a:pt x="1390892" y="4461398"/>
                  <a:pt x="1390892" y="4461398"/>
                  <a:pt x="1390892" y="4461398"/>
                </a:cubicBezTo>
                <a:cubicBezTo>
                  <a:pt x="1390892" y="4461398"/>
                  <a:pt x="1357933" y="4494345"/>
                  <a:pt x="1344749" y="4514114"/>
                </a:cubicBezTo>
                <a:cubicBezTo>
                  <a:pt x="1331565" y="4540472"/>
                  <a:pt x="1285422" y="4553651"/>
                  <a:pt x="1285422" y="4553651"/>
                </a:cubicBezTo>
                <a:cubicBezTo>
                  <a:pt x="1206319" y="4553651"/>
                  <a:pt x="1206319" y="4553651"/>
                  <a:pt x="1206319" y="4553651"/>
                </a:cubicBezTo>
                <a:cubicBezTo>
                  <a:pt x="1160175" y="4527293"/>
                  <a:pt x="1160175" y="4527293"/>
                  <a:pt x="1160175" y="4527293"/>
                </a:cubicBezTo>
                <a:cubicBezTo>
                  <a:pt x="1140400" y="4448219"/>
                  <a:pt x="1140400" y="4448219"/>
                  <a:pt x="1140400" y="4448219"/>
                </a:cubicBezTo>
                <a:cubicBezTo>
                  <a:pt x="1140400" y="4448219"/>
                  <a:pt x="1127216" y="4421861"/>
                  <a:pt x="1100848" y="4402092"/>
                </a:cubicBezTo>
                <a:cubicBezTo>
                  <a:pt x="1081073" y="4375734"/>
                  <a:pt x="988786" y="4316428"/>
                  <a:pt x="988786" y="4316428"/>
                </a:cubicBezTo>
                <a:cubicBezTo>
                  <a:pt x="942643" y="4283481"/>
                  <a:pt x="942643" y="4283481"/>
                  <a:pt x="942643" y="4283481"/>
                </a:cubicBezTo>
                <a:cubicBezTo>
                  <a:pt x="942643" y="4283481"/>
                  <a:pt x="949234" y="4224175"/>
                  <a:pt x="949234" y="4197817"/>
                </a:cubicBezTo>
                <a:cubicBezTo>
                  <a:pt x="949234" y="4184638"/>
                  <a:pt x="955826" y="4184638"/>
                  <a:pt x="962418" y="4184638"/>
                </a:cubicBezTo>
                <a:cubicBezTo>
                  <a:pt x="969010" y="4184638"/>
                  <a:pt x="969010" y="4184638"/>
                  <a:pt x="942643" y="4171459"/>
                </a:cubicBezTo>
                <a:cubicBezTo>
                  <a:pt x="896499" y="4145101"/>
                  <a:pt x="955826" y="4164870"/>
                  <a:pt x="896499" y="4145101"/>
                </a:cubicBezTo>
                <a:cubicBezTo>
                  <a:pt x="837172" y="4125333"/>
                  <a:pt x="771253" y="4118743"/>
                  <a:pt x="804213" y="4079206"/>
                </a:cubicBezTo>
                <a:cubicBezTo>
                  <a:pt x="837172" y="4033080"/>
                  <a:pt x="837172" y="4033080"/>
                  <a:pt x="837172" y="4033080"/>
                </a:cubicBezTo>
                <a:cubicBezTo>
                  <a:pt x="837172" y="4033080"/>
                  <a:pt x="817396" y="3960595"/>
                  <a:pt x="791029" y="3973774"/>
                </a:cubicBezTo>
                <a:cubicBezTo>
                  <a:pt x="777845" y="3973774"/>
                  <a:pt x="771253" y="3973774"/>
                  <a:pt x="764661" y="3967185"/>
                </a:cubicBezTo>
                <a:cubicBezTo>
                  <a:pt x="758069" y="3960595"/>
                  <a:pt x="744885" y="3960595"/>
                  <a:pt x="725110" y="3986953"/>
                </a:cubicBezTo>
                <a:cubicBezTo>
                  <a:pt x="692150" y="4026490"/>
                  <a:pt x="731702" y="4000132"/>
                  <a:pt x="692150" y="4026490"/>
                </a:cubicBezTo>
                <a:cubicBezTo>
                  <a:pt x="646007" y="4052848"/>
                  <a:pt x="619639" y="4039669"/>
                  <a:pt x="619639" y="4039669"/>
                </a:cubicBezTo>
                <a:cubicBezTo>
                  <a:pt x="573496" y="3986953"/>
                  <a:pt x="573496" y="3986953"/>
                  <a:pt x="573496" y="3986953"/>
                </a:cubicBezTo>
                <a:cubicBezTo>
                  <a:pt x="593271" y="3934237"/>
                  <a:pt x="593271" y="3934237"/>
                  <a:pt x="593271" y="3934237"/>
                </a:cubicBezTo>
                <a:cubicBezTo>
                  <a:pt x="553720" y="3881521"/>
                  <a:pt x="566904" y="3848573"/>
                  <a:pt x="533944" y="3841984"/>
                </a:cubicBezTo>
                <a:cubicBezTo>
                  <a:pt x="494393" y="3835394"/>
                  <a:pt x="461433" y="3802447"/>
                  <a:pt x="461433" y="3802447"/>
                </a:cubicBezTo>
                <a:cubicBezTo>
                  <a:pt x="441658" y="3756320"/>
                  <a:pt x="441658" y="3756320"/>
                  <a:pt x="441658" y="3756320"/>
                </a:cubicBezTo>
                <a:cubicBezTo>
                  <a:pt x="441658" y="3756320"/>
                  <a:pt x="408698" y="3631120"/>
                  <a:pt x="375739" y="3637709"/>
                </a:cubicBezTo>
                <a:cubicBezTo>
                  <a:pt x="362555" y="3637709"/>
                  <a:pt x="355963" y="3631120"/>
                  <a:pt x="342779" y="3624530"/>
                </a:cubicBezTo>
                <a:cubicBezTo>
                  <a:pt x="336187" y="3617941"/>
                  <a:pt x="323003" y="3611351"/>
                  <a:pt x="309820" y="3611351"/>
                </a:cubicBezTo>
                <a:cubicBezTo>
                  <a:pt x="283452" y="3617941"/>
                  <a:pt x="204349" y="3611351"/>
                  <a:pt x="204349" y="3611351"/>
                </a:cubicBezTo>
                <a:cubicBezTo>
                  <a:pt x="138430" y="3558635"/>
                  <a:pt x="138430" y="3558635"/>
                  <a:pt x="138430" y="3558635"/>
                </a:cubicBezTo>
                <a:cubicBezTo>
                  <a:pt x="138430" y="3558635"/>
                  <a:pt x="138430" y="3538866"/>
                  <a:pt x="151614" y="3512508"/>
                </a:cubicBezTo>
                <a:cubicBezTo>
                  <a:pt x="164798" y="3492740"/>
                  <a:pt x="164798" y="3492740"/>
                  <a:pt x="164798" y="3492740"/>
                </a:cubicBezTo>
                <a:cubicBezTo>
                  <a:pt x="164798" y="3492740"/>
                  <a:pt x="158206" y="3505919"/>
                  <a:pt x="105470" y="3492740"/>
                </a:cubicBezTo>
                <a:cubicBezTo>
                  <a:pt x="52735" y="3486150"/>
                  <a:pt x="39551" y="3433434"/>
                  <a:pt x="39551" y="3433434"/>
                </a:cubicBezTo>
                <a:cubicBezTo>
                  <a:pt x="39551" y="3433434"/>
                  <a:pt x="59327" y="3400487"/>
                  <a:pt x="39551" y="3360950"/>
                </a:cubicBezTo>
                <a:cubicBezTo>
                  <a:pt x="26368" y="3328002"/>
                  <a:pt x="0" y="3229160"/>
                  <a:pt x="0" y="3229160"/>
                </a:cubicBezTo>
                <a:cubicBezTo>
                  <a:pt x="32959" y="3176444"/>
                  <a:pt x="32959" y="3176444"/>
                  <a:pt x="32959" y="3176444"/>
                </a:cubicBezTo>
                <a:cubicBezTo>
                  <a:pt x="112062" y="3117138"/>
                  <a:pt x="112062" y="3117138"/>
                  <a:pt x="112062" y="3117138"/>
                </a:cubicBezTo>
                <a:cubicBezTo>
                  <a:pt x="145022" y="3071011"/>
                  <a:pt x="158206" y="2978758"/>
                  <a:pt x="158206" y="2978758"/>
                </a:cubicBezTo>
                <a:cubicBezTo>
                  <a:pt x="210941" y="2965579"/>
                  <a:pt x="224125" y="2952400"/>
                  <a:pt x="257084" y="2952400"/>
                </a:cubicBezTo>
                <a:cubicBezTo>
                  <a:pt x="296636" y="2952400"/>
                  <a:pt x="296636" y="2932632"/>
                  <a:pt x="336187" y="2939221"/>
                </a:cubicBezTo>
                <a:cubicBezTo>
                  <a:pt x="369147" y="2945811"/>
                  <a:pt x="382330" y="2919453"/>
                  <a:pt x="382330" y="2919453"/>
                </a:cubicBezTo>
                <a:cubicBezTo>
                  <a:pt x="355963" y="2879916"/>
                  <a:pt x="342779" y="2853558"/>
                  <a:pt x="316411" y="2840379"/>
                </a:cubicBezTo>
                <a:cubicBezTo>
                  <a:pt x="296636" y="2827200"/>
                  <a:pt x="276860" y="2787662"/>
                  <a:pt x="276860" y="2787662"/>
                </a:cubicBezTo>
                <a:cubicBezTo>
                  <a:pt x="276860" y="2701999"/>
                  <a:pt x="276860" y="2701999"/>
                  <a:pt x="276860" y="2701999"/>
                </a:cubicBezTo>
                <a:cubicBezTo>
                  <a:pt x="276860" y="2701999"/>
                  <a:pt x="250492" y="2649283"/>
                  <a:pt x="263676" y="2622925"/>
                </a:cubicBezTo>
                <a:cubicBezTo>
                  <a:pt x="276860" y="2603156"/>
                  <a:pt x="210941" y="2622925"/>
                  <a:pt x="276860" y="2603156"/>
                </a:cubicBezTo>
                <a:cubicBezTo>
                  <a:pt x="342779" y="2583388"/>
                  <a:pt x="342779" y="2583388"/>
                  <a:pt x="342779" y="2583388"/>
                </a:cubicBezTo>
                <a:cubicBezTo>
                  <a:pt x="355963" y="2517493"/>
                  <a:pt x="355963" y="2517493"/>
                  <a:pt x="355963" y="2517493"/>
                </a:cubicBezTo>
                <a:cubicBezTo>
                  <a:pt x="355963" y="2431829"/>
                  <a:pt x="355963" y="2431829"/>
                  <a:pt x="355963" y="2431829"/>
                </a:cubicBezTo>
                <a:cubicBezTo>
                  <a:pt x="408698" y="2398881"/>
                  <a:pt x="408698" y="2398881"/>
                  <a:pt x="408698" y="2398881"/>
                </a:cubicBezTo>
                <a:cubicBezTo>
                  <a:pt x="474617" y="2372523"/>
                  <a:pt x="474617" y="2372523"/>
                  <a:pt x="474617" y="2372523"/>
                </a:cubicBezTo>
                <a:cubicBezTo>
                  <a:pt x="547128" y="2332986"/>
                  <a:pt x="547128" y="2332986"/>
                  <a:pt x="547128" y="2332986"/>
                </a:cubicBezTo>
                <a:cubicBezTo>
                  <a:pt x="553720" y="2240733"/>
                  <a:pt x="553720" y="2240733"/>
                  <a:pt x="553720" y="2240733"/>
                </a:cubicBezTo>
                <a:cubicBezTo>
                  <a:pt x="487801" y="2214375"/>
                  <a:pt x="487801" y="2214375"/>
                  <a:pt x="487801" y="2214375"/>
                </a:cubicBezTo>
                <a:cubicBezTo>
                  <a:pt x="487801" y="2214375"/>
                  <a:pt x="481209" y="2122122"/>
                  <a:pt x="507577" y="2115533"/>
                </a:cubicBezTo>
                <a:cubicBezTo>
                  <a:pt x="540536" y="2115533"/>
                  <a:pt x="586680" y="2082585"/>
                  <a:pt x="586680" y="2082585"/>
                </a:cubicBezTo>
                <a:cubicBezTo>
                  <a:pt x="586680" y="2082585"/>
                  <a:pt x="652599" y="2108943"/>
                  <a:pt x="659191" y="2075995"/>
                </a:cubicBezTo>
                <a:cubicBezTo>
                  <a:pt x="665782" y="2049637"/>
                  <a:pt x="672374" y="2023279"/>
                  <a:pt x="678966" y="1990332"/>
                </a:cubicBezTo>
                <a:cubicBezTo>
                  <a:pt x="685558" y="1957384"/>
                  <a:pt x="725110" y="1884900"/>
                  <a:pt x="725110" y="1884900"/>
                </a:cubicBezTo>
                <a:cubicBezTo>
                  <a:pt x="725110" y="1884900"/>
                  <a:pt x="777845" y="1851952"/>
                  <a:pt x="804213" y="1865131"/>
                </a:cubicBezTo>
                <a:cubicBezTo>
                  <a:pt x="823988" y="1878310"/>
                  <a:pt x="856948" y="1884900"/>
                  <a:pt x="896499" y="1891489"/>
                </a:cubicBezTo>
                <a:cubicBezTo>
                  <a:pt x="929459" y="1898079"/>
                  <a:pt x="922867" y="1911258"/>
                  <a:pt x="969010" y="1911258"/>
                </a:cubicBezTo>
                <a:cubicBezTo>
                  <a:pt x="1015154" y="1917847"/>
                  <a:pt x="1074481" y="1937616"/>
                  <a:pt x="1074481" y="1911258"/>
                </a:cubicBezTo>
                <a:cubicBezTo>
                  <a:pt x="1081073" y="1884900"/>
                  <a:pt x="1114032" y="1851952"/>
                  <a:pt x="1114032" y="1825594"/>
                </a:cubicBezTo>
                <a:cubicBezTo>
                  <a:pt x="1107440" y="1799236"/>
                  <a:pt x="1146992" y="1733341"/>
                  <a:pt x="1146992" y="1733341"/>
                </a:cubicBezTo>
                <a:cubicBezTo>
                  <a:pt x="1239278" y="1739931"/>
                  <a:pt x="1239278" y="1739931"/>
                  <a:pt x="1239278" y="1739931"/>
                </a:cubicBezTo>
                <a:cubicBezTo>
                  <a:pt x="1245870" y="1786057"/>
                  <a:pt x="1245870" y="1786057"/>
                  <a:pt x="1245870" y="1786057"/>
                </a:cubicBezTo>
                <a:cubicBezTo>
                  <a:pt x="1245870" y="1786057"/>
                  <a:pt x="1259054" y="1845363"/>
                  <a:pt x="1239278" y="1865131"/>
                </a:cubicBezTo>
                <a:cubicBezTo>
                  <a:pt x="1212911" y="1884900"/>
                  <a:pt x="1206319" y="1931026"/>
                  <a:pt x="1232686" y="1931026"/>
                </a:cubicBezTo>
                <a:cubicBezTo>
                  <a:pt x="1259054" y="1937616"/>
                  <a:pt x="1456811" y="1937616"/>
                  <a:pt x="1437036" y="1924437"/>
                </a:cubicBezTo>
                <a:cubicBezTo>
                  <a:pt x="1423852" y="1911258"/>
                  <a:pt x="1423852" y="1911258"/>
                  <a:pt x="1423852" y="1911258"/>
                </a:cubicBezTo>
                <a:cubicBezTo>
                  <a:pt x="1509547" y="1759699"/>
                  <a:pt x="1509547" y="1759699"/>
                  <a:pt x="1509547" y="1759699"/>
                </a:cubicBezTo>
                <a:cubicBezTo>
                  <a:pt x="1509547" y="1759699"/>
                  <a:pt x="1397484" y="1746520"/>
                  <a:pt x="1443628" y="1594961"/>
                </a:cubicBezTo>
                <a:cubicBezTo>
                  <a:pt x="1451868" y="1571898"/>
                  <a:pt x="1456811" y="1555836"/>
                  <a:pt x="1459489" y="1545025"/>
                </a:cubicBezTo>
                <a:lnTo>
                  <a:pt x="1461715" y="1526922"/>
                </a:lnTo>
                <a:lnTo>
                  <a:pt x="1488123" y="1496942"/>
                </a:lnTo>
                <a:cubicBezTo>
                  <a:pt x="1506251" y="1477998"/>
                  <a:pt x="1522730" y="1463171"/>
                  <a:pt x="1522730" y="1463171"/>
                </a:cubicBezTo>
                <a:close/>
                <a:moveTo>
                  <a:pt x="2832694" y="1433993"/>
                </a:moveTo>
                <a:cubicBezTo>
                  <a:pt x="2837256" y="1432473"/>
                  <a:pt x="2842121" y="1433283"/>
                  <a:pt x="2846987" y="1438149"/>
                </a:cubicBezTo>
                <a:cubicBezTo>
                  <a:pt x="2834012" y="1470586"/>
                  <a:pt x="2834012" y="1470586"/>
                  <a:pt x="2834012" y="1470586"/>
                </a:cubicBezTo>
                <a:cubicBezTo>
                  <a:pt x="2821037" y="1477073"/>
                  <a:pt x="2808063" y="1464098"/>
                  <a:pt x="2808063" y="1464098"/>
                </a:cubicBezTo>
                <a:cubicBezTo>
                  <a:pt x="2808063" y="1464098"/>
                  <a:pt x="2819010" y="1438554"/>
                  <a:pt x="2832694" y="1433993"/>
                </a:cubicBezTo>
                <a:close/>
                <a:moveTo>
                  <a:pt x="3278763" y="1399123"/>
                </a:moveTo>
                <a:cubicBezTo>
                  <a:pt x="3284934" y="1398814"/>
                  <a:pt x="3289047" y="1401697"/>
                  <a:pt x="3289047" y="1409935"/>
                </a:cubicBezTo>
                <a:cubicBezTo>
                  <a:pt x="3289047" y="1409935"/>
                  <a:pt x="3282465" y="1449477"/>
                  <a:pt x="3242974" y="1436296"/>
                </a:cubicBezTo>
                <a:cubicBezTo>
                  <a:pt x="3190319" y="1469248"/>
                  <a:pt x="3190319" y="1469248"/>
                  <a:pt x="3190319" y="1469248"/>
                </a:cubicBezTo>
                <a:cubicBezTo>
                  <a:pt x="3104755" y="1495609"/>
                  <a:pt x="3104755" y="1495609"/>
                  <a:pt x="3104755" y="1495609"/>
                </a:cubicBezTo>
                <a:cubicBezTo>
                  <a:pt x="3038937" y="1508789"/>
                  <a:pt x="3038937" y="1508789"/>
                  <a:pt x="3038937" y="1508789"/>
                </a:cubicBezTo>
                <a:lnTo>
                  <a:pt x="2966537" y="1554921"/>
                </a:lnTo>
                <a:cubicBezTo>
                  <a:pt x="2966537" y="1554921"/>
                  <a:pt x="2992864" y="1508789"/>
                  <a:pt x="3025773" y="1502199"/>
                </a:cubicBezTo>
                <a:cubicBezTo>
                  <a:pt x="3078428" y="1489018"/>
                  <a:pt x="3078428" y="1489018"/>
                  <a:pt x="3078428" y="1489018"/>
                </a:cubicBezTo>
                <a:cubicBezTo>
                  <a:pt x="3157410" y="1462657"/>
                  <a:pt x="3157410" y="1462657"/>
                  <a:pt x="3157410" y="1462657"/>
                </a:cubicBezTo>
                <a:cubicBezTo>
                  <a:pt x="3223228" y="1429706"/>
                  <a:pt x="3223228" y="1429706"/>
                  <a:pt x="3223228" y="1429706"/>
                </a:cubicBezTo>
                <a:cubicBezTo>
                  <a:pt x="3223228" y="1429706"/>
                  <a:pt x="3260252" y="1400050"/>
                  <a:pt x="3278763" y="1399123"/>
                </a:cubicBezTo>
                <a:close/>
                <a:moveTo>
                  <a:pt x="3040257" y="1218887"/>
                </a:moveTo>
                <a:cubicBezTo>
                  <a:pt x="3042733" y="1219819"/>
                  <a:pt x="3044384" y="1222305"/>
                  <a:pt x="3044384" y="1227278"/>
                </a:cubicBezTo>
                <a:lnTo>
                  <a:pt x="2938734" y="1293577"/>
                </a:lnTo>
                <a:cubicBezTo>
                  <a:pt x="2938734" y="1293577"/>
                  <a:pt x="2938734" y="1293577"/>
                  <a:pt x="2984956" y="1253797"/>
                </a:cubicBezTo>
                <a:cubicBezTo>
                  <a:pt x="2984956" y="1253797"/>
                  <a:pt x="2984956" y="1253797"/>
                  <a:pt x="3017971" y="1227278"/>
                </a:cubicBezTo>
                <a:cubicBezTo>
                  <a:pt x="3017971" y="1227278"/>
                  <a:pt x="3032828" y="1216090"/>
                  <a:pt x="3040257" y="1218887"/>
                </a:cubicBezTo>
                <a:close/>
                <a:moveTo>
                  <a:pt x="3577972" y="974958"/>
                </a:moveTo>
                <a:cubicBezTo>
                  <a:pt x="3577972" y="974958"/>
                  <a:pt x="3597656" y="1001648"/>
                  <a:pt x="3571410" y="1008321"/>
                </a:cubicBezTo>
                <a:cubicBezTo>
                  <a:pt x="3532042" y="1035011"/>
                  <a:pt x="3532042" y="1035011"/>
                  <a:pt x="3532042" y="1035011"/>
                </a:cubicBezTo>
                <a:cubicBezTo>
                  <a:pt x="3532042" y="1035011"/>
                  <a:pt x="3453305" y="1101737"/>
                  <a:pt x="3433620" y="1081719"/>
                </a:cubicBezTo>
                <a:cubicBezTo>
                  <a:pt x="3538603" y="1008321"/>
                  <a:pt x="3538603" y="1008321"/>
                  <a:pt x="3538603" y="1008321"/>
                </a:cubicBezTo>
                <a:cubicBezTo>
                  <a:pt x="3538603" y="1008321"/>
                  <a:pt x="3564849" y="968285"/>
                  <a:pt x="3577972" y="974958"/>
                </a:cubicBezTo>
                <a:close/>
                <a:moveTo>
                  <a:pt x="3116672" y="937703"/>
                </a:moveTo>
                <a:cubicBezTo>
                  <a:pt x="3116672" y="937703"/>
                  <a:pt x="3077351" y="1016345"/>
                  <a:pt x="3024923" y="1029452"/>
                </a:cubicBezTo>
                <a:cubicBezTo>
                  <a:pt x="3116672" y="937703"/>
                  <a:pt x="3116672" y="937703"/>
                  <a:pt x="3116672" y="937703"/>
                </a:cubicBezTo>
                <a:close/>
                <a:moveTo>
                  <a:pt x="3049945" y="929362"/>
                </a:moveTo>
                <a:lnTo>
                  <a:pt x="2944295" y="1040572"/>
                </a:lnTo>
                <a:lnTo>
                  <a:pt x="2985999" y="990527"/>
                </a:lnTo>
                <a:lnTo>
                  <a:pt x="3049945" y="929362"/>
                </a:lnTo>
                <a:close/>
                <a:moveTo>
                  <a:pt x="3873636" y="467839"/>
                </a:moveTo>
                <a:cubicBezTo>
                  <a:pt x="3873636" y="467839"/>
                  <a:pt x="3873636" y="467839"/>
                  <a:pt x="3886803" y="467839"/>
                </a:cubicBezTo>
                <a:cubicBezTo>
                  <a:pt x="3886803" y="467839"/>
                  <a:pt x="3886803" y="467839"/>
                  <a:pt x="3873636" y="494178"/>
                </a:cubicBezTo>
                <a:cubicBezTo>
                  <a:pt x="3867053" y="507348"/>
                  <a:pt x="3840719" y="513933"/>
                  <a:pt x="3840719" y="513933"/>
                </a:cubicBezTo>
                <a:cubicBezTo>
                  <a:pt x="3840719" y="513933"/>
                  <a:pt x="3840719" y="513933"/>
                  <a:pt x="3728800" y="612705"/>
                </a:cubicBezTo>
                <a:cubicBezTo>
                  <a:pt x="3728800" y="612705"/>
                  <a:pt x="3728800" y="612705"/>
                  <a:pt x="3551047" y="770741"/>
                </a:cubicBezTo>
                <a:cubicBezTo>
                  <a:pt x="3551047" y="770741"/>
                  <a:pt x="3551047" y="770741"/>
                  <a:pt x="3472046" y="816835"/>
                </a:cubicBezTo>
                <a:cubicBezTo>
                  <a:pt x="3472046" y="816835"/>
                  <a:pt x="3472046" y="816835"/>
                  <a:pt x="3425962" y="862929"/>
                </a:cubicBezTo>
                <a:cubicBezTo>
                  <a:pt x="3425962" y="862929"/>
                  <a:pt x="3425962" y="862929"/>
                  <a:pt x="3366710" y="935362"/>
                </a:cubicBezTo>
                <a:cubicBezTo>
                  <a:pt x="3366710" y="935362"/>
                  <a:pt x="3366710" y="935362"/>
                  <a:pt x="3327210" y="981456"/>
                </a:cubicBezTo>
                <a:cubicBezTo>
                  <a:pt x="3327210" y="981456"/>
                  <a:pt x="3327210" y="981456"/>
                  <a:pt x="3281126" y="1020965"/>
                </a:cubicBezTo>
                <a:cubicBezTo>
                  <a:pt x="3281126" y="1020965"/>
                  <a:pt x="3281126" y="1020965"/>
                  <a:pt x="3188957" y="1093398"/>
                </a:cubicBezTo>
                <a:cubicBezTo>
                  <a:pt x="3188957" y="1093398"/>
                  <a:pt x="3215291" y="1047304"/>
                  <a:pt x="3221874" y="1040719"/>
                </a:cubicBezTo>
                <a:cubicBezTo>
                  <a:pt x="3221874" y="1040719"/>
                  <a:pt x="3221874" y="1040719"/>
                  <a:pt x="3248208" y="1014380"/>
                </a:cubicBezTo>
                <a:cubicBezTo>
                  <a:pt x="3248208" y="1014380"/>
                  <a:pt x="3248208" y="1014380"/>
                  <a:pt x="3267959" y="994625"/>
                </a:cubicBezTo>
                <a:cubicBezTo>
                  <a:pt x="3267959" y="994625"/>
                  <a:pt x="3267959" y="994625"/>
                  <a:pt x="3294292" y="974871"/>
                </a:cubicBezTo>
                <a:cubicBezTo>
                  <a:pt x="3294292" y="974871"/>
                  <a:pt x="3294292" y="974871"/>
                  <a:pt x="3314043" y="961701"/>
                </a:cubicBezTo>
                <a:cubicBezTo>
                  <a:pt x="3314043" y="961701"/>
                  <a:pt x="3314043" y="961701"/>
                  <a:pt x="3346960" y="922192"/>
                </a:cubicBezTo>
                <a:cubicBezTo>
                  <a:pt x="3346960" y="922192"/>
                  <a:pt x="3346960" y="922192"/>
                  <a:pt x="3406211" y="862929"/>
                </a:cubicBezTo>
                <a:cubicBezTo>
                  <a:pt x="3406211" y="862929"/>
                  <a:pt x="3406211" y="862929"/>
                  <a:pt x="3432545" y="843174"/>
                </a:cubicBezTo>
                <a:cubicBezTo>
                  <a:pt x="3432545" y="843174"/>
                  <a:pt x="3504963" y="783911"/>
                  <a:pt x="3518130" y="770741"/>
                </a:cubicBezTo>
                <a:cubicBezTo>
                  <a:pt x="3531297" y="757572"/>
                  <a:pt x="3537880" y="757572"/>
                  <a:pt x="3537880" y="757572"/>
                </a:cubicBezTo>
                <a:cubicBezTo>
                  <a:pt x="3537880" y="757572"/>
                  <a:pt x="3564214" y="744402"/>
                  <a:pt x="3570797" y="737817"/>
                </a:cubicBezTo>
                <a:cubicBezTo>
                  <a:pt x="3577381" y="731232"/>
                  <a:pt x="3583964" y="724647"/>
                  <a:pt x="3597131" y="711478"/>
                </a:cubicBezTo>
                <a:cubicBezTo>
                  <a:pt x="3610298" y="698308"/>
                  <a:pt x="3623465" y="691723"/>
                  <a:pt x="3636632" y="678554"/>
                </a:cubicBezTo>
                <a:cubicBezTo>
                  <a:pt x="3643215" y="665384"/>
                  <a:pt x="3682716" y="639045"/>
                  <a:pt x="3682716" y="639045"/>
                </a:cubicBezTo>
                <a:cubicBezTo>
                  <a:pt x="3682716" y="639045"/>
                  <a:pt x="3682716" y="639045"/>
                  <a:pt x="3722217" y="606120"/>
                </a:cubicBezTo>
                <a:cubicBezTo>
                  <a:pt x="3722217" y="606120"/>
                  <a:pt x="3827552" y="507348"/>
                  <a:pt x="3834136" y="500763"/>
                </a:cubicBezTo>
                <a:cubicBezTo>
                  <a:pt x="3834136" y="494178"/>
                  <a:pt x="3853886" y="487593"/>
                  <a:pt x="3853886" y="487593"/>
                </a:cubicBezTo>
                <a:cubicBezTo>
                  <a:pt x="3853886" y="487593"/>
                  <a:pt x="3860469" y="481009"/>
                  <a:pt x="3873636" y="467839"/>
                </a:cubicBezTo>
                <a:close/>
                <a:moveTo>
                  <a:pt x="2746897" y="423355"/>
                </a:moveTo>
                <a:lnTo>
                  <a:pt x="2760799" y="437257"/>
                </a:lnTo>
                <a:lnTo>
                  <a:pt x="2741336" y="448378"/>
                </a:lnTo>
                <a:lnTo>
                  <a:pt x="2741336" y="428916"/>
                </a:lnTo>
                <a:lnTo>
                  <a:pt x="2746897" y="423355"/>
                </a:lnTo>
                <a:close/>
                <a:moveTo>
                  <a:pt x="2272464" y="95"/>
                </a:moveTo>
                <a:cubicBezTo>
                  <a:pt x="2284975" y="1034"/>
                  <a:pt x="2299274" y="8540"/>
                  <a:pt x="2299274" y="8540"/>
                </a:cubicBezTo>
                <a:lnTo>
                  <a:pt x="2273854" y="28558"/>
                </a:lnTo>
                <a:cubicBezTo>
                  <a:pt x="2273854" y="28558"/>
                  <a:pt x="2273854" y="28558"/>
                  <a:pt x="2254790" y="28558"/>
                </a:cubicBezTo>
                <a:cubicBezTo>
                  <a:pt x="2254790" y="28558"/>
                  <a:pt x="2254790" y="8540"/>
                  <a:pt x="2261145" y="1868"/>
                </a:cubicBezTo>
                <a:cubicBezTo>
                  <a:pt x="2264322" y="200"/>
                  <a:pt x="2268294" y="-217"/>
                  <a:pt x="2272464" y="9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8" name="TextBox 67"/>
          <p:cNvSpPr>
            <a:spLocks noChangeArrowheads="1"/>
          </p:cNvSpPr>
          <p:nvPr/>
        </p:nvSpPr>
        <p:spPr bwMode="auto">
          <a:xfrm>
            <a:off x="3929862" y="489942"/>
            <a:ext cx="56197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目</a:t>
            </a:r>
            <a:endParaRPr lang="zh-CN" altLang="en-US" sz="4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49" name="TextBox 67"/>
          <p:cNvSpPr>
            <a:spLocks noChangeArrowheads="1"/>
          </p:cNvSpPr>
          <p:nvPr/>
        </p:nvSpPr>
        <p:spPr bwMode="auto">
          <a:xfrm>
            <a:off x="4799592" y="803047"/>
            <a:ext cx="5619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录</a:t>
            </a:r>
            <a:endParaRPr lang="zh-CN" altLang="en-US" sz="54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2411760" y="1635646"/>
            <a:ext cx="40324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2195736" y="2319444"/>
            <a:ext cx="1589614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关于我</a:t>
            </a:r>
          </a:p>
        </p:txBody>
      </p:sp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2229337" y="3571443"/>
            <a:ext cx="214475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胜任能力</a:t>
            </a:r>
          </a:p>
        </p:txBody>
      </p:sp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5044904" y="3581111"/>
            <a:ext cx="2839464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</a:p>
        </p:txBody>
      </p:sp>
      <p:sp>
        <p:nvSpPr>
          <p:cNvPr id="26" name="TextBox 48"/>
          <p:cNvSpPr txBox="1"/>
          <p:nvPr/>
        </p:nvSpPr>
        <p:spPr>
          <a:xfrm>
            <a:off x="2324390" y="2718752"/>
            <a:ext cx="996107" cy="25391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1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ABOUT ME</a:t>
            </a:r>
            <a:endParaRPr lang="zh-CN" altLang="en-US" sz="1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50"/>
          <p:cNvSpPr txBox="1"/>
          <p:nvPr/>
        </p:nvSpPr>
        <p:spPr>
          <a:xfrm>
            <a:off x="2259870" y="3910667"/>
            <a:ext cx="1222899" cy="25391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1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COMPETENCE</a:t>
            </a:r>
            <a:endParaRPr lang="zh-CN" altLang="en-US" sz="1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51"/>
          <p:cNvSpPr txBox="1"/>
          <p:nvPr/>
        </p:nvSpPr>
        <p:spPr>
          <a:xfrm>
            <a:off x="5046629" y="3917399"/>
            <a:ext cx="1427186" cy="25391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1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PROGRAMMING</a:t>
            </a:r>
            <a:endParaRPr lang="zh-CN" altLang="en-US" sz="1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6"/>
          <p:cNvSpPr txBox="1">
            <a:spLocks noChangeArrowheads="1"/>
          </p:cNvSpPr>
          <p:nvPr/>
        </p:nvSpPr>
        <p:spPr bwMode="auto">
          <a:xfrm>
            <a:off x="5036743" y="2308404"/>
            <a:ext cx="140746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岗位认知</a:t>
            </a:r>
          </a:p>
        </p:txBody>
      </p:sp>
      <p:sp>
        <p:nvSpPr>
          <p:cNvPr id="44" name="TextBox 49"/>
          <p:cNvSpPr txBox="1"/>
          <p:nvPr/>
        </p:nvSpPr>
        <p:spPr>
          <a:xfrm>
            <a:off x="5015856" y="2654308"/>
            <a:ext cx="1423659" cy="25391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1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POST COGNTIVE</a:t>
            </a:r>
            <a:endParaRPr lang="zh-CN" altLang="en-US" sz="1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77163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6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8" grpId="0"/>
      <p:bldP spid="49" grpId="0" bldLvl="0" autoUpdateAnimBg="0"/>
      <p:bldP spid="21" grpId="0"/>
      <p:bldP spid="22" grpId="0"/>
      <p:bldP spid="23" grpId="0"/>
      <p:bldP spid="26" grpId="0"/>
      <p:bldP spid="29" grpId="0"/>
      <p:bldP spid="32" grpId="0"/>
      <p:bldP spid="35" grpId="0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268673" y="5308054"/>
            <a:ext cx="18958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 smtClean="0">
                <a:solidFill>
                  <a:srgbClr val="00AEEE"/>
                </a:solidFill>
                <a:latin typeface="微软雅黑" pitchFamily="34" charset="-122"/>
                <a:ea typeface="微软雅黑" pitchFamily="34" charset="-122"/>
              </a:rPr>
              <a:t>延迟符号</a:t>
            </a:r>
            <a:endParaRPr lang="nl-NL" altLang="zh-CN" sz="1400" dirty="0">
              <a:solidFill>
                <a:srgbClr val="00AEE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 rot="1224749">
            <a:off x="2843808" y="3108517"/>
            <a:ext cx="5916039" cy="45719"/>
          </a:xfrm>
          <a:prstGeom prst="rect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 lIns="65325" tIns="32662" rIns="65325" bIns="32662"/>
          <a:lstStyle/>
          <a:p>
            <a:pPr>
              <a:buFont typeface="Arial" charset="0"/>
              <a:buNone/>
            </a:pPr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11" name="椭圆 5"/>
          <p:cNvSpPr>
            <a:spLocks noChangeArrowheads="1"/>
          </p:cNvSpPr>
          <p:nvPr/>
        </p:nvSpPr>
        <p:spPr bwMode="auto">
          <a:xfrm rot="1404045">
            <a:off x="33608" y="118460"/>
            <a:ext cx="3189398" cy="3189310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 lIns="65325" tIns="32662" rIns="65325" bIns="32662" anchor="ctr"/>
          <a:lstStyle>
            <a:lvl1pPr>
              <a:lnSpc>
                <a:spcPct val="90000"/>
              </a:lnSpc>
              <a:spcBef>
                <a:spcPts val="1050"/>
              </a:spcBef>
              <a:buFont typeface="Arial" charset="0"/>
              <a:buChar char="•"/>
              <a:defRPr sz="29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lnSpc>
                <a:spcPct val="90000"/>
              </a:lnSpc>
              <a:spcBef>
                <a:spcPts val="525"/>
              </a:spcBef>
              <a:buFont typeface="Arial" charset="0"/>
              <a:buChar char="•"/>
              <a:defRPr sz="25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lnSpc>
                <a:spcPct val="90000"/>
              </a:lnSpc>
              <a:spcBef>
                <a:spcPts val="525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lnSpc>
                <a:spcPct val="90000"/>
              </a:lnSpc>
              <a:spcBef>
                <a:spcPts val="52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lnSpc>
                <a:spcPct val="90000"/>
              </a:lnSpc>
              <a:spcBef>
                <a:spcPts val="52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zh-CN" altLang="zh-CN" sz="1300">
              <a:solidFill>
                <a:schemeClr val="accent1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58144" y="668484"/>
            <a:ext cx="1940012" cy="1939706"/>
          </a:xfrm>
          <a:prstGeom prst="ellipse">
            <a:avLst/>
          </a:prstGeom>
          <a:gradFill flip="none" rotWithShape="1">
            <a:gsLst>
              <a:gs pos="49000">
                <a:schemeClr val="bg1">
                  <a:lumMod val="93000"/>
                </a:schemeClr>
              </a:gs>
              <a:gs pos="0">
                <a:srgbClr val="E2E2E2">
                  <a:lumMod val="85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100000">
                  <a:srgbClr val="E0E0E0"/>
                </a:gs>
                <a:gs pos="0">
                  <a:schemeClr val="bg1"/>
                </a:gs>
              </a:gsLst>
              <a:lin ang="0" scaled="0"/>
              <a:tileRect/>
            </a:gradFill>
          </a:ln>
          <a:effectLst>
            <a:outerShdw blurRad="368300" dist="584200" dir="2700000" algn="t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4497" rIns="0" bIns="24497" anchor="ctr"/>
          <a:lstStyle/>
          <a:p>
            <a:pPr algn="ctr">
              <a:defRPr/>
            </a:pPr>
            <a:endParaRPr lang="zh-CN" altLang="en-US" sz="5700" u="sng" dirty="0">
              <a:ln w="12700">
                <a:noFill/>
              </a:ln>
              <a:solidFill>
                <a:schemeClr val="accent1"/>
              </a:solidFill>
              <a:latin typeface="Harlow Solid Italic" panose="04030604020F02020D02" pitchFamily="82" charset="0"/>
              <a:ea typeface="微软雅黑" pitchFamily="34" charset="-122"/>
            </a:endParaRPr>
          </a:p>
        </p:txBody>
      </p:sp>
      <p:sp>
        <p:nvSpPr>
          <p:cNvPr id="13" name="TextBox 67"/>
          <p:cNvSpPr>
            <a:spLocks noChangeArrowheads="1"/>
          </p:cNvSpPr>
          <p:nvPr/>
        </p:nvSpPr>
        <p:spPr bwMode="auto">
          <a:xfrm>
            <a:off x="772404" y="1028763"/>
            <a:ext cx="1665651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80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me</a:t>
            </a:r>
            <a:endParaRPr lang="zh-CN" altLang="en-US" sz="80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 rot="1224921">
            <a:off x="4214932" y="2425486"/>
            <a:ext cx="3173790" cy="68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4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关于我</a:t>
            </a:r>
          </a:p>
        </p:txBody>
      </p:sp>
      <p:sp>
        <p:nvSpPr>
          <p:cNvPr id="9" name="TextBox 48"/>
          <p:cNvSpPr txBox="1"/>
          <p:nvPr/>
        </p:nvSpPr>
        <p:spPr>
          <a:xfrm rot="1224921">
            <a:off x="5851801" y="3178639"/>
            <a:ext cx="28337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ABOUT ME</a:t>
            </a:r>
            <a:endParaRPr lang="zh-CN" altLang="en-US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 rot="1175824">
            <a:off x="3317268" y="3117036"/>
            <a:ext cx="2461251" cy="396583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indent="-180000">
              <a:lnSpc>
                <a:spcPct val="120000"/>
              </a:lnSpc>
              <a:buFont typeface="Arial" pitchFamily="34" charset="0"/>
              <a:buChar char="•"/>
            </a:pPr>
            <a:r>
              <a:rPr lang="zh-CN" altLang="en-US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基本信息                 </a:t>
            </a:r>
            <a:endParaRPr lang="en-US" altLang="zh-CN" dirty="0" smtClean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 rot="1175824">
            <a:off x="4909449" y="3496588"/>
            <a:ext cx="1289456" cy="396583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indent="-180000">
              <a:lnSpc>
                <a:spcPct val="120000"/>
              </a:lnSpc>
              <a:buFont typeface="Arial" pitchFamily="34" charset="0"/>
              <a:buChar char="•"/>
            </a:pPr>
            <a:r>
              <a:rPr lang="zh-CN" altLang="en-US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个人履历</a:t>
            </a:r>
            <a:endParaRPr lang="en-US" altLang="zh-CN" dirty="0" smtClean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 rot="1169834">
            <a:off x="6413494" y="4033941"/>
            <a:ext cx="1520288" cy="396583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indent="-180000">
              <a:lnSpc>
                <a:spcPct val="120000"/>
              </a:lnSpc>
              <a:buFont typeface="Arial" pitchFamily="34" charset="0"/>
              <a:buChar char="•"/>
            </a:pPr>
            <a:r>
              <a:rPr lang="zh-CN" altLang="en-US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荣誉和奖项</a:t>
            </a:r>
            <a:endParaRPr lang="en-US" altLang="zh-CN" dirty="0" smtClean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55514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6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6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  <p:bldP spid="12" grpId="0" animBg="1"/>
      <p:bldP spid="13" grpId="0"/>
      <p:bldP spid="8" grpId="0"/>
      <p:bldP spid="9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7268673" y="5308054"/>
            <a:ext cx="18958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 smtClean="0">
                <a:solidFill>
                  <a:srgbClr val="00AEEE"/>
                </a:solidFill>
                <a:latin typeface="微软雅黑" pitchFamily="34" charset="-122"/>
                <a:ea typeface="微软雅黑" pitchFamily="34" charset="-122"/>
              </a:rPr>
              <a:t>延迟符号</a:t>
            </a:r>
            <a:endParaRPr lang="nl-NL" altLang="zh-CN" sz="1400" dirty="0">
              <a:solidFill>
                <a:srgbClr val="00AEE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TextBox 33"/>
          <p:cNvSpPr txBox="1"/>
          <p:nvPr/>
        </p:nvSpPr>
        <p:spPr>
          <a:xfrm>
            <a:off x="3729417" y="123478"/>
            <a:ext cx="3578887" cy="43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lnSpc>
                <a:spcPct val="120000"/>
              </a:lnSpc>
              <a:buFont typeface="Arial" pitchFamily="34" charset="0"/>
              <a:buChar char="•"/>
            </a:pPr>
            <a:r>
              <a:rPr lang="zh-CN" altLang="en-US" sz="200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基本信息                 </a:t>
            </a:r>
            <a:endParaRPr lang="en-US" altLang="zh-CN" sz="2000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2411760" y="523588"/>
            <a:ext cx="4226959" cy="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33"/>
          <p:cNvSpPr txBox="1"/>
          <p:nvPr/>
        </p:nvSpPr>
        <p:spPr>
          <a:xfrm>
            <a:off x="3207936" y="566898"/>
            <a:ext cx="3578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2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 here  to  add  your  title  </a:t>
            </a:r>
            <a:endParaRPr lang="zh-CN" altLang="en-US" sz="1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椭圆 5"/>
          <p:cNvSpPr>
            <a:spLocks noChangeArrowheads="1"/>
          </p:cNvSpPr>
          <p:nvPr/>
        </p:nvSpPr>
        <p:spPr bwMode="auto">
          <a:xfrm rot="1404045">
            <a:off x="33608" y="1184506"/>
            <a:ext cx="3189398" cy="3189310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 lIns="65325" tIns="32662" rIns="65325" bIns="32662" anchor="ctr"/>
          <a:lstStyle>
            <a:lvl1pPr>
              <a:lnSpc>
                <a:spcPct val="90000"/>
              </a:lnSpc>
              <a:spcBef>
                <a:spcPts val="1050"/>
              </a:spcBef>
              <a:buFont typeface="Arial" charset="0"/>
              <a:buChar char="•"/>
              <a:defRPr sz="29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lnSpc>
                <a:spcPct val="90000"/>
              </a:lnSpc>
              <a:spcBef>
                <a:spcPts val="525"/>
              </a:spcBef>
              <a:buFont typeface="Arial" charset="0"/>
              <a:buChar char="•"/>
              <a:defRPr sz="25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lnSpc>
                <a:spcPct val="90000"/>
              </a:lnSpc>
              <a:spcBef>
                <a:spcPts val="525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lnSpc>
                <a:spcPct val="90000"/>
              </a:lnSpc>
              <a:spcBef>
                <a:spcPts val="52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lnSpc>
                <a:spcPct val="90000"/>
              </a:lnSpc>
              <a:spcBef>
                <a:spcPts val="52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zh-CN" altLang="zh-CN" sz="1300">
              <a:solidFill>
                <a:schemeClr val="accent1"/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658144" y="1734530"/>
            <a:ext cx="1940012" cy="1939706"/>
          </a:xfrm>
          <a:prstGeom prst="ellipse">
            <a:avLst/>
          </a:prstGeom>
          <a:gradFill flip="none" rotWithShape="1">
            <a:gsLst>
              <a:gs pos="49000">
                <a:schemeClr val="bg1">
                  <a:lumMod val="93000"/>
                </a:schemeClr>
              </a:gs>
              <a:gs pos="0">
                <a:srgbClr val="E2E2E2">
                  <a:lumMod val="85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100000">
                  <a:srgbClr val="E0E0E0"/>
                </a:gs>
                <a:gs pos="0">
                  <a:schemeClr val="bg1"/>
                </a:gs>
              </a:gsLst>
              <a:lin ang="0" scaled="0"/>
              <a:tileRect/>
            </a:gradFill>
          </a:ln>
          <a:effectLst>
            <a:outerShdw blurRad="368300" dist="584200" dir="2700000" algn="t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4497" rIns="0" bIns="24497" anchor="ctr"/>
          <a:lstStyle/>
          <a:p>
            <a:pPr algn="ctr">
              <a:defRPr/>
            </a:pPr>
            <a:endParaRPr lang="zh-CN" altLang="en-US" sz="5700" u="sng" dirty="0">
              <a:ln w="12700">
                <a:noFill/>
              </a:ln>
              <a:solidFill>
                <a:schemeClr val="accent1"/>
              </a:solidFill>
              <a:latin typeface="Harlow Solid Italic" panose="04030604020F02020D02" pitchFamily="82" charset="0"/>
              <a:ea typeface="微软雅黑" pitchFamily="34" charset="-122"/>
            </a:endParaRPr>
          </a:p>
        </p:txBody>
      </p:sp>
      <p:sp>
        <p:nvSpPr>
          <p:cNvPr id="19" name="TextBox 67"/>
          <p:cNvSpPr>
            <a:spLocks noChangeArrowheads="1"/>
          </p:cNvSpPr>
          <p:nvPr/>
        </p:nvSpPr>
        <p:spPr bwMode="auto">
          <a:xfrm>
            <a:off x="772404" y="2094809"/>
            <a:ext cx="1665651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80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me</a:t>
            </a:r>
            <a:endParaRPr lang="zh-CN" altLang="en-US" sz="80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cxnSp>
        <p:nvCxnSpPr>
          <p:cNvPr id="65" name="直接连接符 64"/>
          <p:cNvCxnSpPr/>
          <p:nvPr/>
        </p:nvCxnSpPr>
        <p:spPr>
          <a:xfrm flipH="1">
            <a:off x="4296885" y="1768501"/>
            <a:ext cx="3260213" cy="0"/>
          </a:xfrm>
          <a:prstGeom prst="line">
            <a:avLst/>
          </a:prstGeom>
          <a:ln w="2540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 flipH="1">
            <a:off x="4296885" y="2073455"/>
            <a:ext cx="3260213" cy="0"/>
          </a:xfrm>
          <a:prstGeom prst="line">
            <a:avLst/>
          </a:prstGeom>
          <a:ln w="2540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 flipH="1">
            <a:off x="4296885" y="2378409"/>
            <a:ext cx="3260213" cy="0"/>
          </a:xfrm>
          <a:prstGeom prst="line">
            <a:avLst/>
          </a:prstGeom>
          <a:ln w="2540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 flipH="1">
            <a:off x="4296885" y="2683363"/>
            <a:ext cx="3260213" cy="0"/>
          </a:xfrm>
          <a:prstGeom prst="line">
            <a:avLst/>
          </a:prstGeom>
          <a:ln w="2540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 flipH="1">
            <a:off x="4296885" y="2988318"/>
            <a:ext cx="3260213" cy="0"/>
          </a:xfrm>
          <a:prstGeom prst="line">
            <a:avLst/>
          </a:prstGeom>
          <a:ln w="2540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 flipH="1">
            <a:off x="4296885" y="3293272"/>
            <a:ext cx="3260213" cy="0"/>
          </a:xfrm>
          <a:prstGeom prst="line">
            <a:avLst/>
          </a:prstGeom>
          <a:ln w="2540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 flipH="1">
            <a:off x="4296885" y="3685310"/>
            <a:ext cx="3260213" cy="0"/>
          </a:xfrm>
          <a:prstGeom prst="line">
            <a:avLst/>
          </a:prstGeom>
          <a:ln w="2540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 flipH="1" flipV="1">
            <a:off x="4296885" y="4055578"/>
            <a:ext cx="3260213" cy="35594"/>
          </a:xfrm>
          <a:prstGeom prst="line">
            <a:avLst/>
          </a:prstGeom>
          <a:ln w="2540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51"/>
          <p:cNvSpPr txBox="1"/>
          <p:nvPr/>
        </p:nvSpPr>
        <p:spPr>
          <a:xfrm>
            <a:off x="4289856" y="1493964"/>
            <a:ext cx="594630" cy="311621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zh-CN" alt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姓名</a:t>
            </a:r>
            <a:r>
              <a:rPr lang="en-US" altLang="zh-CN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74" name="TextBox 54"/>
          <p:cNvSpPr txBox="1"/>
          <p:nvPr/>
        </p:nvSpPr>
        <p:spPr>
          <a:xfrm>
            <a:off x="6168948" y="1491630"/>
            <a:ext cx="594630" cy="311621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zh-CN" alt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性别</a:t>
            </a:r>
            <a:r>
              <a:rPr lang="en-US" altLang="zh-CN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75" name="TextBox 55"/>
          <p:cNvSpPr txBox="1"/>
          <p:nvPr/>
        </p:nvSpPr>
        <p:spPr>
          <a:xfrm>
            <a:off x="4292067" y="1796746"/>
            <a:ext cx="594630" cy="311621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zh-CN" alt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年龄</a:t>
            </a:r>
            <a:r>
              <a:rPr lang="en-US" altLang="zh-CN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76" name="TextBox 56"/>
          <p:cNvSpPr txBox="1"/>
          <p:nvPr/>
        </p:nvSpPr>
        <p:spPr>
          <a:xfrm>
            <a:off x="6174857" y="1789545"/>
            <a:ext cx="594630" cy="311621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zh-CN" alt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民族</a:t>
            </a:r>
            <a:r>
              <a:rPr lang="en-US" altLang="zh-CN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77" name="TextBox 60"/>
          <p:cNvSpPr txBox="1"/>
          <p:nvPr/>
        </p:nvSpPr>
        <p:spPr>
          <a:xfrm>
            <a:off x="4876481" y="1493964"/>
            <a:ext cx="550146" cy="311621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zh-CN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 </a:t>
            </a:r>
          </a:p>
        </p:txBody>
      </p:sp>
      <p:sp>
        <p:nvSpPr>
          <p:cNvPr id="78" name="TextBox 61"/>
          <p:cNvSpPr txBox="1"/>
          <p:nvPr/>
        </p:nvSpPr>
        <p:spPr>
          <a:xfrm>
            <a:off x="6746048" y="1491630"/>
            <a:ext cx="367404" cy="311621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zh-CN" alt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男</a:t>
            </a:r>
            <a:endParaRPr lang="en-US" altLang="zh-CN" sz="1400" dirty="0">
              <a:solidFill>
                <a:schemeClr val="accent1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TextBox 62"/>
          <p:cNvSpPr txBox="1"/>
          <p:nvPr/>
        </p:nvSpPr>
        <p:spPr>
          <a:xfrm>
            <a:off x="4878693" y="1796746"/>
            <a:ext cx="581405" cy="311621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zh-CN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28</a:t>
            </a:r>
            <a:r>
              <a:rPr lang="zh-CN" alt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岁</a:t>
            </a:r>
            <a:endParaRPr lang="en-US" altLang="zh-CN" sz="1400" dirty="0">
              <a:solidFill>
                <a:schemeClr val="accent1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TextBox 63"/>
          <p:cNvSpPr txBox="1"/>
          <p:nvPr/>
        </p:nvSpPr>
        <p:spPr>
          <a:xfrm>
            <a:off x="6751957" y="1795894"/>
            <a:ext cx="367404" cy="311621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zh-CN" alt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汉</a:t>
            </a:r>
            <a:endParaRPr lang="en-US" altLang="zh-CN" sz="1400" dirty="0">
              <a:solidFill>
                <a:schemeClr val="accent1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TextBox 64"/>
          <p:cNvSpPr txBox="1"/>
          <p:nvPr/>
        </p:nvSpPr>
        <p:spPr>
          <a:xfrm>
            <a:off x="4297845" y="2404576"/>
            <a:ext cx="594630" cy="311621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zh-CN" alt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籍贯</a:t>
            </a:r>
            <a:r>
              <a:rPr lang="en-US" altLang="zh-CN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82" name="TextBox 65"/>
          <p:cNvSpPr txBox="1"/>
          <p:nvPr/>
        </p:nvSpPr>
        <p:spPr>
          <a:xfrm>
            <a:off x="6159621" y="2395038"/>
            <a:ext cx="594630" cy="311621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zh-CN" alt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学历</a:t>
            </a:r>
            <a:r>
              <a:rPr lang="en-US" altLang="zh-CN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83" name="TextBox 66"/>
          <p:cNvSpPr txBox="1"/>
          <p:nvPr/>
        </p:nvSpPr>
        <p:spPr>
          <a:xfrm>
            <a:off x="6164578" y="2097288"/>
            <a:ext cx="594630" cy="311621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zh-CN" alt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身高</a:t>
            </a:r>
            <a:r>
              <a:rPr lang="en-US" altLang="zh-CN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84" name="TextBox 67"/>
          <p:cNvSpPr txBox="1"/>
          <p:nvPr/>
        </p:nvSpPr>
        <p:spPr>
          <a:xfrm>
            <a:off x="4288540" y="2099695"/>
            <a:ext cx="594630" cy="311621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zh-CN" alt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体重</a:t>
            </a:r>
            <a:r>
              <a:rPr lang="en-US" altLang="zh-CN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85" name="TextBox 68"/>
          <p:cNvSpPr txBox="1"/>
          <p:nvPr/>
        </p:nvSpPr>
        <p:spPr>
          <a:xfrm>
            <a:off x="4906915" y="2099695"/>
            <a:ext cx="611124" cy="311621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zh-CN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70kg</a:t>
            </a:r>
          </a:p>
        </p:txBody>
      </p:sp>
      <p:sp>
        <p:nvSpPr>
          <p:cNvPr id="86" name="TextBox 69"/>
          <p:cNvSpPr txBox="1"/>
          <p:nvPr/>
        </p:nvSpPr>
        <p:spPr>
          <a:xfrm>
            <a:off x="6744854" y="2103639"/>
            <a:ext cx="767754" cy="311621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zh-CN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175cm</a:t>
            </a:r>
          </a:p>
        </p:txBody>
      </p:sp>
      <p:sp>
        <p:nvSpPr>
          <p:cNvPr id="87" name="TextBox 70"/>
          <p:cNvSpPr txBox="1"/>
          <p:nvPr/>
        </p:nvSpPr>
        <p:spPr>
          <a:xfrm>
            <a:off x="4887646" y="2404576"/>
            <a:ext cx="732889" cy="311621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zh-CN" alt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上海市</a:t>
            </a:r>
            <a:endParaRPr lang="en-US" altLang="zh-CN" sz="1400" dirty="0">
              <a:solidFill>
                <a:schemeClr val="accent1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TextBox 71"/>
          <p:cNvSpPr txBox="1"/>
          <p:nvPr/>
        </p:nvSpPr>
        <p:spPr>
          <a:xfrm>
            <a:off x="6739897" y="2407813"/>
            <a:ext cx="550146" cy="311621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zh-CN" alt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本科</a:t>
            </a:r>
            <a:endParaRPr lang="en-US" altLang="zh-CN" sz="1400" dirty="0">
              <a:solidFill>
                <a:schemeClr val="accent1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TextBox 72"/>
          <p:cNvSpPr txBox="1"/>
          <p:nvPr/>
        </p:nvSpPr>
        <p:spPr>
          <a:xfrm>
            <a:off x="6150299" y="2701841"/>
            <a:ext cx="960115" cy="311621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zh-CN" alt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政治面貌</a:t>
            </a:r>
            <a:r>
              <a:rPr lang="en-US" altLang="zh-CN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90" name="TextBox 73"/>
          <p:cNvSpPr txBox="1"/>
          <p:nvPr/>
        </p:nvSpPr>
        <p:spPr>
          <a:xfrm>
            <a:off x="4288658" y="3020160"/>
            <a:ext cx="960115" cy="311621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zh-CN" alt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联系方式</a:t>
            </a:r>
            <a:r>
              <a:rPr lang="en-US" altLang="zh-CN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91" name="TextBox 74"/>
          <p:cNvSpPr txBox="1"/>
          <p:nvPr/>
        </p:nvSpPr>
        <p:spPr>
          <a:xfrm>
            <a:off x="4288658" y="2704491"/>
            <a:ext cx="960115" cy="311621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zh-CN" alt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婚姻状况</a:t>
            </a:r>
            <a:r>
              <a:rPr lang="en-US" altLang="zh-CN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92" name="TextBox 75"/>
          <p:cNvSpPr txBox="1"/>
          <p:nvPr/>
        </p:nvSpPr>
        <p:spPr>
          <a:xfrm>
            <a:off x="5203599" y="2710024"/>
            <a:ext cx="550146" cy="311621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zh-CN" alt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未婚</a:t>
            </a:r>
            <a:endParaRPr lang="en-US" altLang="zh-CN" sz="1400" dirty="0">
              <a:solidFill>
                <a:schemeClr val="accent1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TextBox 76"/>
          <p:cNvSpPr txBox="1"/>
          <p:nvPr/>
        </p:nvSpPr>
        <p:spPr>
          <a:xfrm>
            <a:off x="7046190" y="2700132"/>
            <a:ext cx="550146" cy="311621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zh-CN" alt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党员</a:t>
            </a:r>
            <a:endParaRPr lang="en-US" altLang="zh-CN" sz="1400" dirty="0">
              <a:solidFill>
                <a:schemeClr val="accent1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TextBox 77"/>
          <p:cNvSpPr txBox="1"/>
          <p:nvPr/>
        </p:nvSpPr>
        <p:spPr>
          <a:xfrm>
            <a:off x="5187724" y="3017554"/>
            <a:ext cx="1275104" cy="311621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zh-CN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13998xxxxxx</a:t>
            </a:r>
          </a:p>
        </p:txBody>
      </p:sp>
      <p:sp>
        <p:nvSpPr>
          <p:cNvPr id="95" name="TextBox 78"/>
          <p:cNvSpPr txBox="1"/>
          <p:nvPr/>
        </p:nvSpPr>
        <p:spPr>
          <a:xfrm>
            <a:off x="4288658" y="3405694"/>
            <a:ext cx="960115" cy="311621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zh-CN" alt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电子邮箱</a:t>
            </a:r>
            <a:r>
              <a:rPr lang="en-US" altLang="zh-CN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96" name="TextBox 79"/>
          <p:cNvSpPr txBox="1"/>
          <p:nvPr/>
        </p:nvSpPr>
        <p:spPr>
          <a:xfrm>
            <a:off x="5187724" y="3403089"/>
            <a:ext cx="2008478" cy="311621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zh-CN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ooopic@ooopic.com</a:t>
            </a:r>
          </a:p>
        </p:txBody>
      </p:sp>
      <p:sp>
        <p:nvSpPr>
          <p:cNvPr id="97" name="TextBox 80"/>
          <p:cNvSpPr txBox="1"/>
          <p:nvPr/>
        </p:nvSpPr>
        <p:spPr>
          <a:xfrm>
            <a:off x="4288658" y="3782157"/>
            <a:ext cx="960115" cy="311621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zh-CN" alt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现在住址</a:t>
            </a:r>
            <a:r>
              <a:rPr lang="en-US" altLang="zh-CN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98" name="TextBox 81"/>
          <p:cNvSpPr txBox="1"/>
          <p:nvPr/>
        </p:nvSpPr>
        <p:spPr>
          <a:xfrm>
            <a:off x="5187724" y="3779551"/>
            <a:ext cx="2170782" cy="311621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zh-CN" alt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上海市</a:t>
            </a:r>
            <a:r>
              <a:rPr lang="en-US" altLang="zh-CN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</a:t>
            </a:r>
            <a:r>
              <a:rPr lang="en-US" altLang="zh-CN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</a:t>
            </a:r>
            <a:r>
              <a:rPr lang="en-US" altLang="zh-CN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家园</a:t>
            </a:r>
            <a:endParaRPr lang="en-US" altLang="zh-CN" sz="1400" dirty="0">
              <a:solidFill>
                <a:schemeClr val="accent1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00110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6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6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5" grpId="0"/>
      <p:bldP spid="22" grpId="0"/>
      <p:bldP spid="16" grpId="0" animBg="1"/>
      <p:bldP spid="18" grpId="0" animBg="1"/>
      <p:bldP spid="19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7268673" y="5308054"/>
            <a:ext cx="18958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 smtClean="0">
                <a:solidFill>
                  <a:srgbClr val="00AEEE"/>
                </a:solidFill>
                <a:latin typeface="微软雅黑" pitchFamily="34" charset="-122"/>
                <a:ea typeface="微软雅黑" pitchFamily="34" charset="-122"/>
              </a:rPr>
              <a:t>延迟符号</a:t>
            </a:r>
            <a:endParaRPr lang="nl-NL" altLang="zh-CN" sz="1400" dirty="0">
              <a:solidFill>
                <a:srgbClr val="00AEE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Box 33"/>
          <p:cNvSpPr txBox="1"/>
          <p:nvPr/>
        </p:nvSpPr>
        <p:spPr>
          <a:xfrm>
            <a:off x="3729417" y="136524"/>
            <a:ext cx="3578887" cy="43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lnSpc>
                <a:spcPct val="120000"/>
              </a:lnSpc>
              <a:buFont typeface="Arial" pitchFamily="34" charset="0"/>
              <a:buChar char="•"/>
            </a:pPr>
            <a:r>
              <a:rPr lang="zh-CN" altLang="en-US" sz="200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个人</a:t>
            </a:r>
            <a:r>
              <a:rPr lang="zh-CN" altLang="en-US" sz="2000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履历</a:t>
            </a:r>
            <a:endParaRPr lang="en-US" altLang="zh-CN" sz="2000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2411760" y="523588"/>
            <a:ext cx="4226959" cy="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33"/>
          <p:cNvSpPr txBox="1"/>
          <p:nvPr/>
        </p:nvSpPr>
        <p:spPr>
          <a:xfrm>
            <a:off x="3207936" y="566898"/>
            <a:ext cx="3578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2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 here  to  add  your  title  </a:t>
            </a:r>
            <a:endParaRPr lang="zh-CN" altLang="en-US" sz="1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859023" y="1131590"/>
            <a:ext cx="787037" cy="787037"/>
            <a:chOff x="304800" y="673100"/>
            <a:chExt cx="4000500" cy="4000500"/>
          </a:xfrm>
          <a:solidFill>
            <a:schemeClr val="bg1"/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1" name="同心圆 2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rgbClr val="01AEE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rgbClr val="01AEE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椭圆 22"/>
          <p:cNvSpPr/>
          <p:nvPr/>
        </p:nvSpPr>
        <p:spPr>
          <a:xfrm>
            <a:off x="5316064" y="1777290"/>
            <a:ext cx="794696" cy="79469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200">
              <a:solidFill>
                <a:srgbClr val="01AEE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5336553" y="2580875"/>
            <a:ext cx="1023389" cy="1023389"/>
            <a:chOff x="304800" y="673100"/>
            <a:chExt cx="4000500" cy="4000500"/>
          </a:xfrm>
          <a:solidFill>
            <a:schemeClr val="bg1"/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" name="同心圆 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rgbClr val="01AEE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rgbClr val="01AEE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7" name="椭圆 26"/>
          <p:cNvSpPr/>
          <p:nvPr/>
        </p:nvSpPr>
        <p:spPr>
          <a:xfrm>
            <a:off x="4376429" y="3131764"/>
            <a:ext cx="1155180" cy="115518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solidFill>
                <a:srgbClr val="01AEE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2885728" y="2872029"/>
            <a:ext cx="1480311" cy="1480311"/>
            <a:chOff x="304800" y="673100"/>
            <a:chExt cx="4000500" cy="4000500"/>
          </a:xfrm>
          <a:solidFill>
            <a:schemeClr val="bg1"/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9" name="同心圆 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1AEE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1AEE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1" name="椭圆 30"/>
          <p:cNvSpPr/>
          <p:nvPr/>
        </p:nvSpPr>
        <p:spPr>
          <a:xfrm>
            <a:off x="2037434" y="1347174"/>
            <a:ext cx="1696587" cy="169658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solidFill>
                <a:srgbClr val="01AEE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142"/>
          <p:cNvSpPr txBox="1"/>
          <p:nvPr/>
        </p:nvSpPr>
        <p:spPr>
          <a:xfrm>
            <a:off x="5869765" y="1272564"/>
            <a:ext cx="1723549" cy="46166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zh-CN" altLang="en-US" sz="12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就读于北京大学工商管</a:t>
            </a:r>
            <a:endParaRPr lang="en-US" altLang="zh-CN" sz="12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  <a:p>
            <a:r>
              <a:rPr lang="zh-CN" altLang="en-US" sz="12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理专业，学士学位。</a:t>
            </a:r>
            <a:endParaRPr lang="en-US" altLang="zh-CN" sz="12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33" name="TextBox 144"/>
          <p:cNvSpPr txBox="1"/>
          <p:nvPr/>
        </p:nvSpPr>
        <p:spPr>
          <a:xfrm>
            <a:off x="4768897" y="1385717"/>
            <a:ext cx="938073" cy="261608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zh-CN" sz="1050" b="1" dirty="0">
                <a:solidFill>
                  <a:srgbClr val="456D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1994-1998</a:t>
            </a:r>
          </a:p>
        </p:txBody>
      </p:sp>
      <p:sp>
        <p:nvSpPr>
          <p:cNvPr id="34" name="TextBox 136"/>
          <p:cNvSpPr txBox="1"/>
          <p:nvPr/>
        </p:nvSpPr>
        <p:spPr>
          <a:xfrm>
            <a:off x="6345835" y="2021497"/>
            <a:ext cx="1415772" cy="46166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就读于芝加哥大学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工商管理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MBA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35" name="TextBox 138"/>
          <p:cNvSpPr txBox="1"/>
          <p:nvPr/>
        </p:nvSpPr>
        <p:spPr>
          <a:xfrm>
            <a:off x="5269799" y="2030589"/>
            <a:ext cx="938073" cy="261608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zh-CN" sz="10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1998-2000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521245" y="2898158"/>
            <a:ext cx="1507139" cy="46166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zh-CN" sz="12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XX</a:t>
            </a:r>
            <a:r>
              <a:rPr lang="zh-CN" altLang="en-US" sz="12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市</a:t>
            </a:r>
            <a:r>
              <a:rPr lang="en-US" altLang="zh-CN" sz="12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XX</a:t>
            </a:r>
            <a:r>
              <a:rPr lang="zh-CN" altLang="en-US" sz="12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厂副厂长，</a:t>
            </a:r>
            <a:endParaRPr lang="en-US" altLang="zh-CN" sz="12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  <a:p>
            <a:r>
              <a:rPr lang="zh-CN" altLang="en-US" sz="12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入中国共产党。</a:t>
            </a:r>
            <a:endParaRPr lang="en-US" altLang="zh-CN" sz="12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37" name="TextBox 132"/>
          <p:cNvSpPr txBox="1"/>
          <p:nvPr/>
        </p:nvSpPr>
        <p:spPr>
          <a:xfrm>
            <a:off x="5364088" y="2973121"/>
            <a:ext cx="1011811" cy="276996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zh-CN" sz="1200" b="1" dirty="0">
                <a:solidFill>
                  <a:srgbClr val="456D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2000-2006</a:t>
            </a:r>
          </a:p>
        </p:txBody>
      </p:sp>
      <p:sp>
        <p:nvSpPr>
          <p:cNvPr id="38" name="TextBox 124"/>
          <p:cNvSpPr txBox="1"/>
          <p:nvPr/>
        </p:nvSpPr>
        <p:spPr>
          <a:xfrm>
            <a:off x="5703374" y="3645293"/>
            <a:ext cx="1307565" cy="46166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XX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市机械工业局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副局长。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39" name="TextBox 126"/>
          <p:cNvSpPr txBox="1"/>
          <p:nvPr/>
        </p:nvSpPr>
        <p:spPr>
          <a:xfrm>
            <a:off x="4479655" y="3573090"/>
            <a:ext cx="1148067" cy="30777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2006-2008</a:t>
            </a:r>
          </a:p>
        </p:txBody>
      </p:sp>
      <p:sp>
        <p:nvSpPr>
          <p:cNvPr id="40" name="TextBox 118"/>
          <p:cNvSpPr txBox="1"/>
          <p:nvPr/>
        </p:nvSpPr>
        <p:spPr>
          <a:xfrm>
            <a:off x="1462484" y="3478521"/>
            <a:ext cx="1153677" cy="46166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zh-CN" sz="12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XX</a:t>
            </a:r>
            <a:r>
              <a:rPr lang="zh-CN" altLang="en-US" sz="12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市机械工业</a:t>
            </a:r>
            <a:endParaRPr lang="en-US" altLang="zh-CN" sz="12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  <a:p>
            <a:r>
              <a:rPr lang="zh-CN" altLang="en-US" sz="12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厅副厅长。</a:t>
            </a:r>
            <a:endParaRPr lang="en-US" altLang="zh-CN" sz="12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41" name="TextBox 120"/>
          <p:cNvSpPr txBox="1"/>
          <p:nvPr/>
        </p:nvSpPr>
        <p:spPr>
          <a:xfrm>
            <a:off x="3037429" y="3542749"/>
            <a:ext cx="1221003" cy="32316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zh-CN" sz="1500" b="1" dirty="0">
                <a:solidFill>
                  <a:srgbClr val="456D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2008-2013</a:t>
            </a:r>
          </a:p>
        </p:txBody>
      </p:sp>
      <p:sp>
        <p:nvSpPr>
          <p:cNvPr id="42" name="TextBox 111"/>
          <p:cNvSpPr txBox="1"/>
          <p:nvPr/>
        </p:nvSpPr>
        <p:spPr>
          <a:xfrm>
            <a:off x="907152" y="2063245"/>
            <a:ext cx="1153677" cy="276996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XX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市副市长。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43" name="TextBox 113"/>
          <p:cNvSpPr txBox="1"/>
          <p:nvPr/>
        </p:nvSpPr>
        <p:spPr>
          <a:xfrm>
            <a:off x="2289634" y="2009010"/>
            <a:ext cx="1213790" cy="36932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2013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至今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cxnSp>
        <p:nvCxnSpPr>
          <p:cNvPr id="44" name="直接连接符 43"/>
          <p:cNvCxnSpPr/>
          <p:nvPr/>
        </p:nvCxnSpPr>
        <p:spPr>
          <a:xfrm flipV="1">
            <a:off x="5837033" y="1323370"/>
            <a:ext cx="0" cy="360052"/>
          </a:xfrm>
          <a:prstGeom prst="line">
            <a:avLst/>
          </a:prstGeom>
          <a:ln w="127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V="1">
            <a:off x="6499706" y="2957001"/>
            <a:ext cx="0" cy="360052"/>
          </a:xfrm>
          <a:prstGeom prst="line">
            <a:avLst/>
          </a:prstGeom>
          <a:ln w="127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V="1">
            <a:off x="6349159" y="2081301"/>
            <a:ext cx="0" cy="3600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 flipV="1">
            <a:off x="5677973" y="3689748"/>
            <a:ext cx="0" cy="3600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 flipV="1">
            <a:off x="2588480" y="3543103"/>
            <a:ext cx="0" cy="360052"/>
          </a:xfrm>
          <a:prstGeom prst="line">
            <a:avLst/>
          </a:prstGeom>
          <a:ln w="127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 flipV="1">
            <a:off x="1907627" y="2117665"/>
            <a:ext cx="0" cy="22524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308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6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6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6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945"/>
                                </p:stCondLst>
                                <p:childTnLst>
                                  <p:par>
                                    <p:cTn id="24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445"/>
                                </p:stCondLst>
                                <p:childTnLst>
                                  <p:par>
                                    <p:cTn id="2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6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0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945"/>
                                </p:stCondLst>
                                <p:childTnLst>
                                  <p:par>
                                    <p:cTn id="42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445"/>
                                </p:stCondLst>
                                <p:childTnLst>
                                  <p:par>
                                    <p:cTn id="47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0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4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8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3945"/>
                                </p:stCondLst>
                                <p:childTnLst>
                                  <p:par>
                                    <p:cTn id="60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4445"/>
                                </p:stCondLst>
                                <p:childTnLst>
                                  <p:par>
                                    <p:cTn id="6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8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6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4945"/>
                                </p:stCondLst>
                                <p:childTnLst>
                                  <p:par>
                                    <p:cTn id="78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445"/>
                                </p:stCondLst>
                                <p:childTnLst>
                                  <p:par>
                                    <p:cTn id="8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6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0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5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5945"/>
                                </p:stCondLst>
                                <p:childTnLst>
                                  <p:par>
                                    <p:cTn id="96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9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6445"/>
                                </p:stCondLst>
                                <p:childTnLst>
                                  <p:par>
                                    <p:cTn id="101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5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0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08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9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1" dur="500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12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6945"/>
                                </p:stCondLst>
                                <p:childTnLst>
                                  <p:par>
                                    <p:cTn id="114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8" fill="hold">
                                <p:stCondLst>
                                  <p:cond delay="7445"/>
                                </p:stCondLst>
                                <p:childTnLst>
                                  <p:par>
                                    <p:cTn id="119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1" dur="5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2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5" dur="5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26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7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9" dur="50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30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  <p:bldP spid="16" grpId="0"/>
          <p:bldP spid="18" grpId="0"/>
          <p:bldP spid="23" grpId="0" animBg="1"/>
          <p:bldP spid="27" grpId="0" animBg="1"/>
          <p:bldP spid="31" grpId="0" animBg="1"/>
          <p:bldP spid="32" grpId="0"/>
          <p:bldP spid="33" grpId="0"/>
          <p:bldP spid="34" grpId="0"/>
          <p:bldP spid="35" grpId="0"/>
          <p:bldP spid="36" grpId="0"/>
          <p:bldP spid="37" grpId="0"/>
          <p:bldP spid="38" grpId="0"/>
          <p:bldP spid="39" grpId="0"/>
          <p:bldP spid="40" grpId="0"/>
          <p:bldP spid="41" grpId="0"/>
          <p:bldP spid="42" grpId="0"/>
          <p:bldP spid="4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6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6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6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945"/>
                                </p:stCondLst>
                                <p:childTnLst>
                                  <p:par>
                                    <p:cTn id="2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445"/>
                                </p:stCondLst>
                                <p:childTnLst>
                                  <p:par>
                                    <p:cTn id="2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6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0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945"/>
                                </p:stCondLst>
                                <p:childTnLst>
                                  <p:par>
                                    <p:cTn id="4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445"/>
                                </p:stCondLst>
                                <p:childTnLst>
                                  <p:par>
                                    <p:cTn id="47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0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4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8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3945"/>
                                </p:stCondLst>
                                <p:childTnLst>
                                  <p:par>
                                    <p:cTn id="6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4445"/>
                                </p:stCondLst>
                                <p:childTnLst>
                                  <p:par>
                                    <p:cTn id="6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8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6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4945"/>
                                </p:stCondLst>
                                <p:childTnLst>
                                  <p:par>
                                    <p:cTn id="78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445"/>
                                </p:stCondLst>
                                <p:childTnLst>
                                  <p:par>
                                    <p:cTn id="8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6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0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5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5945"/>
                                </p:stCondLst>
                                <p:childTnLst>
                                  <p:par>
                                    <p:cTn id="9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6445"/>
                                </p:stCondLst>
                                <p:childTnLst>
                                  <p:par>
                                    <p:cTn id="101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5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0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08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9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1" dur="500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12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6945"/>
                                </p:stCondLst>
                                <p:childTnLst>
                                  <p:par>
                                    <p:cTn id="11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8" fill="hold">
                                <p:stCondLst>
                                  <p:cond delay="7445"/>
                                </p:stCondLst>
                                <p:childTnLst>
                                  <p:par>
                                    <p:cTn id="119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1" dur="5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2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5" dur="5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26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7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9" dur="50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30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  <p:bldP spid="16" grpId="0"/>
          <p:bldP spid="18" grpId="0"/>
          <p:bldP spid="23" grpId="0" animBg="1"/>
          <p:bldP spid="27" grpId="0" animBg="1"/>
          <p:bldP spid="31" grpId="0" animBg="1"/>
          <p:bldP spid="32" grpId="0"/>
          <p:bldP spid="33" grpId="0"/>
          <p:bldP spid="34" grpId="0"/>
          <p:bldP spid="35" grpId="0"/>
          <p:bldP spid="36" grpId="0"/>
          <p:bldP spid="37" grpId="0"/>
          <p:bldP spid="38" grpId="0"/>
          <p:bldP spid="39" grpId="0"/>
          <p:bldP spid="40" grpId="0"/>
          <p:bldP spid="41" grpId="0"/>
          <p:bldP spid="42" grpId="0"/>
          <p:bldP spid="43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 Box 2"/>
          <p:cNvSpPr txBox="1">
            <a:spLocks noChangeArrowheads="1"/>
          </p:cNvSpPr>
          <p:nvPr/>
        </p:nvSpPr>
        <p:spPr bwMode="auto">
          <a:xfrm>
            <a:off x="7268673" y="5308054"/>
            <a:ext cx="18958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 smtClean="0">
                <a:solidFill>
                  <a:srgbClr val="00AEEE"/>
                </a:solidFill>
                <a:latin typeface="微软雅黑" pitchFamily="34" charset="-122"/>
                <a:ea typeface="微软雅黑" pitchFamily="34" charset="-122"/>
              </a:rPr>
              <a:t>延迟符号</a:t>
            </a:r>
            <a:endParaRPr lang="nl-NL" altLang="zh-CN" sz="1400" dirty="0">
              <a:solidFill>
                <a:srgbClr val="00AEE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7" name="TextBox 33"/>
          <p:cNvSpPr txBox="1"/>
          <p:nvPr/>
        </p:nvSpPr>
        <p:spPr>
          <a:xfrm>
            <a:off x="3707904" y="123478"/>
            <a:ext cx="3578887" cy="43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lnSpc>
                <a:spcPct val="120000"/>
              </a:lnSpc>
              <a:buFont typeface="Arial" pitchFamily="34" charset="0"/>
              <a:buChar char="•"/>
            </a:pPr>
            <a:r>
              <a:rPr lang="zh-CN" altLang="en-US" sz="200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荣誉和奖项</a:t>
            </a:r>
            <a:endParaRPr lang="en-US" altLang="zh-CN" sz="2000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08" name="直接连接符 107"/>
          <p:cNvCxnSpPr/>
          <p:nvPr/>
        </p:nvCxnSpPr>
        <p:spPr>
          <a:xfrm flipV="1">
            <a:off x="2411760" y="523588"/>
            <a:ext cx="4226959" cy="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33"/>
          <p:cNvSpPr txBox="1"/>
          <p:nvPr/>
        </p:nvSpPr>
        <p:spPr>
          <a:xfrm>
            <a:off x="3207936" y="566898"/>
            <a:ext cx="357888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2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 here  to  add  your  title  </a:t>
            </a:r>
            <a:endParaRPr lang="zh-CN" altLang="en-US" sz="1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0" name="直接连接符 109"/>
          <p:cNvCxnSpPr/>
          <p:nvPr/>
        </p:nvCxnSpPr>
        <p:spPr>
          <a:xfrm>
            <a:off x="4571999" y="1419622"/>
            <a:ext cx="0" cy="765629"/>
          </a:xfrm>
          <a:prstGeom prst="line">
            <a:avLst/>
          </a:prstGeom>
          <a:noFill/>
          <a:ln w="9525">
            <a:solidFill>
              <a:schemeClr val="accent1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2" name="直接连接符 111"/>
          <p:cNvCxnSpPr/>
          <p:nvPr/>
        </p:nvCxnSpPr>
        <p:spPr>
          <a:xfrm>
            <a:off x="3038916" y="1419622"/>
            <a:ext cx="0" cy="924001"/>
          </a:xfrm>
          <a:prstGeom prst="line">
            <a:avLst/>
          </a:prstGeom>
          <a:noFill/>
          <a:ln w="9525">
            <a:solidFill>
              <a:schemeClr val="accent1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3" name="直接连接符 112"/>
          <p:cNvCxnSpPr/>
          <p:nvPr/>
        </p:nvCxnSpPr>
        <p:spPr>
          <a:xfrm>
            <a:off x="6099027" y="1419622"/>
            <a:ext cx="0" cy="924001"/>
          </a:xfrm>
          <a:prstGeom prst="line">
            <a:avLst/>
          </a:prstGeom>
          <a:noFill/>
          <a:ln w="9525">
            <a:solidFill>
              <a:schemeClr val="accent1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4" name="直接连接符 113"/>
          <p:cNvCxnSpPr/>
          <p:nvPr/>
        </p:nvCxnSpPr>
        <p:spPr>
          <a:xfrm>
            <a:off x="7626055" y="1419622"/>
            <a:ext cx="0" cy="765629"/>
          </a:xfrm>
          <a:prstGeom prst="line">
            <a:avLst/>
          </a:prstGeom>
          <a:noFill/>
          <a:ln w="9525">
            <a:solidFill>
              <a:schemeClr val="accent1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5" name="直接连接符 114"/>
          <p:cNvCxnSpPr/>
          <p:nvPr/>
        </p:nvCxnSpPr>
        <p:spPr>
          <a:xfrm>
            <a:off x="1517944" y="1419622"/>
            <a:ext cx="0" cy="765629"/>
          </a:xfrm>
          <a:prstGeom prst="line">
            <a:avLst/>
          </a:prstGeom>
          <a:noFill/>
          <a:ln w="9525">
            <a:solidFill>
              <a:schemeClr val="accent1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6" name="椭圆 115"/>
          <p:cNvSpPr/>
          <p:nvPr/>
        </p:nvSpPr>
        <p:spPr>
          <a:xfrm>
            <a:off x="4113006" y="1884630"/>
            <a:ext cx="917987" cy="91798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1AEEE"/>
              </a:solidFill>
            </a:endParaRPr>
          </a:p>
        </p:txBody>
      </p:sp>
      <p:sp>
        <p:nvSpPr>
          <p:cNvPr id="117" name="椭圆 116"/>
          <p:cNvSpPr/>
          <p:nvPr/>
        </p:nvSpPr>
        <p:spPr>
          <a:xfrm>
            <a:off x="5640034" y="2157819"/>
            <a:ext cx="917987" cy="91798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1AEEE"/>
              </a:solidFill>
            </a:endParaRPr>
          </a:p>
        </p:txBody>
      </p:sp>
      <p:sp>
        <p:nvSpPr>
          <p:cNvPr id="118" name="椭圆 117"/>
          <p:cNvSpPr/>
          <p:nvPr/>
        </p:nvSpPr>
        <p:spPr>
          <a:xfrm>
            <a:off x="2585979" y="2157819"/>
            <a:ext cx="917987" cy="91798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1AEEE"/>
              </a:solidFill>
            </a:endParaRPr>
          </a:p>
        </p:txBody>
      </p:sp>
      <p:sp>
        <p:nvSpPr>
          <p:cNvPr id="119" name="椭圆 118"/>
          <p:cNvSpPr/>
          <p:nvPr/>
        </p:nvSpPr>
        <p:spPr>
          <a:xfrm>
            <a:off x="7167062" y="1779662"/>
            <a:ext cx="917987" cy="91798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1AEEE"/>
              </a:solidFill>
            </a:endParaRPr>
          </a:p>
        </p:txBody>
      </p:sp>
      <p:sp>
        <p:nvSpPr>
          <p:cNvPr id="120" name="椭圆 119"/>
          <p:cNvSpPr/>
          <p:nvPr/>
        </p:nvSpPr>
        <p:spPr>
          <a:xfrm>
            <a:off x="1058951" y="1779662"/>
            <a:ext cx="917987" cy="91798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1AEEE"/>
              </a:solidFill>
            </a:endParaRPr>
          </a:p>
        </p:txBody>
      </p:sp>
      <p:cxnSp>
        <p:nvCxnSpPr>
          <p:cNvPr id="121" name="直接连接符 120"/>
          <p:cNvCxnSpPr/>
          <p:nvPr/>
        </p:nvCxnSpPr>
        <p:spPr>
          <a:xfrm flipH="1">
            <a:off x="698500" y="1419622"/>
            <a:ext cx="7772400" cy="0"/>
          </a:xfrm>
          <a:prstGeom prst="line">
            <a:avLst/>
          </a:prstGeom>
          <a:noFill/>
          <a:ln w="9525">
            <a:solidFill>
              <a:schemeClr val="accent1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2" name="TextBox 43"/>
          <p:cNvSpPr txBox="1"/>
          <p:nvPr/>
        </p:nvSpPr>
        <p:spPr>
          <a:xfrm>
            <a:off x="1019155" y="3075806"/>
            <a:ext cx="10182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2002</a:t>
            </a:r>
            <a:r>
              <a:rPr lang="zh-CN" altLang="en-US" sz="1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年</a:t>
            </a:r>
            <a:r>
              <a:rPr lang="en-US" altLang="zh-CN" sz="1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---</a:t>
            </a:r>
          </a:p>
        </p:txBody>
      </p:sp>
      <p:sp>
        <p:nvSpPr>
          <p:cNvPr id="123" name="TextBox 44"/>
          <p:cNvSpPr txBox="1"/>
          <p:nvPr/>
        </p:nvSpPr>
        <p:spPr>
          <a:xfrm>
            <a:off x="989834" y="3539253"/>
            <a:ext cx="1101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XX</a:t>
            </a:r>
            <a:r>
              <a:rPr lang="zh-CN" altLang="en-US" sz="16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市五一</a:t>
            </a:r>
            <a:endParaRPr lang="en-US" altLang="zh-CN" sz="1600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  <a:p>
            <a:r>
              <a:rPr lang="zh-CN" altLang="en-US" sz="16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劳动奖章</a:t>
            </a:r>
            <a:endParaRPr lang="en-US" altLang="zh-CN" sz="1600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124" name="TextBox 45"/>
          <p:cNvSpPr txBox="1"/>
          <p:nvPr/>
        </p:nvSpPr>
        <p:spPr>
          <a:xfrm>
            <a:off x="2517445" y="3270384"/>
            <a:ext cx="10182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2008</a:t>
            </a:r>
            <a:r>
              <a:rPr lang="zh-CN" altLang="en-US" sz="1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年</a:t>
            </a:r>
            <a:r>
              <a:rPr lang="en-US" altLang="zh-CN" sz="1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---</a:t>
            </a:r>
          </a:p>
        </p:txBody>
      </p:sp>
      <p:sp>
        <p:nvSpPr>
          <p:cNvPr id="125" name="TextBox 46"/>
          <p:cNvSpPr txBox="1"/>
          <p:nvPr/>
        </p:nvSpPr>
        <p:spPr>
          <a:xfrm>
            <a:off x="2488124" y="3733831"/>
            <a:ext cx="1101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XX</a:t>
            </a:r>
            <a:r>
              <a:rPr lang="zh-CN" altLang="en-US" sz="16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市五一</a:t>
            </a:r>
            <a:endParaRPr lang="en-US" altLang="zh-CN" sz="1600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  <a:p>
            <a:r>
              <a:rPr lang="zh-CN" altLang="en-US" sz="16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劳动奖章</a:t>
            </a:r>
            <a:endParaRPr lang="en-US" altLang="zh-CN" sz="1600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126" name="TextBox 47"/>
          <p:cNvSpPr txBox="1"/>
          <p:nvPr/>
        </p:nvSpPr>
        <p:spPr>
          <a:xfrm>
            <a:off x="4050528" y="2963688"/>
            <a:ext cx="10182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2010</a:t>
            </a:r>
            <a:r>
              <a:rPr lang="zh-CN" altLang="en-US" sz="1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年</a:t>
            </a:r>
            <a:r>
              <a:rPr lang="en-US" altLang="zh-CN" sz="1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---</a:t>
            </a:r>
          </a:p>
        </p:txBody>
      </p:sp>
      <p:sp>
        <p:nvSpPr>
          <p:cNvPr id="127" name="TextBox 48"/>
          <p:cNvSpPr txBox="1"/>
          <p:nvPr/>
        </p:nvSpPr>
        <p:spPr>
          <a:xfrm>
            <a:off x="4021207" y="3427135"/>
            <a:ext cx="1101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XX</a:t>
            </a:r>
            <a:r>
              <a:rPr lang="zh-CN" altLang="en-US" sz="16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市五一</a:t>
            </a:r>
            <a:endParaRPr lang="en-US" altLang="zh-CN" sz="1600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  <a:p>
            <a:r>
              <a:rPr lang="zh-CN" altLang="en-US" sz="16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劳动奖章</a:t>
            </a:r>
            <a:endParaRPr lang="en-US" altLang="zh-CN" sz="1600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128" name="TextBox 49"/>
          <p:cNvSpPr txBox="1"/>
          <p:nvPr/>
        </p:nvSpPr>
        <p:spPr>
          <a:xfrm>
            <a:off x="5648646" y="3270383"/>
            <a:ext cx="838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2012---</a:t>
            </a:r>
          </a:p>
        </p:txBody>
      </p:sp>
      <p:sp>
        <p:nvSpPr>
          <p:cNvPr id="129" name="TextBox 50"/>
          <p:cNvSpPr txBox="1"/>
          <p:nvPr/>
        </p:nvSpPr>
        <p:spPr>
          <a:xfrm>
            <a:off x="5619325" y="3733830"/>
            <a:ext cx="1101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XX</a:t>
            </a:r>
            <a:r>
              <a:rPr lang="zh-CN" altLang="en-US" sz="16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市五一</a:t>
            </a:r>
            <a:endParaRPr lang="en-US" altLang="zh-CN" sz="1600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  <a:p>
            <a:r>
              <a:rPr lang="zh-CN" altLang="en-US" sz="16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劳动奖章</a:t>
            </a:r>
            <a:endParaRPr lang="en-US" altLang="zh-CN" sz="1600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130" name="TextBox 51"/>
          <p:cNvSpPr txBox="1"/>
          <p:nvPr/>
        </p:nvSpPr>
        <p:spPr>
          <a:xfrm>
            <a:off x="7196383" y="2901551"/>
            <a:ext cx="10182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2015</a:t>
            </a:r>
            <a:r>
              <a:rPr lang="zh-CN" altLang="en-US" sz="1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年</a:t>
            </a:r>
            <a:r>
              <a:rPr lang="en-US" altLang="zh-CN" sz="1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---</a:t>
            </a:r>
          </a:p>
        </p:txBody>
      </p:sp>
      <p:sp>
        <p:nvSpPr>
          <p:cNvPr id="131" name="TextBox 52"/>
          <p:cNvSpPr txBox="1"/>
          <p:nvPr/>
        </p:nvSpPr>
        <p:spPr>
          <a:xfrm>
            <a:off x="7167062" y="3364998"/>
            <a:ext cx="1101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XX</a:t>
            </a:r>
            <a:r>
              <a:rPr lang="zh-CN" altLang="en-US" sz="16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市五一</a:t>
            </a:r>
            <a:endParaRPr lang="en-US" altLang="zh-CN" sz="1600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  <a:p>
            <a:r>
              <a:rPr lang="zh-CN" altLang="en-US" sz="16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劳动奖章</a:t>
            </a:r>
            <a:endParaRPr lang="en-US" altLang="zh-CN" sz="1600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pic>
        <p:nvPicPr>
          <p:cNvPr id="132" name="图片 1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805" y="1987722"/>
            <a:ext cx="570499" cy="570499"/>
          </a:xfrm>
          <a:prstGeom prst="rect">
            <a:avLst/>
          </a:prstGeom>
        </p:spPr>
      </p:pic>
      <p:pic>
        <p:nvPicPr>
          <p:cNvPr id="133" name="图片 1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663" y="2300246"/>
            <a:ext cx="570499" cy="570499"/>
          </a:xfrm>
          <a:prstGeom prst="rect">
            <a:avLst/>
          </a:prstGeom>
        </p:spPr>
      </p:pic>
      <p:pic>
        <p:nvPicPr>
          <p:cNvPr id="134" name="图片 1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450" y="2072550"/>
            <a:ext cx="570499" cy="570499"/>
          </a:xfrm>
          <a:prstGeom prst="rect">
            <a:avLst/>
          </a:prstGeom>
        </p:spPr>
      </p:pic>
      <p:pic>
        <p:nvPicPr>
          <p:cNvPr id="135" name="图片 1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331562"/>
            <a:ext cx="570499" cy="570499"/>
          </a:xfrm>
          <a:prstGeom prst="rect">
            <a:avLst/>
          </a:prstGeom>
        </p:spPr>
      </p:pic>
      <p:pic>
        <p:nvPicPr>
          <p:cNvPr id="136" name="图片 1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553" y="1962465"/>
            <a:ext cx="570499" cy="57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446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6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6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45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45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945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07" grpId="0"/>
      <p:bldP spid="109" grpId="0"/>
      <p:bldP spid="116" grpId="0" animBg="1"/>
      <p:bldP spid="117" grpId="0" animBg="1"/>
      <p:bldP spid="118" grpId="0" animBg="1"/>
      <p:bldP spid="119" grpId="0" animBg="1"/>
      <p:bldP spid="120" grpId="0" animBg="1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7268673" y="5308054"/>
            <a:ext cx="18958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 smtClean="0">
                <a:solidFill>
                  <a:srgbClr val="00AEEE"/>
                </a:solidFill>
                <a:latin typeface="微软雅黑" pitchFamily="34" charset="-122"/>
                <a:ea typeface="微软雅黑" pitchFamily="34" charset="-122"/>
              </a:rPr>
              <a:t>延迟符号</a:t>
            </a:r>
            <a:endParaRPr lang="nl-NL" altLang="zh-CN" sz="1400" dirty="0">
              <a:solidFill>
                <a:srgbClr val="00AEE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TextBox 33"/>
          <p:cNvSpPr txBox="1"/>
          <p:nvPr/>
        </p:nvSpPr>
        <p:spPr>
          <a:xfrm>
            <a:off x="3779912" y="123478"/>
            <a:ext cx="3578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语言能力</a:t>
            </a:r>
            <a:endParaRPr lang="zh-CN" altLang="en-US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 flipV="1">
            <a:off x="2411760" y="523588"/>
            <a:ext cx="4226959" cy="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33"/>
          <p:cNvSpPr txBox="1"/>
          <p:nvPr/>
        </p:nvSpPr>
        <p:spPr>
          <a:xfrm>
            <a:off x="3207936" y="566898"/>
            <a:ext cx="3578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2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 here  to  add  your  title  </a:t>
            </a:r>
            <a:endParaRPr lang="zh-CN" altLang="en-US" sz="1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46"/>
          <p:cNvSpPr txBox="1"/>
          <p:nvPr/>
        </p:nvSpPr>
        <p:spPr>
          <a:xfrm>
            <a:off x="2426588" y="990679"/>
            <a:ext cx="18982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en-US" altLang="zh-CN" sz="2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HINESE</a:t>
            </a:r>
            <a:endParaRPr lang="zh-CN" altLang="en-US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47"/>
          <p:cNvSpPr txBox="1"/>
          <p:nvPr/>
        </p:nvSpPr>
        <p:spPr>
          <a:xfrm>
            <a:off x="3359169" y="1847547"/>
            <a:ext cx="24476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en-US" altLang="zh-CN" sz="2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ANTONESE</a:t>
            </a:r>
            <a:endParaRPr lang="zh-CN" altLang="en-US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48"/>
          <p:cNvSpPr txBox="1"/>
          <p:nvPr/>
        </p:nvSpPr>
        <p:spPr>
          <a:xfrm>
            <a:off x="4211225" y="2748162"/>
            <a:ext cx="18373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en-US" altLang="zh-CN" sz="2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NGLISH</a:t>
            </a:r>
            <a:endParaRPr lang="zh-CN" altLang="en-US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49"/>
          <p:cNvSpPr txBox="1"/>
          <p:nvPr/>
        </p:nvSpPr>
        <p:spPr>
          <a:xfrm>
            <a:off x="4951454" y="3751343"/>
            <a:ext cx="17395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en-US" altLang="zh-CN" sz="2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RENCH</a:t>
            </a:r>
            <a:endParaRPr lang="zh-CN" altLang="en-US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Box 50"/>
          <p:cNvSpPr txBox="1"/>
          <p:nvPr/>
        </p:nvSpPr>
        <p:spPr>
          <a:xfrm>
            <a:off x="4137381" y="1637711"/>
            <a:ext cx="2502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汉语</a:t>
            </a:r>
            <a:r>
              <a:rPr lang="en-US" altLang="zh-CN" sz="1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:</a:t>
            </a:r>
            <a:r>
              <a:rPr lang="zh-CN" altLang="en-US" sz="1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普通话水平测试</a:t>
            </a:r>
            <a:r>
              <a:rPr lang="en-US" altLang="zh-CN" sz="1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1</a:t>
            </a:r>
            <a:r>
              <a:rPr lang="zh-CN" altLang="en-US" sz="1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级甲等</a:t>
            </a:r>
            <a:endParaRPr lang="en-US" altLang="zh-CN" sz="1400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40" name="TextBox 51"/>
          <p:cNvSpPr txBox="1"/>
          <p:nvPr/>
        </p:nvSpPr>
        <p:spPr>
          <a:xfrm>
            <a:off x="5920347" y="3382395"/>
            <a:ext cx="21493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英语</a:t>
            </a:r>
            <a:r>
              <a:rPr lang="en-US" altLang="zh-CN" sz="1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:</a:t>
            </a:r>
            <a:r>
              <a:rPr lang="zh-CN" altLang="en-US" sz="1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新</a:t>
            </a:r>
            <a:r>
              <a:rPr lang="en-US" altLang="zh-CN" sz="1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TOEFL</a:t>
            </a:r>
            <a:r>
              <a:rPr lang="zh-CN" altLang="en-US" sz="1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考试</a:t>
            </a:r>
            <a:r>
              <a:rPr lang="en-US" altLang="zh-CN" sz="1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120</a:t>
            </a:r>
            <a:r>
              <a:rPr lang="zh-CN" altLang="en-US" sz="1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分</a:t>
            </a:r>
            <a:endParaRPr lang="en-US" altLang="zh-CN" sz="1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41" name="TextBox 52"/>
          <p:cNvSpPr txBox="1"/>
          <p:nvPr/>
        </p:nvSpPr>
        <p:spPr>
          <a:xfrm>
            <a:off x="6494750" y="4389763"/>
            <a:ext cx="17411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法语</a:t>
            </a:r>
            <a:r>
              <a:rPr lang="en-US" altLang="zh-CN" sz="1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:TEF</a:t>
            </a:r>
            <a:r>
              <a:rPr lang="zh-CN" altLang="en-US" sz="1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考试</a:t>
            </a:r>
            <a:r>
              <a:rPr lang="en-US" altLang="zh-CN" sz="1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900</a:t>
            </a:r>
            <a:r>
              <a:rPr lang="zh-CN" altLang="en-US" sz="1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分</a:t>
            </a:r>
            <a:endParaRPr lang="en-US" altLang="zh-CN" sz="1400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42" name="TextBox 53"/>
          <p:cNvSpPr txBox="1"/>
          <p:nvPr/>
        </p:nvSpPr>
        <p:spPr>
          <a:xfrm>
            <a:off x="5616431" y="2486105"/>
            <a:ext cx="20345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粤语</a:t>
            </a:r>
            <a:r>
              <a:rPr lang="en-US" altLang="zh-CN" sz="1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:</a:t>
            </a:r>
            <a:r>
              <a:rPr lang="zh-CN" altLang="en-US" sz="1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能够满足正常交流</a:t>
            </a:r>
            <a:endParaRPr lang="en-US" altLang="zh-CN" sz="1400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1186687" y="1063249"/>
            <a:ext cx="936015" cy="93601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1AEEE"/>
              </a:solidFill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2099842" y="1966725"/>
            <a:ext cx="922146" cy="9221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5" name="同心圆 4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1AEEE"/>
                </a:solidFill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1AEEE"/>
                </a:solidFill>
              </a:endParaRPr>
            </a:p>
          </p:txBody>
        </p:sp>
      </p:grpSp>
      <p:sp>
        <p:nvSpPr>
          <p:cNvPr id="47" name="椭圆 46"/>
          <p:cNvSpPr/>
          <p:nvPr/>
        </p:nvSpPr>
        <p:spPr>
          <a:xfrm>
            <a:off x="2979001" y="2856332"/>
            <a:ext cx="936015" cy="93601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1AEEE"/>
              </a:solidFill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3903586" y="3759809"/>
            <a:ext cx="922146" cy="9221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9" name="同心圆 4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1AEEE"/>
                </a:solidFill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1AEE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8630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6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6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6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945"/>
                                </p:stCondLst>
                                <p:childTnLst>
                                  <p:par>
                                    <p:cTn id="24" presetID="2" presetClass="entr" presetSubtype="4" fill="hold" grpId="0" nodeType="after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445"/>
                                </p:stCondLst>
                                <p:childTnLst>
                                  <p:par>
                                    <p:cTn id="2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6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945"/>
                                </p:stCondLst>
                                <p:childTnLst>
                                  <p:par>
                                    <p:cTn id="38" presetID="2" presetClass="entr" presetSubtype="1" fill="hold" nodeType="after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4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4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445"/>
                                </p:stCondLst>
                                <p:childTnLst>
                                  <p:par>
                                    <p:cTn id="4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0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945"/>
                                </p:stCondLst>
                                <p:childTnLst>
                                  <p:par>
                                    <p:cTn id="52" presetID="2" presetClass="entr" presetSubtype="4" fill="hold" grpId="0" nodeType="after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54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5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4445"/>
                                </p:stCondLst>
                                <p:childTnLst>
                                  <p:par>
                                    <p:cTn id="57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4945"/>
                                </p:stCondLst>
                                <p:childTnLst>
                                  <p:par>
                                    <p:cTn id="66" presetID="2" presetClass="entr" presetSubtype="1" fill="hold" nodeType="after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68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69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5445"/>
                                </p:stCondLst>
                                <p:childTnLst>
                                  <p:par>
                                    <p:cTn id="7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8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  <p:bldP spid="25" grpId="0"/>
          <p:bldP spid="27" grpId="0"/>
          <p:bldP spid="21" grpId="0"/>
          <p:bldP spid="23" grpId="0"/>
          <p:bldP spid="24" grpId="0"/>
          <p:bldP spid="38" grpId="0"/>
          <p:bldP spid="39" grpId="0"/>
          <p:bldP spid="40" grpId="0"/>
          <p:bldP spid="41" grpId="0"/>
          <p:bldP spid="42" grpId="0"/>
          <p:bldP spid="43" grpId="0" animBg="1"/>
          <p:bldP spid="4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6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6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6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945"/>
                                </p:stCondLst>
                                <p:childTnLst>
                                  <p:par>
                                    <p:cTn id="2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445"/>
                                </p:stCondLst>
                                <p:childTnLst>
                                  <p:par>
                                    <p:cTn id="2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6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945"/>
                                </p:stCondLst>
                                <p:childTnLst>
                                  <p:par>
                                    <p:cTn id="3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445"/>
                                </p:stCondLst>
                                <p:childTnLst>
                                  <p:par>
                                    <p:cTn id="4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0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945"/>
                                </p:stCondLst>
                                <p:childTnLst>
                                  <p:par>
                                    <p:cTn id="5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4445"/>
                                </p:stCondLst>
                                <p:childTnLst>
                                  <p:par>
                                    <p:cTn id="57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4945"/>
                                </p:stCondLst>
                                <p:childTnLst>
                                  <p:par>
                                    <p:cTn id="66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5445"/>
                                </p:stCondLst>
                                <p:childTnLst>
                                  <p:par>
                                    <p:cTn id="7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8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  <p:bldP spid="25" grpId="0"/>
          <p:bldP spid="27" grpId="0"/>
          <p:bldP spid="21" grpId="0"/>
          <p:bldP spid="23" grpId="0"/>
          <p:bldP spid="24" grpId="0"/>
          <p:bldP spid="38" grpId="0"/>
          <p:bldP spid="39" grpId="0"/>
          <p:bldP spid="40" grpId="0"/>
          <p:bldP spid="41" grpId="0"/>
          <p:bldP spid="42" grpId="0"/>
          <p:bldP spid="43" grpId="0" animBg="1"/>
          <p:bldP spid="47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268673" y="5308054"/>
            <a:ext cx="18958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 smtClean="0">
                <a:solidFill>
                  <a:srgbClr val="00AEEE"/>
                </a:solidFill>
                <a:latin typeface="微软雅黑" pitchFamily="34" charset="-122"/>
                <a:ea typeface="微软雅黑" pitchFamily="34" charset="-122"/>
              </a:rPr>
              <a:t>延迟符号</a:t>
            </a:r>
            <a:endParaRPr lang="nl-NL" altLang="zh-CN" sz="1400" dirty="0">
              <a:solidFill>
                <a:srgbClr val="00AEE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 rot="20503534">
            <a:off x="250661" y="2993979"/>
            <a:ext cx="5916039" cy="49904"/>
          </a:xfrm>
          <a:prstGeom prst="rect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 lIns="65325" tIns="32662" rIns="65325" bIns="32662"/>
          <a:lstStyle/>
          <a:p>
            <a:pPr>
              <a:buFont typeface="Arial" charset="0"/>
              <a:buNone/>
            </a:pPr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8" name="椭圆 5"/>
          <p:cNvSpPr>
            <a:spLocks noChangeArrowheads="1"/>
          </p:cNvSpPr>
          <p:nvPr/>
        </p:nvSpPr>
        <p:spPr bwMode="auto">
          <a:xfrm rot="1404045">
            <a:off x="5848985" y="104386"/>
            <a:ext cx="3189398" cy="3189310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 lIns="65325" tIns="32662" rIns="65325" bIns="32662" anchor="ctr"/>
          <a:lstStyle>
            <a:lvl1pPr>
              <a:lnSpc>
                <a:spcPct val="90000"/>
              </a:lnSpc>
              <a:spcBef>
                <a:spcPts val="1050"/>
              </a:spcBef>
              <a:buFont typeface="Arial" charset="0"/>
              <a:buChar char="•"/>
              <a:defRPr sz="29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lnSpc>
                <a:spcPct val="90000"/>
              </a:lnSpc>
              <a:spcBef>
                <a:spcPts val="525"/>
              </a:spcBef>
              <a:buFont typeface="Arial" charset="0"/>
              <a:buChar char="•"/>
              <a:defRPr sz="25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lnSpc>
                <a:spcPct val="90000"/>
              </a:lnSpc>
              <a:spcBef>
                <a:spcPts val="525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lnSpc>
                <a:spcPct val="90000"/>
              </a:lnSpc>
              <a:spcBef>
                <a:spcPts val="52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lnSpc>
                <a:spcPct val="90000"/>
              </a:lnSpc>
              <a:spcBef>
                <a:spcPts val="52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zh-CN" altLang="zh-CN" sz="1300">
              <a:solidFill>
                <a:schemeClr val="accent1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473521" y="654410"/>
            <a:ext cx="1940012" cy="1939706"/>
          </a:xfrm>
          <a:prstGeom prst="ellipse">
            <a:avLst/>
          </a:prstGeom>
          <a:gradFill flip="none" rotWithShape="1">
            <a:gsLst>
              <a:gs pos="49000">
                <a:schemeClr val="bg1">
                  <a:lumMod val="93000"/>
                </a:schemeClr>
              </a:gs>
              <a:gs pos="0">
                <a:srgbClr val="E2E2E2">
                  <a:lumMod val="85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100000">
                  <a:srgbClr val="E0E0E0"/>
                </a:gs>
                <a:gs pos="0">
                  <a:schemeClr val="bg1"/>
                </a:gs>
              </a:gsLst>
              <a:lin ang="0" scaled="0"/>
              <a:tileRect/>
            </a:gradFill>
          </a:ln>
          <a:effectLst>
            <a:outerShdw blurRad="368300" dist="584200" dir="2700000" algn="t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4497" rIns="0" bIns="24497" anchor="ctr"/>
          <a:lstStyle/>
          <a:p>
            <a:pPr algn="ctr">
              <a:defRPr/>
            </a:pPr>
            <a:endParaRPr lang="zh-CN" altLang="en-US" sz="5700" u="sng" dirty="0">
              <a:ln w="12700">
                <a:noFill/>
              </a:ln>
              <a:solidFill>
                <a:schemeClr val="accent1"/>
              </a:solidFill>
              <a:latin typeface="Harlow Solid Italic" panose="04030604020F02020D02" pitchFamily="82" charset="0"/>
              <a:ea typeface="微软雅黑" pitchFamily="34" charset="-122"/>
            </a:endParaRPr>
          </a:p>
        </p:txBody>
      </p:sp>
      <p:sp>
        <p:nvSpPr>
          <p:cNvPr id="12" name="TextBox 67"/>
          <p:cNvSpPr>
            <a:spLocks noChangeArrowheads="1"/>
          </p:cNvSpPr>
          <p:nvPr/>
        </p:nvSpPr>
        <p:spPr bwMode="auto">
          <a:xfrm>
            <a:off x="6587781" y="1014689"/>
            <a:ext cx="1665651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80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me</a:t>
            </a:r>
            <a:endParaRPr lang="zh-CN" altLang="en-US" sz="80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 rot="20505976">
            <a:off x="2482531" y="2029145"/>
            <a:ext cx="2698145" cy="68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4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岗位认知</a:t>
            </a:r>
          </a:p>
        </p:txBody>
      </p:sp>
      <p:sp>
        <p:nvSpPr>
          <p:cNvPr id="13" name="TextBox 49"/>
          <p:cNvSpPr txBox="1"/>
          <p:nvPr/>
        </p:nvSpPr>
        <p:spPr>
          <a:xfrm rot="20505976">
            <a:off x="1147952" y="3037585"/>
            <a:ext cx="1423659" cy="25391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1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POST COGNTIVE</a:t>
            </a:r>
            <a:endParaRPr lang="zh-CN" altLang="en-US" sz="1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 rot="20531531">
            <a:off x="2788955" y="3337015"/>
            <a:ext cx="1289456" cy="396583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indent="-180000">
              <a:lnSpc>
                <a:spcPct val="120000"/>
              </a:lnSpc>
              <a:buFont typeface="Arial" pitchFamily="34" charset="0"/>
              <a:buChar char="•"/>
            </a:pPr>
            <a:r>
              <a:rPr lang="zh-CN" altLang="en-US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解决问题</a:t>
            </a:r>
            <a:endParaRPr lang="en-US" altLang="zh-CN" dirty="0" smtClean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 rot="20531531">
            <a:off x="1288159" y="3811003"/>
            <a:ext cx="1520288" cy="396583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indent="-180000">
              <a:lnSpc>
                <a:spcPct val="120000"/>
              </a:lnSpc>
              <a:buFont typeface="Arial" pitchFamily="34" charset="0"/>
              <a:buChar char="•"/>
            </a:pPr>
            <a:r>
              <a:rPr lang="zh-CN" altLang="en-US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责任与义务</a:t>
            </a:r>
            <a:endParaRPr lang="en-US" altLang="zh-CN" dirty="0" smtClean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 rot="20531531">
            <a:off x="4128171" y="2868627"/>
            <a:ext cx="1289456" cy="396583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indent="-180000">
              <a:lnSpc>
                <a:spcPct val="120000"/>
              </a:lnSpc>
              <a:buFont typeface="Arial" pitchFamily="34" charset="0"/>
              <a:buChar char="•"/>
            </a:pPr>
            <a:r>
              <a:rPr lang="zh-CN" altLang="en-US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知识技能</a:t>
            </a:r>
            <a:endParaRPr lang="en-US" altLang="zh-CN" dirty="0" smtClean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15908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6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6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  <p:bldP spid="8" grpId="0" animBg="1"/>
      <p:bldP spid="11" grpId="0" animBg="1"/>
      <p:bldP spid="12" grpId="0"/>
      <p:bldP spid="10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7268673" y="5308054"/>
            <a:ext cx="18958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 smtClean="0">
                <a:solidFill>
                  <a:srgbClr val="00AEEE"/>
                </a:solidFill>
                <a:latin typeface="微软雅黑" pitchFamily="34" charset="-122"/>
                <a:ea typeface="微软雅黑" pitchFamily="34" charset="-122"/>
              </a:rPr>
              <a:t>延迟符号</a:t>
            </a:r>
            <a:endParaRPr lang="nl-NL" altLang="zh-CN" sz="1400" dirty="0">
              <a:solidFill>
                <a:srgbClr val="00AEE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TextBox 33"/>
          <p:cNvSpPr txBox="1"/>
          <p:nvPr/>
        </p:nvSpPr>
        <p:spPr>
          <a:xfrm>
            <a:off x="3729417" y="123478"/>
            <a:ext cx="3578887" cy="43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lnSpc>
                <a:spcPct val="120000"/>
              </a:lnSpc>
              <a:buFont typeface="Arial" pitchFamily="34" charset="0"/>
              <a:buChar char="•"/>
            </a:pPr>
            <a:r>
              <a:rPr lang="zh-CN" altLang="en-US" sz="200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知识技能</a:t>
            </a:r>
            <a:endParaRPr lang="en-US" altLang="zh-CN" sz="2000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 flipV="1">
            <a:off x="2411760" y="523588"/>
            <a:ext cx="4226959" cy="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33"/>
          <p:cNvSpPr txBox="1"/>
          <p:nvPr/>
        </p:nvSpPr>
        <p:spPr>
          <a:xfrm>
            <a:off x="3207936" y="566898"/>
            <a:ext cx="3578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2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 here  to  add  your  title  </a:t>
            </a:r>
            <a:endParaRPr lang="zh-CN" altLang="en-US" sz="1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5"/>
          <p:cNvSpPr txBox="1"/>
          <p:nvPr/>
        </p:nvSpPr>
        <p:spPr>
          <a:xfrm>
            <a:off x="561783" y="2359241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人力资源</a:t>
            </a: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管理</a:t>
            </a:r>
            <a:r>
              <a:rPr lang="zh-CN" altLang="en-US" sz="16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意识</a:t>
            </a:r>
            <a:endParaRPr lang="en-US" altLang="zh-CN" sz="1600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30" name="TextBox 26"/>
          <p:cNvSpPr txBox="1"/>
          <p:nvPr/>
        </p:nvSpPr>
        <p:spPr>
          <a:xfrm>
            <a:off x="561783" y="3000409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专业的知识</a:t>
            </a: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与</a:t>
            </a:r>
            <a:r>
              <a:rPr lang="zh-CN" altLang="en-US" sz="16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技能</a:t>
            </a:r>
            <a:endParaRPr lang="en-US" altLang="zh-CN" sz="1600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33" name="TextBox 41"/>
          <p:cNvSpPr txBox="1"/>
          <p:nvPr/>
        </p:nvSpPr>
        <p:spPr>
          <a:xfrm>
            <a:off x="6656327" y="3242506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人文</a:t>
            </a: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素质</a:t>
            </a:r>
            <a:r>
              <a:rPr lang="zh-CN" altLang="en-US" sz="1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修养</a:t>
            </a:r>
            <a:endParaRPr lang="en-US" altLang="zh-CN" sz="1400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35" name="TextBox 42"/>
          <p:cNvSpPr txBox="1"/>
          <p:nvPr/>
        </p:nvSpPr>
        <p:spPr>
          <a:xfrm>
            <a:off x="6656327" y="2136255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良好</a:t>
            </a: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的</a:t>
            </a:r>
            <a:r>
              <a:rPr lang="zh-CN" altLang="en-US" sz="1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心态</a:t>
            </a:r>
            <a:endParaRPr lang="en-US" altLang="zh-CN" sz="1400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38" name="TextBox 43"/>
          <p:cNvSpPr txBox="1"/>
          <p:nvPr/>
        </p:nvSpPr>
        <p:spPr>
          <a:xfrm>
            <a:off x="6656327" y="2873755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全面</a:t>
            </a: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的</a:t>
            </a:r>
            <a:r>
              <a:rPr lang="zh-CN" altLang="en-US" sz="1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知识结构</a:t>
            </a:r>
            <a:endParaRPr lang="en-US" altLang="zh-CN" sz="1400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40" name="TextBox 54"/>
          <p:cNvSpPr txBox="1"/>
          <p:nvPr/>
        </p:nvSpPr>
        <p:spPr>
          <a:xfrm>
            <a:off x="6656327" y="2505005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持之以恒</a:t>
            </a: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的</a:t>
            </a:r>
            <a:r>
              <a:rPr lang="zh-CN" altLang="en-US" sz="1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毅力</a:t>
            </a:r>
            <a:endParaRPr lang="en-US" altLang="zh-CN" sz="1400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2652567" y="2088733"/>
            <a:ext cx="1423450" cy="14234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1AEEE"/>
              </a:solidFill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3702615" y="2622833"/>
            <a:ext cx="1604974" cy="368530"/>
            <a:chOff x="3838575" y="2712368"/>
            <a:chExt cx="1604974" cy="368530"/>
          </a:xfrm>
        </p:grpSpPr>
        <p:cxnSp>
          <p:nvCxnSpPr>
            <p:cNvPr id="48" name="直接连接符 47"/>
            <p:cNvCxnSpPr/>
            <p:nvPr/>
          </p:nvCxnSpPr>
          <p:spPr>
            <a:xfrm>
              <a:off x="3838575" y="2892218"/>
              <a:ext cx="593181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4952634" y="2911353"/>
              <a:ext cx="490915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flipV="1">
              <a:off x="4405565" y="2712368"/>
              <a:ext cx="186017" cy="18946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flipV="1">
              <a:off x="4807526" y="2899283"/>
              <a:ext cx="171299" cy="17447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H="1" flipV="1">
              <a:off x="4543202" y="2717130"/>
              <a:ext cx="316707" cy="36376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组合 62"/>
          <p:cNvGrpSpPr/>
          <p:nvPr/>
        </p:nvGrpSpPr>
        <p:grpSpPr>
          <a:xfrm>
            <a:off x="5041985" y="2086579"/>
            <a:ext cx="1402358" cy="140235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4" name="同心圆 6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1AEEE"/>
                </a:solidFill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1AEE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5152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6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6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6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945"/>
                                </p:stCondLst>
                                <p:childTnLst>
                                  <p:par>
                                    <p:cTn id="24" presetID="2" presetClass="entr" presetSubtype="4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1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0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1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445"/>
                                </p:stCondLst>
                                <p:childTnLst>
                                  <p:par>
                                    <p:cTn id="33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945"/>
                                </p:stCondLst>
                                <p:childTnLst>
                                  <p:par>
                                    <p:cTn id="37" presetID="26" presetClass="emph" presetSubtype="0" repeatCount="1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100" tmFilter="0, 0; .2, .5; .8, .5; 1, 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9" dur="50" autoRev="1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10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7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10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1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10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5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10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9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10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3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  <p:bldP spid="25" grpId="0"/>
          <p:bldP spid="27" grpId="0"/>
          <p:bldP spid="29" grpId="0"/>
          <p:bldP spid="30" grpId="0"/>
          <p:bldP spid="33" grpId="0"/>
          <p:bldP spid="35" grpId="0"/>
          <p:bldP spid="38" grpId="0"/>
          <p:bldP spid="40" grpId="0"/>
          <p:bldP spid="4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6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6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6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945"/>
                                </p:stCondLst>
                                <p:childTnLst>
                                  <p:par>
                                    <p:cTn id="2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445"/>
                                </p:stCondLst>
                                <p:childTnLst>
                                  <p:par>
                                    <p:cTn id="33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945"/>
                                </p:stCondLst>
                                <p:childTnLst>
                                  <p:par>
                                    <p:cTn id="37" presetID="26" presetClass="emph" presetSubtype="0" repeatCount="1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100" tmFilter="0, 0; .2, .5; .8, .5; 1, 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9" dur="50" autoRev="1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10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7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10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1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10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5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10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9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10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3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  <p:bldP spid="25" grpId="0"/>
          <p:bldP spid="27" grpId="0"/>
          <p:bldP spid="29" grpId="0"/>
          <p:bldP spid="30" grpId="0"/>
          <p:bldP spid="33" grpId="0"/>
          <p:bldP spid="35" grpId="0"/>
          <p:bldP spid="38" grpId="0"/>
          <p:bldP spid="40" grpId="0"/>
          <p:bldP spid="43" grpId="0" animBg="1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ULTRA_SCORM_SLIDE_COUNT" val="1"/>
  <p:tag name="ISPRING_PRESENTATION_TITLE" val="40"/>
</p:tagLst>
</file>

<file path=ppt/theme/theme1.xml><?xml version="1.0" encoding="utf-8"?>
<a:theme xmlns:a="http://schemas.openxmlformats.org/drawingml/2006/main" name="Office 主题">
  <a:themeElements>
    <a:clrScheme name="自定义 3">
      <a:dk1>
        <a:sysClr val="windowText" lastClr="000000"/>
      </a:dk1>
      <a:lt1>
        <a:sysClr val="window" lastClr="FFFFFF"/>
      </a:lt1>
      <a:dk2>
        <a:srgbClr val="0C0C0C"/>
      </a:dk2>
      <a:lt2>
        <a:srgbClr val="FFFFFF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070C0"/>
      </a:hlink>
      <a:folHlink>
        <a:srgbClr val="0070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1183</TotalTime>
  <Words>883</Words>
  <Application>Microsoft Office PowerPoint</Application>
  <PresentationFormat>全屏显示(16:9)</PresentationFormat>
  <Paragraphs>240</Paragraphs>
  <Slides>19</Slides>
  <Notes>19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1" baseType="lpstr">
      <vt:lpstr>Kozuka Gothic Pro R</vt:lpstr>
      <vt:lpstr>方正兰亭细黑_GBK</vt:lpstr>
      <vt:lpstr>方正兰亭细黑_GBK_M</vt:lpstr>
      <vt:lpstr>方正正中黑简体</vt:lpstr>
      <vt:lpstr>汉仪菱心体简</vt:lpstr>
      <vt:lpstr>宋体</vt:lpstr>
      <vt:lpstr>微软雅黑</vt:lpstr>
      <vt:lpstr>Arial</vt:lpstr>
      <vt:lpstr>Calibri</vt:lpstr>
      <vt:lpstr>Harlow Solid Italic</vt:lpstr>
      <vt:lpstr>Impact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002竞聘</dc:title>
  <dc:creator>李培俊</dc:creator>
  <cp:lastModifiedBy>PGOS</cp:lastModifiedBy>
  <cp:revision>150</cp:revision>
  <dcterms:created xsi:type="dcterms:W3CDTF">2015-10-16T03:54:15Z</dcterms:created>
  <dcterms:modified xsi:type="dcterms:W3CDTF">2016-07-19T08:52:30Z</dcterms:modified>
</cp:coreProperties>
</file>