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4E4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97" autoAdjust="0"/>
    <p:restoredTop sz="94660"/>
  </p:normalViewPr>
  <p:slideViewPr>
    <p:cSldViewPr showGuides="1">
      <p:cViewPr varScale="1">
        <p:scale>
          <a:sx n="102" d="100"/>
          <a:sy n="102" d="100"/>
        </p:scale>
        <p:origin x="144" y="378"/>
      </p:cViewPr>
      <p:guideLst>
        <p:guide orient="horz" pos="346"/>
        <p:guide pos="7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43ED2-5058-4B02-8214-66DE72F894C8}" type="datetimeFigureOut">
              <a:rPr lang="zh-CN" altLang="en-US" smtClean="0"/>
              <a:t>2019/5/21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0450A-354E-44BD-BC39-CF81CF2652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20450A-354E-44BD-BC39-CF81CF2652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DB1B64-DBBB-47C8-B605-FDCE552E155A}" type="datetimeFigureOut">
              <a:rPr lang="zh-CN" altLang="en-US" smtClean="0"/>
              <a:t>2019/5/21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793D6F-412A-4ABA-AC8C-DAF45DDA03D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8F8F8"/>
            </a:gs>
            <a:gs pos="100000">
              <a:srgbClr val="E4E4E4"/>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B1B64-DBBB-47C8-B605-FDCE552E155A}" type="datetimeFigureOut">
              <a:rPr lang="zh-CN" altLang="en-US" smtClean="0"/>
              <a:t>2019/5/21</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93D6F-412A-4ABA-AC8C-DAF45DDA03D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8" name="直接连接符 227"/>
          <p:cNvCxnSpPr/>
          <p:nvPr/>
        </p:nvCxnSpPr>
        <p:spPr>
          <a:xfrm>
            <a:off x="4009355" y="2313763"/>
            <a:ext cx="1416179"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梯形 3"/>
          <p:cNvSpPr/>
          <p:nvPr/>
        </p:nvSpPr>
        <p:spPr>
          <a:xfrm rot="10800000">
            <a:off x="2122267" y="5597230"/>
            <a:ext cx="864096" cy="280042"/>
          </a:xfrm>
          <a:prstGeom prst="trapezoid">
            <a:avLst>
              <a:gd name="adj" fmla="val 518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841397" y="5399424"/>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841397" y="5172943"/>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841397" y="4943476"/>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837713" y="4576260"/>
            <a:ext cx="284867" cy="284867"/>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095956" y="3476161"/>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263452" y="4268249"/>
            <a:ext cx="212859" cy="212859"/>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518982" y="3914319"/>
            <a:ext cx="212859" cy="212859"/>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409349" y="3964935"/>
            <a:ext cx="212859" cy="212859"/>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554314" y="897339"/>
            <a:ext cx="354293" cy="354293"/>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846569" y="2180340"/>
            <a:ext cx="295751" cy="295751"/>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440884" y="2500162"/>
            <a:ext cx="158855" cy="158855"/>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158962" y="3161970"/>
            <a:ext cx="158855" cy="158855"/>
            <a:chOff x="304800" y="673100"/>
            <a:chExt cx="4000500" cy="4000500"/>
          </a:xfrm>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121616" y="3332996"/>
            <a:ext cx="158855" cy="158855"/>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330015" y="475519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625765" y="467111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219517" y="462337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018826" y="435683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052979" y="406635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619533" y="377064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528122" y="357561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3357294" y="290378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4067417" y="268378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539458" y="257306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326904" y="107448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731971" y="2008461"/>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2414093" y="149347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2220709" y="189198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2036311" y="107261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415946" y="139871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10191" y="184900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742966" y="246065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1151612" y="255660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1094269" y="311364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1861636" y="314040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072067" y="373580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1141226" y="364872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1658888" y="429838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3143717" y="241634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2132170" y="332082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5" name="椭圆 11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1916084" y="4089228"/>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1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1456219" y="287024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椭圆 12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978651" y="216761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椭圆 12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2484699" y="1695913"/>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椭圆 12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2980147" y="115178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3833640" y="1695913"/>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2791709" y="3241397"/>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1816427" y="3793079"/>
            <a:ext cx="158855" cy="158855"/>
            <a:chOff x="304800" y="673100"/>
            <a:chExt cx="4000500" cy="4000500"/>
          </a:xfrm>
          <a:effectLst>
            <a:outerShdw blurRad="317500" dist="1905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285899" y="2031577"/>
            <a:ext cx="295751" cy="295751"/>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1756737" y="2621863"/>
            <a:ext cx="295751" cy="295751"/>
            <a:chOff x="304800" y="673100"/>
            <a:chExt cx="4000500" cy="4000500"/>
          </a:xfrm>
          <a:effectLst>
            <a:outerShdw blurRad="317500" dist="1905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2401708" y="4450215"/>
            <a:ext cx="158855" cy="158855"/>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9" name="直接连接符 148"/>
          <p:cNvCxnSpPr>
            <a:stCxn id="85" idx="4"/>
            <a:endCxn id="208" idx="0"/>
          </p:cNvCxnSpPr>
          <p:nvPr/>
        </p:nvCxnSpPr>
        <p:spPr>
          <a:xfrm>
            <a:off x="1458923" y="1482794"/>
            <a:ext cx="141182" cy="2189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82" idx="4"/>
          </p:cNvCxnSpPr>
          <p:nvPr/>
        </p:nvCxnSpPr>
        <p:spPr>
          <a:xfrm>
            <a:off x="2079288" y="1156688"/>
            <a:ext cx="32134" cy="2292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208" idx="7"/>
            <a:endCxn id="24" idx="3"/>
          </p:cNvCxnSpPr>
          <p:nvPr/>
        </p:nvCxnSpPr>
        <p:spPr>
          <a:xfrm flipV="1">
            <a:off x="1800104" y="1199747"/>
            <a:ext cx="806095" cy="5848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1974390" y="1385969"/>
            <a:ext cx="295751" cy="295751"/>
            <a:chOff x="304800" y="673100"/>
            <a:chExt cx="4000500" cy="4000500"/>
          </a:xfrm>
          <a:effectLst>
            <a:outerShdw blurRad="317500" dist="1905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5" name="直接连接符 154"/>
          <p:cNvCxnSpPr>
            <a:stCxn id="88" idx="6"/>
            <a:endCxn id="208" idx="2"/>
          </p:cNvCxnSpPr>
          <p:nvPr/>
        </p:nvCxnSpPr>
        <p:spPr>
          <a:xfrm>
            <a:off x="1094269" y="1891985"/>
            <a:ext cx="222995" cy="9263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24" idx="6"/>
            <a:endCxn id="208" idx="3"/>
          </p:cNvCxnSpPr>
          <p:nvPr/>
        </p:nvCxnSpPr>
        <p:spPr>
          <a:xfrm flipV="1">
            <a:off x="1173989" y="2184621"/>
            <a:ext cx="226117" cy="828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24" idx="5"/>
            <a:endCxn id="31" idx="1"/>
          </p:cNvCxnSpPr>
          <p:nvPr/>
        </p:nvCxnSpPr>
        <p:spPr>
          <a:xfrm>
            <a:off x="1146021" y="2334985"/>
            <a:ext cx="320578" cy="1908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94" idx="3"/>
          </p:cNvCxnSpPr>
          <p:nvPr/>
        </p:nvCxnSpPr>
        <p:spPr>
          <a:xfrm flipH="1">
            <a:off x="1078499" y="2628643"/>
            <a:ext cx="87027" cy="1410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94" idx="5"/>
            <a:endCxn id="121" idx="1"/>
          </p:cNvCxnSpPr>
          <p:nvPr/>
        </p:nvCxnSpPr>
        <p:spPr>
          <a:xfrm>
            <a:off x="1223652" y="2628643"/>
            <a:ext cx="264894" cy="2739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1617563" y="2769739"/>
            <a:ext cx="139174" cy="1211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91" idx="7"/>
            <a:endCxn id="142" idx="3"/>
          </p:cNvCxnSpPr>
          <p:nvPr/>
        </p:nvCxnSpPr>
        <p:spPr>
          <a:xfrm flipV="1">
            <a:off x="1815006" y="2279452"/>
            <a:ext cx="518769" cy="19511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207" idx="6"/>
            <a:endCxn id="79" idx="2"/>
          </p:cNvCxnSpPr>
          <p:nvPr/>
        </p:nvCxnSpPr>
        <p:spPr>
          <a:xfrm flipV="1">
            <a:off x="1895855" y="1934962"/>
            <a:ext cx="326730" cy="496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79" idx="7"/>
          </p:cNvCxnSpPr>
          <p:nvPr/>
        </p:nvCxnSpPr>
        <p:spPr>
          <a:xfrm flipV="1">
            <a:off x="2292749" y="1579427"/>
            <a:ext cx="141025" cy="326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endCxn id="204" idx="2"/>
          </p:cNvCxnSpPr>
          <p:nvPr/>
        </p:nvCxnSpPr>
        <p:spPr>
          <a:xfrm flipV="1">
            <a:off x="2684395" y="1755688"/>
            <a:ext cx="327794" cy="400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70" idx="4"/>
            <a:endCxn id="204" idx="0"/>
          </p:cNvCxnSpPr>
          <p:nvPr/>
        </p:nvCxnSpPr>
        <p:spPr>
          <a:xfrm flipH="1">
            <a:off x="3307940" y="1158564"/>
            <a:ext cx="61941" cy="3013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204" idx="6"/>
            <a:endCxn id="133" idx="2"/>
          </p:cNvCxnSpPr>
          <p:nvPr/>
        </p:nvCxnSpPr>
        <p:spPr>
          <a:xfrm>
            <a:off x="3603690" y="1755688"/>
            <a:ext cx="234309" cy="4007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41" idx="6"/>
            <a:endCxn id="73" idx="3"/>
          </p:cNvCxnSpPr>
          <p:nvPr/>
        </p:nvCxnSpPr>
        <p:spPr>
          <a:xfrm flipV="1">
            <a:off x="2581650" y="2080501"/>
            <a:ext cx="164235" cy="989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205" idx="3"/>
            <a:endCxn id="202" idx="7"/>
          </p:cNvCxnSpPr>
          <p:nvPr/>
        </p:nvCxnSpPr>
        <p:spPr>
          <a:xfrm flipH="1">
            <a:off x="2803493" y="1955687"/>
            <a:ext cx="304448" cy="523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12" idx="2"/>
          </p:cNvCxnSpPr>
          <p:nvPr/>
        </p:nvCxnSpPr>
        <p:spPr>
          <a:xfrm flipV="1">
            <a:off x="2891557" y="2516193"/>
            <a:ext cx="256519" cy="83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36" idx="7"/>
          </p:cNvCxnSpPr>
          <p:nvPr/>
        </p:nvCxnSpPr>
        <p:spPr>
          <a:xfrm flipH="1">
            <a:off x="2959079" y="2621863"/>
            <a:ext cx="279311" cy="6518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12" idx="6"/>
            <a:endCxn id="28" idx="2"/>
          </p:cNvCxnSpPr>
          <p:nvPr/>
        </p:nvCxnSpPr>
        <p:spPr>
          <a:xfrm flipV="1">
            <a:off x="3339055" y="2328216"/>
            <a:ext cx="513969" cy="1879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3382479" y="2120597"/>
            <a:ext cx="158855" cy="158855"/>
            <a:chOff x="304800" y="673100"/>
            <a:chExt cx="4000500" cy="4000500"/>
          </a:xfrm>
          <a:effectLst>
            <a:outerShdw blurRad="317500" dist="1905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4" name="椭圆 17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5" name="直接连接符 174"/>
          <p:cNvCxnSpPr>
            <a:stCxn id="112" idx="7"/>
            <a:endCxn id="174" idx="3"/>
          </p:cNvCxnSpPr>
          <p:nvPr/>
        </p:nvCxnSpPr>
        <p:spPr>
          <a:xfrm flipV="1">
            <a:off x="3311087" y="2253737"/>
            <a:ext cx="97107" cy="1949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28" idx="4"/>
            <a:endCxn id="64" idx="0"/>
          </p:cNvCxnSpPr>
          <p:nvPr/>
        </p:nvCxnSpPr>
        <p:spPr>
          <a:xfrm>
            <a:off x="3994445" y="2469636"/>
            <a:ext cx="115949" cy="216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64" idx="4"/>
            <a:endCxn id="196" idx="7"/>
          </p:cNvCxnSpPr>
          <p:nvPr/>
        </p:nvCxnSpPr>
        <p:spPr>
          <a:xfrm flipH="1">
            <a:off x="4057620" y="2767863"/>
            <a:ext cx="52774" cy="218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67" idx="5"/>
            <a:endCxn id="195" idx="0"/>
          </p:cNvCxnSpPr>
          <p:nvPr/>
        </p:nvCxnSpPr>
        <p:spPr>
          <a:xfrm>
            <a:off x="3611498" y="2645103"/>
            <a:ext cx="246123" cy="245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endCxn id="196" idx="2"/>
          </p:cNvCxnSpPr>
          <p:nvPr/>
        </p:nvCxnSpPr>
        <p:spPr>
          <a:xfrm flipV="1">
            <a:off x="3317817" y="3186629"/>
            <a:ext cx="256963" cy="5912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01" idx="4"/>
            <a:endCxn id="199" idx="0"/>
          </p:cNvCxnSpPr>
          <p:nvPr/>
        </p:nvCxnSpPr>
        <p:spPr>
          <a:xfrm>
            <a:off x="2536128" y="3141521"/>
            <a:ext cx="89638" cy="585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211" idx="7"/>
            <a:endCxn id="115" idx="1"/>
          </p:cNvCxnSpPr>
          <p:nvPr/>
        </p:nvCxnSpPr>
        <p:spPr>
          <a:xfrm>
            <a:off x="1831000" y="3273214"/>
            <a:ext cx="333497" cy="799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115" idx="5"/>
            <a:endCxn id="199" idx="1"/>
          </p:cNvCxnSpPr>
          <p:nvPr/>
        </p:nvCxnSpPr>
        <p:spPr>
          <a:xfrm>
            <a:off x="2299540" y="3488195"/>
            <a:ext cx="126227" cy="321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97" idx="6"/>
            <a:endCxn id="210" idx="1"/>
          </p:cNvCxnSpPr>
          <p:nvPr/>
        </p:nvCxnSpPr>
        <p:spPr>
          <a:xfrm>
            <a:off x="1178347" y="3156624"/>
            <a:ext cx="289107" cy="10847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106" idx="7"/>
            <a:endCxn id="211" idx="2"/>
          </p:cNvCxnSpPr>
          <p:nvPr/>
        </p:nvCxnSpPr>
        <p:spPr>
          <a:xfrm flipV="1">
            <a:off x="1213266" y="3450931"/>
            <a:ext cx="188687" cy="2117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106" idx="4"/>
            <a:endCxn id="22" idx="1"/>
          </p:cNvCxnSpPr>
          <p:nvPr/>
        </p:nvCxnSpPr>
        <p:spPr>
          <a:xfrm>
            <a:off x="1184203" y="3732800"/>
            <a:ext cx="259604" cy="2665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109" idx="5"/>
            <a:endCxn id="217" idx="1"/>
          </p:cNvCxnSpPr>
          <p:nvPr/>
        </p:nvCxnSpPr>
        <p:spPr>
          <a:xfrm>
            <a:off x="1730928" y="4370420"/>
            <a:ext cx="138929" cy="12565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217" idx="7"/>
            <a:endCxn id="198" idx="3"/>
          </p:cNvCxnSpPr>
          <p:nvPr/>
        </p:nvCxnSpPr>
        <p:spPr>
          <a:xfrm flipV="1">
            <a:off x="2134210" y="4218610"/>
            <a:ext cx="282428" cy="277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39" idx="5"/>
            <a:endCxn id="118" idx="0"/>
          </p:cNvCxnSpPr>
          <p:nvPr/>
        </p:nvCxnSpPr>
        <p:spPr>
          <a:xfrm>
            <a:off x="1949567" y="3926219"/>
            <a:ext cx="66366" cy="1673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endCxn id="43" idx="0"/>
          </p:cNvCxnSpPr>
          <p:nvPr/>
        </p:nvCxnSpPr>
        <p:spPr>
          <a:xfrm>
            <a:off x="2627641" y="4305233"/>
            <a:ext cx="41101" cy="3677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3" idx="5"/>
          </p:cNvCxnSpPr>
          <p:nvPr/>
        </p:nvCxnSpPr>
        <p:spPr>
          <a:xfrm>
            <a:off x="3334710" y="3714915"/>
            <a:ext cx="227160" cy="211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6" idx="7"/>
            <a:endCxn id="19" idx="3"/>
          </p:cNvCxnSpPr>
          <p:nvPr/>
        </p:nvCxnSpPr>
        <p:spPr>
          <a:xfrm flipV="1">
            <a:off x="3441854" y="4092721"/>
            <a:ext cx="111586" cy="2099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99" idx="6"/>
            <a:endCxn id="52" idx="1"/>
          </p:cNvCxnSpPr>
          <p:nvPr/>
        </p:nvCxnSpPr>
        <p:spPr>
          <a:xfrm>
            <a:off x="2908607" y="4009483"/>
            <a:ext cx="158286" cy="707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0" idx="7"/>
            <a:endCxn id="16" idx="3"/>
          </p:cNvCxnSpPr>
          <p:nvPr/>
        </p:nvCxnSpPr>
        <p:spPr>
          <a:xfrm flipV="1">
            <a:off x="3076467" y="4446651"/>
            <a:ext cx="221443" cy="1757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94" name="组合 193"/>
          <p:cNvGrpSpPr/>
          <p:nvPr/>
        </p:nvGrpSpPr>
        <p:grpSpPr>
          <a:xfrm>
            <a:off x="3561870" y="2890878"/>
            <a:ext cx="591501" cy="591501"/>
            <a:chOff x="304800" y="673100"/>
            <a:chExt cx="4000500" cy="4000500"/>
          </a:xfrm>
          <a:effectLst>
            <a:outerShdw blurRad="317500" dist="190500" dir="8100000" algn="tr" rotWithShape="0">
              <a:prstClr val="black">
                <a:alpha val="50000"/>
              </a:prstClr>
            </a:outerShdw>
          </a:effectLst>
        </p:grpSpPr>
        <p:sp>
          <p:nvSpPr>
            <p:cNvPr id="195" name="同心圆 1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6" name="椭圆 19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a:off x="2330015" y="3713732"/>
            <a:ext cx="591501" cy="591501"/>
            <a:chOff x="304800" y="673100"/>
            <a:chExt cx="4000500" cy="4000500"/>
          </a:xfrm>
          <a:effectLst>
            <a:outerShdw blurRad="317500" dist="190500" dir="8100000" algn="tr" rotWithShape="0">
              <a:prstClr val="black">
                <a:alpha val="50000"/>
              </a:prstClr>
            </a:outerShdw>
          </a:effectLst>
        </p:grpSpPr>
        <p:sp>
          <p:nvSpPr>
            <p:cNvPr id="198" name="同心圆 1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9" name="椭圆 19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2140762" y="2350789"/>
            <a:ext cx="790732" cy="790732"/>
            <a:chOff x="304800" y="673100"/>
            <a:chExt cx="4000500" cy="4000500"/>
          </a:xfrm>
          <a:effectLst>
            <a:outerShdw blurRad="317500" dist="1905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2" name="椭圆 20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组合 202"/>
          <p:cNvGrpSpPr/>
          <p:nvPr/>
        </p:nvGrpSpPr>
        <p:grpSpPr>
          <a:xfrm>
            <a:off x="3012189" y="1459937"/>
            <a:ext cx="591501" cy="591501"/>
            <a:chOff x="304800" y="673100"/>
            <a:chExt cx="4000500" cy="4000500"/>
          </a:xfrm>
          <a:effectLst>
            <a:outerShdw blurRad="317500" dist="190500" dir="8100000" algn="tr" rotWithShape="0">
              <a:prstClr val="black">
                <a:alpha val="50000"/>
              </a:prstClr>
            </a:outerShdw>
          </a:effectLst>
        </p:grpSpPr>
        <p:sp>
          <p:nvSpPr>
            <p:cNvPr id="204" name="同心圆 2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 name="椭圆 20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1304354" y="1688871"/>
            <a:ext cx="591501" cy="591501"/>
            <a:chOff x="304800" y="673100"/>
            <a:chExt cx="4000500" cy="4000500"/>
          </a:xfrm>
          <a:effectLst>
            <a:outerShdw blurRad="317500" dist="190500" dir="8100000" algn="tr" rotWithShape="0">
              <a:prstClr val="black">
                <a:alpha val="50000"/>
              </a:prstClr>
            </a:outerShdw>
          </a:effectLst>
        </p:grpSpPr>
        <p:sp>
          <p:nvSpPr>
            <p:cNvPr id="207" name="同心圆 2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8" name="椭圆 20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208"/>
          <p:cNvGrpSpPr/>
          <p:nvPr/>
        </p:nvGrpSpPr>
        <p:grpSpPr>
          <a:xfrm>
            <a:off x="1390481" y="3188129"/>
            <a:ext cx="525603" cy="525603"/>
            <a:chOff x="304800" y="673100"/>
            <a:chExt cx="4000500" cy="4000500"/>
          </a:xfrm>
          <a:effectLst>
            <a:outerShdw blurRad="317500" dist="190500" dir="8100000" algn="tr" rotWithShape="0">
              <a:prstClr val="black">
                <a:alpha val="50000"/>
              </a:prstClr>
            </a:outerShdw>
          </a:effectLst>
        </p:grpSpPr>
        <p:sp>
          <p:nvSpPr>
            <p:cNvPr id="210" name="同心圆 2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1" name="椭圆 21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211"/>
          <p:cNvGrpSpPr/>
          <p:nvPr/>
        </p:nvGrpSpPr>
        <p:grpSpPr>
          <a:xfrm>
            <a:off x="905293" y="2755912"/>
            <a:ext cx="295751" cy="295751"/>
            <a:chOff x="304800" y="673100"/>
            <a:chExt cx="4000500" cy="4000500"/>
          </a:xfrm>
          <a:effectLst>
            <a:outerShdw blurRad="317500" dist="190500" dir="8100000" algn="tr" rotWithShape="0">
              <a:prstClr val="black">
                <a:alpha val="50000"/>
              </a:prstClr>
            </a:outerShdw>
          </a:effectLst>
        </p:grpSpPr>
        <p:sp>
          <p:nvSpPr>
            <p:cNvPr id="213" name="同心圆 2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椭圆 2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nvGrpSpPr>
        <p:grpSpPr>
          <a:xfrm>
            <a:off x="1806576" y="4432793"/>
            <a:ext cx="390914" cy="390914"/>
            <a:chOff x="304800" y="673100"/>
            <a:chExt cx="4000500" cy="4000500"/>
          </a:xfrm>
          <a:effectLst>
            <a:outerShdw blurRad="317500" dist="190500" dir="8100000" algn="tr" rotWithShape="0">
              <a:prstClr val="black">
                <a:alpha val="5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7" name="椭圆 21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8" name="标题 4"/>
          <p:cNvSpPr txBox="1"/>
          <p:nvPr/>
        </p:nvSpPr>
        <p:spPr>
          <a:xfrm>
            <a:off x="1435230" y="1772816"/>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点</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19" name="标题 4"/>
          <p:cNvSpPr txBox="1"/>
          <p:nvPr/>
        </p:nvSpPr>
        <p:spPr>
          <a:xfrm>
            <a:off x="2353171" y="2564904"/>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solidFill>
                  <a:srgbClr val="C00000"/>
                </a:solidFill>
                <a:latin typeface="微软雅黑" panose="020B0503020204020204" pitchFamily="34" charset="-122"/>
                <a:ea typeface="微软雅黑" panose="020B0503020204020204" pitchFamily="34" charset="-122"/>
              </a:rPr>
              <a:t>亮</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220" name="标题 4"/>
          <p:cNvSpPr txBox="1"/>
          <p:nvPr/>
        </p:nvSpPr>
        <p:spPr>
          <a:xfrm>
            <a:off x="3667478" y="2996952"/>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创</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21" name="标题 4"/>
          <p:cNvSpPr txBox="1"/>
          <p:nvPr/>
        </p:nvSpPr>
        <p:spPr>
          <a:xfrm>
            <a:off x="2425179" y="3860252"/>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意</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35" name="TextBox 234"/>
          <p:cNvSpPr txBox="1"/>
          <p:nvPr/>
        </p:nvSpPr>
        <p:spPr>
          <a:xfrm>
            <a:off x="5984791" y="2132856"/>
            <a:ext cx="3713196" cy="646331"/>
          </a:xfrm>
          <a:prstGeom prst="rect">
            <a:avLst/>
          </a:prstGeom>
          <a:noFill/>
          <a:effectLst/>
        </p:spPr>
        <p:txBody>
          <a:bodyPr wrap="none" rtlCol="0">
            <a:spAutoFit/>
          </a:bodyPr>
          <a:lstStyle/>
          <a:p>
            <a:pPr algn="ctr"/>
            <a:r>
              <a:rPr lang="en-US" altLang="zh-CN" sz="3600" b="1" dirty="0">
                <a:latin typeface="Impact MT Std" pitchFamily="34" charset="0"/>
                <a:ea typeface="微软雅黑" panose="020B0503020204020204" pitchFamily="34" charset="-122"/>
              </a:rPr>
              <a:t>THE BUSINESS PLAN</a:t>
            </a:r>
            <a:endParaRPr lang="en-US" altLang="zh-CN" sz="3600" dirty="0">
              <a:latin typeface="Impact MT Std" pitchFamily="34" charset="0"/>
              <a:ea typeface="微软雅黑" panose="020B0503020204020204" pitchFamily="34" charset="-122"/>
            </a:endParaRPr>
          </a:p>
        </p:txBody>
      </p:sp>
      <p:sp>
        <p:nvSpPr>
          <p:cNvPr id="236" name="标题 4"/>
          <p:cNvSpPr txBox="1"/>
          <p:nvPr/>
        </p:nvSpPr>
        <p:spPr>
          <a:xfrm>
            <a:off x="5089475" y="3541297"/>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b="1" dirty="0">
                <a:latin typeface="微软雅黑" panose="020B0503020204020204" pitchFamily="34" charset="-122"/>
                <a:ea typeface="微软雅黑" panose="020B0503020204020204" pitchFamily="34" charset="-122"/>
              </a:rPr>
              <a:t>适用于创业投资</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商业融资</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项目推广等</a:t>
            </a:r>
            <a:endParaRPr lang="en-US" altLang="zh-CN" sz="1600" b="1" dirty="0">
              <a:latin typeface="微软雅黑" panose="020B0503020204020204" pitchFamily="34" charset="-122"/>
              <a:ea typeface="微软雅黑" panose="020B0503020204020204" pitchFamily="34" charset="-122"/>
            </a:endParaRPr>
          </a:p>
        </p:txBody>
      </p:sp>
      <p:sp>
        <p:nvSpPr>
          <p:cNvPr id="237" name="TextBox 236"/>
          <p:cNvSpPr txBox="1"/>
          <p:nvPr/>
        </p:nvSpPr>
        <p:spPr>
          <a:xfrm>
            <a:off x="3865339" y="2636912"/>
            <a:ext cx="7897788" cy="1015663"/>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框架完整</a:t>
            </a:r>
            <a:r>
              <a:rPr lang="zh-CN" altLang="en-US" sz="6000" b="1" dirty="0">
                <a:latin typeface="微软雅黑" panose="020B0503020204020204" pitchFamily="34" charset="-122"/>
                <a:ea typeface="微软雅黑" panose="020B0503020204020204" pitchFamily="34" charset="-122"/>
              </a:rPr>
              <a:t>创业融资计划书</a:t>
            </a:r>
          </a:p>
        </p:txBody>
      </p:sp>
      <p:cxnSp>
        <p:nvCxnSpPr>
          <p:cNvPr id="242" name="直接连接符 241"/>
          <p:cNvCxnSpPr/>
          <p:nvPr/>
        </p:nvCxnSpPr>
        <p:spPr>
          <a:xfrm>
            <a:off x="10321124" y="2313763"/>
            <a:ext cx="1897143"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15"/>
                                        </p:tgtEl>
                                        <p:attrNameLst>
                                          <p:attrName>style.visibility</p:attrName>
                                        </p:attrNameLst>
                                      </p:cBhvr>
                                      <p:to>
                                        <p:strVal val="visible"/>
                                      </p:to>
                                    </p:set>
                                    <p:anim calcmode="lin" valueType="num">
                                      <p:cBhvr>
                                        <p:cTn id="27" dur="500" fill="hold"/>
                                        <p:tgtEl>
                                          <p:spTgt spid="215"/>
                                        </p:tgtEl>
                                        <p:attrNameLst>
                                          <p:attrName>ppt_w</p:attrName>
                                        </p:attrNameLst>
                                      </p:cBhvr>
                                      <p:tavLst>
                                        <p:tav tm="0">
                                          <p:val>
                                            <p:fltVal val="0"/>
                                          </p:val>
                                        </p:tav>
                                        <p:tav tm="100000">
                                          <p:val>
                                            <p:strVal val="#ppt_w"/>
                                          </p:val>
                                        </p:tav>
                                      </p:tavLst>
                                    </p:anim>
                                    <p:anim calcmode="lin" valueType="num">
                                      <p:cBhvr>
                                        <p:cTn id="28" dur="500" fill="hold"/>
                                        <p:tgtEl>
                                          <p:spTgt spid="215"/>
                                        </p:tgtEl>
                                        <p:attrNameLst>
                                          <p:attrName>ppt_h</p:attrName>
                                        </p:attrNameLst>
                                      </p:cBhvr>
                                      <p:tavLst>
                                        <p:tav tm="0">
                                          <p:val>
                                            <p:fltVal val="0"/>
                                          </p:val>
                                        </p:tav>
                                        <p:tav tm="100000">
                                          <p:val>
                                            <p:strVal val="#ppt_h"/>
                                          </p:val>
                                        </p:tav>
                                      </p:tavLst>
                                    </p:anim>
                                    <p:animEffect transition="in" filter="fade">
                                      <p:cBhvr>
                                        <p:cTn id="29" dur="500"/>
                                        <p:tgtEl>
                                          <p:spTgt spid="215"/>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nodeType="withEffect">
                                  <p:stCondLst>
                                    <p:cond delay="0"/>
                                  </p:stCondLst>
                                  <p:childTnLst>
                                    <p:set>
                                      <p:cBhvr>
                                        <p:cTn id="56" dur="1" fill="hold">
                                          <p:stCondLst>
                                            <p:cond delay="0"/>
                                          </p:stCondLst>
                                        </p:cTn>
                                        <p:tgtEl>
                                          <p:spTgt spid="197"/>
                                        </p:tgtEl>
                                        <p:attrNameLst>
                                          <p:attrName>style.visibility</p:attrName>
                                        </p:attrNameLst>
                                      </p:cBhvr>
                                      <p:to>
                                        <p:strVal val="visible"/>
                                      </p:to>
                                    </p:set>
                                    <p:anim calcmode="lin" valueType="num">
                                      <p:cBhvr>
                                        <p:cTn id="57" dur="500" fill="hold"/>
                                        <p:tgtEl>
                                          <p:spTgt spid="197"/>
                                        </p:tgtEl>
                                        <p:attrNameLst>
                                          <p:attrName>ppt_w</p:attrName>
                                        </p:attrNameLst>
                                      </p:cBhvr>
                                      <p:tavLst>
                                        <p:tav tm="0">
                                          <p:val>
                                            <p:fltVal val="0"/>
                                          </p:val>
                                        </p:tav>
                                        <p:tav tm="100000">
                                          <p:val>
                                            <p:strVal val="#ppt_w"/>
                                          </p:val>
                                        </p:tav>
                                      </p:tavLst>
                                    </p:anim>
                                    <p:anim calcmode="lin" valueType="num">
                                      <p:cBhvr>
                                        <p:cTn id="58" dur="500" fill="hold"/>
                                        <p:tgtEl>
                                          <p:spTgt spid="197"/>
                                        </p:tgtEl>
                                        <p:attrNameLst>
                                          <p:attrName>ppt_h</p:attrName>
                                        </p:attrNameLst>
                                      </p:cBhvr>
                                      <p:tavLst>
                                        <p:tav tm="0">
                                          <p:val>
                                            <p:fltVal val="0"/>
                                          </p:val>
                                        </p:tav>
                                        <p:tav tm="100000">
                                          <p:val>
                                            <p:strVal val="#ppt_h"/>
                                          </p:val>
                                        </p:tav>
                                      </p:tavLst>
                                    </p:anim>
                                    <p:animEffect transition="in" filter="fade">
                                      <p:cBhvr>
                                        <p:cTn id="59" dur="500"/>
                                        <p:tgtEl>
                                          <p:spTgt spid="197"/>
                                        </p:tgtEl>
                                      </p:cBhvr>
                                    </p:animEffect>
                                  </p:childTnLst>
                                </p:cTn>
                              </p:par>
                              <p:par>
                                <p:cTn id="60" presetID="53" presetClass="entr" presetSubtype="16"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anim calcmode="lin" valueType="num">
                                      <p:cBhvr>
                                        <p:cTn id="62" dur="500" fill="hold"/>
                                        <p:tgtEl>
                                          <p:spTgt spid="209"/>
                                        </p:tgtEl>
                                        <p:attrNameLst>
                                          <p:attrName>ppt_w</p:attrName>
                                        </p:attrNameLst>
                                      </p:cBhvr>
                                      <p:tavLst>
                                        <p:tav tm="0">
                                          <p:val>
                                            <p:fltVal val="0"/>
                                          </p:val>
                                        </p:tav>
                                        <p:tav tm="100000">
                                          <p:val>
                                            <p:strVal val="#ppt_w"/>
                                          </p:val>
                                        </p:tav>
                                      </p:tavLst>
                                    </p:anim>
                                    <p:anim calcmode="lin" valueType="num">
                                      <p:cBhvr>
                                        <p:cTn id="63" dur="500" fill="hold"/>
                                        <p:tgtEl>
                                          <p:spTgt spid="209"/>
                                        </p:tgtEl>
                                        <p:attrNameLst>
                                          <p:attrName>ppt_h</p:attrName>
                                        </p:attrNameLst>
                                      </p:cBhvr>
                                      <p:tavLst>
                                        <p:tav tm="0">
                                          <p:val>
                                            <p:fltVal val="0"/>
                                          </p:val>
                                        </p:tav>
                                        <p:tav tm="100000">
                                          <p:val>
                                            <p:strVal val="#ppt_h"/>
                                          </p:val>
                                        </p:tav>
                                      </p:tavLst>
                                    </p:anim>
                                    <p:animEffect transition="in" filter="fade">
                                      <p:cBhvr>
                                        <p:cTn id="64" dur="500"/>
                                        <p:tgtEl>
                                          <p:spTgt spid="209"/>
                                        </p:tgtEl>
                                      </p:cBhvr>
                                    </p:animEffect>
                                  </p:childTnLst>
                                </p:cTn>
                              </p:par>
                              <p:par>
                                <p:cTn id="65" presetID="53" presetClass="entr" presetSubtype="16" fill="hold" nodeType="withEffect">
                                  <p:stCondLst>
                                    <p:cond delay="0"/>
                                  </p:stCondLst>
                                  <p:childTnLst>
                                    <p:set>
                                      <p:cBhvr>
                                        <p:cTn id="66" dur="1" fill="hold">
                                          <p:stCondLst>
                                            <p:cond delay="0"/>
                                          </p:stCondLst>
                                        </p:cTn>
                                        <p:tgtEl>
                                          <p:spTgt spid="194"/>
                                        </p:tgtEl>
                                        <p:attrNameLst>
                                          <p:attrName>style.visibility</p:attrName>
                                        </p:attrNameLst>
                                      </p:cBhvr>
                                      <p:to>
                                        <p:strVal val="visible"/>
                                      </p:to>
                                    </p:set>
                                    <p:anim calcmode="lin" valueType="num">
                                      <p:cBhvr>
                                        <p:cTn id="67" dur="500" fill="hold"/>
                                        <p:tgtEl>
                                          <p:spTgt spid="194"/>
                                        </p:tgtEl>
                                        <p:attrNameLst>
                                          <p:attrName>ppt_w</p:attrName>
                                        </p:attrNameLst>
                                      </p:cBhvr>
                                      <p:tavLst>
                                        <p:tav tm="0">
                                          <p:val>
                                            <p:fltVal val="0"/>
                                          </p:val>
                                        </p:tav>
                                        <p:tav tm="100000">
                                          <p:val>
                                            <p:strVal val="#ppt_w"/>
                                          </p:val>
                                        </p:tav>
                                      </p:tavLst>
                                    </p:anim>
                                    <p:anim calcmode="lin" valueType="num">
                                      <p:cBhvr>
                                        <p:cTn id="68" dur="500" fill="hold"/>
                                        <p:tgtEl>
                                          <p:spTgt spid="194"/>
                                        </p:tgtEl>
                                        <p:attrNameLst>
                                          <p:attrName>ppt_h</p:attrName>
                                        </p:attrNameLst>
                                      </p:cBhvr>
                                      <p:tavLst>
                                        <p:tav tm="0">
                                          <p:val>
                                            <p:fltVal val="0"/>
                                          </p:val>
                                        </p:tav>
                                        <p:tav tm="100000">
                                          <p:val>
                                            <p:strVal val="#ppt_h"/>
                                          </p:val>
                                        </p:tav>
                                      </p:tavLst>
                                    </p:anim>
                                    <p:animEffect transition="in" filter="fade">
                                      <p:cBhvr>
                                        <p:cTn id="69" dur="500"/>
                                        <p:tgtEl>
                                          <p:spTgt spid="194"/>
                                        </p:tgtEl>
                                      </p:cBhvr>
                                    </p:animEffect>
                                  </p:childTnLst>
                                </p:cTn>
                              </p:par>
                              <p:par>
                                <p:cTn id="70" presetID="53" presetClass="entr" presetSubtype="16" fill="hold" nodeType="withEffect">
                                  <p:stCondLst>
                                    <p:cond delay="0"/>
                                  </p:stCondLst>
                                  <p:childTnLst>
                                    <p:set>
                                      <p:cBhvr>
                                        <p:cTn id="71" dur="1" fill="hold">
                                          <p:stCondLst>
                                            <p:cond delay="0"/>
                                          </p:stCondLst>
                                        </p:cTn>
                                        <p:tgtEl>
                                          <p:spTgt spid="206"/>
                                        </p:tgtEl>
                                        <p:attrNameLst>
                                          <p:attrName>style.visibility</p:attrName>
                                        </p:attrNameLst>
                                      </p:cBhvr>
                                      <p:to>
                                        <p:strVal val="visible"/>
                                      </p:to>
                                    </p:set>
                                    <p:anim calcmode="lin" valueType="num">
                                      <p:cBhvr>
                                        <p:cTn id="72" dur="500" fill="hold"/>
                                        <p:tgtEl>
                                          <p:spTgt spid="206"/>
                                        </p:tgtEl>
                                        <p:attrNameLst>
                                          <p:attrName>ppt_w</p:attrName>
                                        </p:attrNameLst>
                                      </p:cBhvr>
                                      <p:tavLst>
                                        <p:tav tm="0">
                                          <p:val>
                                            <p:fltVal val="0"/>
                                          </p:val>
                                        </p:tav>
                                        <p:tav tm="100000">
                                          <p:val>
                                            <p:strVal val="#ppt_w"/>
                                          </p:val>
                                        </p:tav>
                                      </p:tavLst>
                                    </p:anim>
                                    <p:anim calcmode="lin" valueType="num">
                                      <p:cBhvr>
                                        <p:cTn id="73" dur="500" fill="hold"/>
                                        <p:tgtEl>
                                          <p:spTgt spid="206"/>
                                        </p:tgtEl>
                                        <p:attrNameLst>
                                          <p:attrName>ppt_h</p:attrName>
                                        </p:attrNameLst>
                                      </p:cBhvr>
                                      <p:tavLst>
                                        <p:tav tm="0">
                                          <p:val>
                                            <p:fltVal val="0"/>
                                          </p:val>
                                        </p:tav>
                                        <p:tav tm="100000">
                                          <p:val>
                                            <p:strVal val="#ppt_h"/>
                                          </p:val>
                                        </p:tav>
                                      </p:tavLst>
                                    </p:anim>
                                    <p:animEffect transition="in" filter="fade">
                                      <p:cBhvr>
                                        <p:cTn id="74" dur="500"/>
                                        <p:tgtEl>
                                          <p:spTgt spid="206"/>
                                        </p:tgtEl>
                                      </p:cBhvr>
                                    </p:animEffect>
                                  </p:childTnLst>
                                </p:cTn>
                              </p:par>
                              <p:par>
                                <p:cTn id="75" presetID="53" presetClass="entr" presetSubtype="16" fill="hold" nodeType="withEffect">
                                  <p:stCondLst>
                                    <p:cond delay="0"/>
                                  </p:stCondLst>
                                  <p:childTnLst>
                                    <p:set>
                                      <p:cBhvr>
                                        <p:cTn id="76" dur="1" fill="hold">
                                          <p:stCondLst>
                                            <p:cond delay="0"/>
                                          </p:stCondLst>
                                        </p:cTn>
                                        <p:tgtEl>
                                          <p:spTgt spid="203"/>
                                        </p:tgtEl>
                                        <p:attrNameLst>
                                          <p:attrName>style.visibility</p:attrName>
                                        </p:attrNameLst>
                                      </p:cBhvr>
                                      <p:to>
                                        <p:strVal val="visible"/>
                                      </p:to>
                                    </p:set>
                                    <p:anim calcmode="lin" valueType="num">
                                      <p:cBhvr>
                                        <p:cTn id="77" dur="500" fill="hold"/>
                                        <p:tgtEl>
                                          <p:spTgt spid="203"/>
                                        </p:tgtEl>
                                        <p:attrNameLst>
                                          <p:attrName>ppt_w</p:attrName>
                                        </p:attrNameLst>
                                      </p:cBhvr>
                                      <p:tavLst>
                                        <p:tav tm="0">
                                          <p:val>
                                            <p:fltVal val="0"/>
                                          </p:val>
                                        </p:tav>
                                        <p:tav tm="100000">
                                          <p:val>
                                            <p:strVal val="#ppt_w"/>
                                          </p:val>
                                        </p:tav>
                                      </p:tavLst>
                                    </p:anim>
                                    <p:anim calcmode="lin" valueType="num">
                                      <p:cBhvr>
                                        <p:cTn id="78" dur="500" fill="hold"/>
                                        <p:tgtEl>
                                          <p:spTgt spid="203"/>
                                        </p:tgtEl>
                                        <p:attrNameLst>
                                          <p:attrName>ppt_h</p:attrName>
                                        </p:attrNameLst>
                                      </p:cBhvr>
                                      <p:tavLst>
                                        <p:tav tm="0">
                                          <p:val>
                                            <p:fltVal val="0"/>
                                          </p:val>
                                        </p:tav>
                                        <p:tav tm="100000">
                                          <p:val>
                                            <p:strVal val="#ppt_h"/>
                                          </p:val>
                                        </p:tav>
                                      </p:tavLst>
                                    </p:anim>
                                    <p:animEffect transition="in" filter="fade">
                                      <p:cBhvr>
                                        <p:cTn id="79" dur="500"/>
                                        <p:tgtEl>
                                          <p:spTgt spid="203"/>
                                        </p:tgtEl>
                                      </p:cBhvr>
                                    </p:animEffect>
                                  </p:childTnLst>
                                </p:cTn>
                              </p:par>
                              <p:par>
                                <p:cTn id="80" presetID="53" presetClass="entr" presetSubtype="16" fill="hold" nodeType="withEffect">
                                  <p:stCondLst>
                                    <p:cond delay="0"/>
                                  </p:stCondLst>
                                  <p:childTnLst>
                                    <p:set>
                                      <p:cBhvr>
                                        <p:cTn id="81" dur="1" fill="hold">
                                          <p:stCondLst>
                                            <p:cond delay="0"/>
                                          </p:stCondLst>
                                        </p:cTn>
                                        <p:tgtEl>
                                          <p:spTgt spid="200"/>
                                        </p:tgtEl>
                                        <p:attrNameLst>
                                          <p:attrName>style.visibility</p:attrName>
                                        </p:attrNameLst>
                                      </p:cBhvr>
                                      <p:to>
                                        <p:strVal val="visible"/>
                                      </p:to>
                                    </p:set>
                                    <p:anim calcmode="lin" valueType="num">
                                      <p:cBhvr>
                                        <p:cTn id="82" dur="500" fill="hold"/>
                                        <p:tgtEl>
                                          <p:spTgt spid="200"/>
                                        </p:tgtEl>
                                        <p:attrNameLst>
                                          <p:attrName>ppt_w</p:attrName>
                                        </p:attrNameLst>
                                      </p:cBhvr>
                                      <p:tavLst>
                                        <p:tav tm="0">
                                          <p:val>
                                            <p:fltVal val="0"/>
                                          </p:val>
                                        </p:tav>
                                        <p:tav tm="100000">
                                          <p:val>
                                            <p:strVal val="#ppt_w"/>
                                          </p:val>
                                        </p:tav>
                                      </p:tavLst>
                                    </p:anim>
                                    <p:anim calcmode="lin" valueType="num">
                                      <p:cBhvr>
                                        <p:cTn id="83" dur="500" fill="hold"/>
                                        <p:tgtEl>
                                          <p:spTgt spid="200"/>
                                        </p:tgtEl>
                                        <p:attrNameLst>
                                          <p:attrName>ppt_h</p:attrName>
                                        </p:attrNameLst>
                                      </p:cBhvr>
                                      <p:tavLst>
                                        <p:tav tm="0">
                                          <p:val>
                                            <p:fltVal val="0"/>
                                          </p:val>
                                        </p:tav>
                                        <p:tav tm="100000">
                                          <p:val>
                                            <p:strVal val="#ppt_h"/>
                                          </p:val>
                                        </p:tav>
                                      </p:tavLst>
                                    </p:anim>
                                    <p:animEffect transition="in" filter="fade">
                                      <p:cBhvr>
                                        <p:cTn id="84" dur="500"/>
                                        <p:tgtEl>
                                          <p:spTgt spid="200"/>
                                        </p:tgtEl>
                                      </p:cBhvr>
                                    </p:animEffect>
                                  </p:childTnLst>
                                </p:cTn>
                              </p:par>
                              <p:par>
                                <p:cTn id="85" presetID="53"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12"/>
                                        </p:tgtEl>
                                        <p:attrNameLst>
                                          <p:attrName>style.visibility</p:attrName>
                                        </p:attrNameLst>
                                      </p:cBhvr>
                                      <p:to>
                                        <p:strVal val="visible"/>
                                      </p:to>
                                    </p:set>
                                    <p:anim calcmode="lin" valueType="num">
                                      <p:cBhvr>
                                        <p:cTn id="92" dur="500" fill="hold"/>
                                        <p:tgtEl>
                                          <p:spTgt spid="212"/>
                                        </p:tgtEl>
                                        <p:attrNameLst>
                                          <p:attrName>ppt_w</p:attrName>
                                        </p:attrNameLst>
                                      </p:cBhvr>
                                      <p:tavLst>
                                        <p:tav tm="0">
                                          <p:val>
                                            <p:fltVal val="0"/>
                                          </p:val>
                                        </p:tav>
                                        <p:tav tm="100000">
                                          <p:val>
                                            <p:strVal val="#ppt_w"/>
                                          </p:val>
                                        </p:tav>
                                      </p:tavLst>
                                    </p:anim>
                                    <p:anim calcmode="lin" valueType="num">
                                      <p:cBhvr>
                                        <p:cTn id="93" dur="500" fill="hold"/>
                                        <p:tgtEl>
                                          <p:spTgt spid="212"/>
                                        </p:tgtEl>
                                        <p:attrNameLst>
                                          <p:attrName>ppt_h</p:attrName>
                                        </p:attrNameLst>
                                      </p:cBhvr>
                                      <p:tavLst>
                                        <p:tav tm="0">
                                          <p:val>
                                            <p:fltVal val="0"/>
                                          </p:val>
                                        </p:tav>
                                        <p:tav tm="100000">
                                          <p:val>
                                            <p:strVal val="#ppt_h"/>
                                          </p:val>
                                        </p:tav>
                                      </p:tavLst>
                                    </p:anim>
                                    <p:animEffect transition="in" filter="fade">
                                      <p:cBhvr>
                                        <p:cTn id="94" dur="500"/>
                                        <p:tgtEl>
                                          <p:spTgt spid="212"/>
                                        </p:tgtEl>
                                      </p:cBhvr>
                                    </p:animEffect>
                                  </p:childTnLst>
                                </p:cTn>
                              </p:par>
                              <p:par>
                                <p:cTn id="95" presetID="53" presetClass="entr" presetSubtype="16"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p:cTn id="142" dur="500" fill="hold"/>
                                        <p:tgtEl>
                                          <p:spTgt spid="53"/>
                                        </p:tgtEl>
                                        <p:attrNameLst>
                                          <p:attrName>ppt_w</p:attrName>
                                        </p:attrNameLst>
                                      </p:cBhvr>
                                      <p:tavLst>
                                        <p:tav tm="0">
                                          <p:val>
                                            <p:fltVal val="0"/>
                                          </p:val>
                                        </p:tav>
                                        <p:tav tm="100000">
                                          <p:val>
                                            <p:strVal val="#ppt_w"/>
                                          </p:val>
                                        </p:tav>
                                      </p:tavLst>
                                    </p:anim>
                                    <p:anim calcmode="lin" valueType="num">
                                      <p:cBhvr>
                                        <p:cTn id="143" dur="500" fill="hold"/>
                                        <p:tgtEl>
                                          <p:spTgt spid="53"/>
                                        </p:tgtEl>
                                        <p:attrNameLst>
                                          <p:attrName>ppt_h</p:attrName>
                                        </p:attrNameLst>
                                      </p:cBhvr>
                                      <p:tavLst>
                                        <p:tav tm="0">
                                          <p:val>
                                            <p:fltVal val="0"/>
                                          </p:val>
                                        </p:tav>
                                        <p:tav tm="100000">
                                          <p:val>
                                            <p:strVal val="#ppt_h"/>
                                          </p:val>
                                        </p:tav>
                                      </p:tavLst>
                                    </p:anim>
                                    <p:animEffect transition="in" filter="fade">
                                      <p:cBhvr>
                                        <p:cTn id="144" dur="500"/>
                                        <p:tgtEl>
                                          <p:spTgt spid="53"/>
                                        </p:tgtEl>
                                      </p:cBhvr>
                                    </p:animEffect>
                                  </p:childTnLst>
                                </p:cTn>
                              </p:par>
                              <p:par>
                                <p:cTn id="145" presetID="53" presetClass="entr" presetSubtype="16"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500" fill="hold"/>
                                        <p:tgtEl>
                                          <p:spTgt spid="59"/>
                                        </p:tgtEl>
                                        <p:attrNameLst>
                                          <p:attrName>ppt_w</p:attrName>
                                        </p:attrNameLst>
                                      </p:cBhvr>
                                      <p:tavLst>
                                        <p:tav tm="0">
                                          <p:val>
                                            <p:fltVal val="0"/>
                                          </p:val>
                                        </p:tav>
                                        <p:tav tm="100000">
                                          <p:val>
                                            <p:strVal val="#ppt_w"/>
                                          </p:val>
                                        </p:tav>
                                      </p:tavLst>
                                    </p:anim>
                                    <p:anim calcmode="lin" valueType="num">
                                      <p:cBhvr>
                                        <p:cTn id="153" dur="500" fill="hold"/>
                                        <p:tgtEl>
                                          <p:spTgt spid="59"/>
                                        </p:tgtEl>
                                        <p:attrNameLst>
                                          <p:attrName>ppt_h</p:attrName>
                                        </p:attrNameLst>
                                      </p:cBhvr>
                                      <p:tavLst>
                                        <p:tav tm="0">
                                          <p:val>
                                            <p:fltVal val="0"/>
                                          </p:val>
                                        </p:tav>
                                        <p:tav tm="100000">
                                          <p:val>
                                            <p:strVal val="#ppt_h"/>
                                          </p:val>
                                        </p:tav>
                                      </p:tavLst>
                                    </p:anim>
                                    <p:animEffect transition="in" filter="fade">
                                      <p:cBhvr>
                                        <p:cTn id="154" dur="500"/>
                                        <p:tgtEl>
                                          <p:spTgt spid="59"/>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par>
                                <p:cTn id="160" presetID="5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animEffect transition="in" filter="fade">
                                      <p:cBhvr>
                                        <p:cTn id="164" dur="500"/>
                                        <p:tgtEl>
                                          <p:spTgt spid="65"/>
                                        </p:tgtEl>
                                      </p:cBhvr>
                                    </p:animEffect>
                                  </p:childTnLst>
                                </p:cTn>
                              </p:par>
                              <p:par>
                                <p:cTn id="165" presetID="53" presetClass="entr" presetSubtype="16"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 calcmode="lin" valueType="num">
                                      <p:cBhvr>
                                        <p:cTn id="172" dur="500" fill="hold"/>
                                        <p:tgtEl>
                                          <p:spTgt spid="71"/>
                                        </p:tgtEl>
                                        <p:attrNameLst>
                                          <p:attrName>ppt_w</p:attrName>
                                        </p:attrNameLst>
                                      </p:cBhvr>
                                      <p:tavLst>
                                        <p:tav tm="0">
                                          <p:val>
                                            <p:fltVal val="0"/>
                                          </p:val>
                                        </p:tav>
                                        <p:tav tm="100000">
                                          <p:val>
                                            <p:strVal val="#ppt_w"/>
                                          </p:val>
                                        </p:tav>
                                      </p:tavLst>
                                    </p:anim>
                                    <p:anim calcmode="lin" valueType="num">
                                      <p:cBhvr>
                                        <p:cTn id="173" dur="500" fill="hold"/>
                                        <p:tgtEl>
                                          <p:spTgt spid="71"/>
                                        </p:tgtEl>
                                        <p:attrNameLst>
                                          <p:attrName>ppt_h</p:attrName>
                                        </p:attrNameLst>
                                      </p:cBhvr>
                                      <p:tavLst>
                                        <p:tav tm="0">
                                          <p:val>
                                            <p:fltVal val="0"/>
                                          </p:val>
                                        </p:tav>
                                        <p:tav tm="100000">
                                          <p:val>
                                            <p:strVal val="#ppt_h"/>
                                          </p:val>
                                        </p:tav>
                                      </p:tavLst>
                                    </p:anim>
                                    <p:animEffect transition="in" filter="fade">
                                      <p:cBhvr>
                                        <p:cTn id="174" dur="500"/>
                                        <p:tgtEl>
                                          <p:spTgt spid="71"/>
                                        </p:tgtEl>
                                      </p:cBhvr>
                                    </p:animEffect>
                                  </p:childTnLst>
                                </p:cTn>
                              </p:par>
                              <p:par>
                                <p:cTn id="175" presetID="53" presetClass="entr" presetSubtype="16"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77"/>
                                        </p:tgtEl>
                                        <p:attrNameLst>
                                          <p:attrName>style.visibility</p:attrName>
                                        </p:attrNameLst>
                                      </p:cBhvr>
                                      <p:to>
                                        <p:strVal val="visible"/>
                                      </p:to>
                                    </p:set>
                                    <p:anim calcmode="lin" valueType="num">
                                      <p:cBhvr>
                                        <p:cTn id="182" dur="500" fill="hold"/>
                                        <p:tgtEl>
                                          <p:spTgt spid="77"/>
                                        </p:tgtEl>
                                        <p:attrNameLst>
                                          <p:attrName>ppt_w</p:attrName>
                                        </p:attrNameLst>
                                      </p:cBhvr>
                                      <p:tavLst>
                                        <p:tav tm="0">
                                          <p:val>
                                            <p:fltVal val="0"/>
                                          </p:val>
                                        </p:tav>
                                        <p:tav tm="100000">
                                          <p:val>
                                            <p:strVal val="#ppt_w"/>
                                          </p:val>
                                        </p:tav>
                                      </p:tavLst>
                                    </p:anim>
                                    <p:anim calcmode="lin" valueType="num">
                                      <p:cBhvr>
                                        <p:cTn id="183" dur="500" fill="hold"/>
                                        <p:tgtEl>
                                          <p:spTgt spid="77"/>
                                        </p:tgtEl>
                                        <p:attrNameLst>
                                          <p:attrName>ppt_h</p:attrName>
                                        </p:attrNameLst>
                                      </p:cBhvr>
                                      <p:tavLst>
                                        <p:tav tm="0">
                                          <p:val>
                                            <p:fltVal val="0"/>
                                          </p:val>
                                        </p:tav>
                                        <p:tav tm="100000">
                                          <p:val>
                                            <p:strVal val="#ppt_h"/>
                                          </p:val>
                                        </p:tav>
                                      </p:tavLst>
                                    </p:anim>
                                    <p:animEffect transition="in" filter="fade">
                                      <p:cBhvr>
                                        <p:cTn id="184" dur="500"/>
                                        <p:tgtEl>
                                          <p:spTgt spid="77"/>
                                        </p:tgtEl>
                                      </p:cBhvr>
                                    </p:animEffect>
                                  </p:childTnLst>
                                </p:cTn>
                              </p:par>
                              <p:par>
                                <p:cTn id="185" presetID="53" presetClass="entr" presetSubtype="16"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 calcmode="lin" valueType="num">
                                      <p:cBhvr>
                                        <p:cTn id="192" dur="500" fill="hold"/>
                                        <p:tgtEl>
                                          <p:spTgt spid="83"/>
                                        </p:tgtEl>
                                        <p:attrNameLst>
                                          <p:attrName>ppt_w</p:attrName>
                                        </p:attrNameLst>
                                      </p:cBhvr>
                                      <p:tavLst>
                                        <p:tav tm="0">
                                          <p:val>
                                            <p:fltVal val="0"/>
                                          </p:val>
                                        </p:tav>
                                        <p:tav tm="100000">
                                          <p:val>
                                            <p:strVal val="#ppt_w"/>
                                          </p:val>
                                        </p:tav>
                                      </p:tavLst>
                                    </p:anim>
                                    <p:anim calcmode="lin" valueType="num">
                                      <p:cBhvr>
                                        <p:cTn id="193" dur="500" fill="hold"/>
                                        <p:tgtEl>
                                          <p:spTgt spid="83"/>
                                        </p:tgtEl>
                                        <p:attrNameLst>
                                          <p:attrName>ppt_h</p:attrName>
                                        </p:attrNameLst>
                                      </p:cBhvr>
                                      <p:tavLst>
                                        <p:tav tm="0">
                                          <p:val>
                                            <p:fltVal val="0"/>
                                          </p:val>
                                        </p:tav>
                                        <p:tav tm="100000">
                                          <p:val>
                                            <p:strVal val="#ppt_h"/>
                                          </p:val>
                                        </p:tav>
                                      </p:tavLst>
                                    </p:anim>
                                    <p:animEffect transition="in" filter="fade">
                                      <p:cBhvr>
                                        <p:cTn id="194" dur="500"/>
                                        <p:tgtEl>
                                          <p:spTgt spid="83"/>
                                        </p:tgtEl>
                                      </p:cBhvr>
                                    </p:animEffect>
                                  </p:childTnLst>
                                </p:cTn>
                              </p:par>
                              <p:par>
                                <p:cTn id="195" presetID="53" presetClass="entr" presetSubtype="16" fill="hold"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p:cTn id="197" dur="500" fill="hold"/>
                                        <p:tgtEl>
                                          <p:spTgt spid="86"/>
                                        </p:tgtEl>
                                        <p:attrNameLst>
                                          <p:attrName>ppt_w</p:attrName>
                                        </p:attrNameLst>
                                      </p:cBhvr>
                                      <p:tavLst>
                                        <p:tav tm="0">
                                          <p:val>
                                            <p:fltVal val="0"/>
                                          </p:val>
                                        </p:tav>
                                        <p:tav tm="100000">
                                          <p:val>
                                            <p:strVal val="#ppt_w"/>
                                          </p:val>
                                        </p:tav>
                                      </p:tavLst>
                                    </p:anim>
                                    <p:anim calcmode="lin" valueType="num">
                                      <p:cBhvr>
                                        <p:cTn id="198" dur="500" fill="hold"/>
                                        <p:tgtEl>
                                          <p:spTgt spid="86"/>
                                        </p:tgtEl>
                                        <p:attrNameLst>
                                          <p:attrName>ppt_h</p:attrName>
                                        </p:attrNameLst>
                                      </p:cBhvr>
                                      <p:tavLst>
                                        <p:tav tm="0">
                                          <p:val>
                                            <p:fltVal val="0"/>
                                          </p:val>
                                        </p:tav>
                                        <p:tav tm="100000">
                                          <p:val>
                                            <p:strVal val="#ppt_h"/>
                                          </p:val>
                                        </p:tav>
                                      </p:tavLst>
                                    </p:anim>
                                    <p:animEffect transition="in" filter="fade">
                                      <p:cBhvr>
                                        <p:cTn id="199" dur="500"/>
                                        <p:tgtEl>
                                          <p:spTgt spid="86"/>
                                        </p:tgtEl>
                                      </p:cBhvr>
                                    </p:animEffect>
                                  </p:childTnLst>
                                </p:cTn>
                              </p:par>
                              <p:par>
                                <p:cTn id="200" presetID="53" presetClass="entr" presetSubtype="16" fill="hold" nodeType="withEffect">
                                  <p:stCondLst>
                                    <p:cond delay="0"/>
                                  </p:stCondLst>
                                  <p:childTnLst>
                                    <p:set>
                                      <p:cBhvr>
                                        <p:cTn id="201" dur="1" fill="hold">
                                          <p:stCondLst>
                                            <p:cond delay="0"/>
                                          </p:stCondLst>
                                        </p:cTn>
                                        <p:tgtEl>
                                          <p:spTgt spid="89"/>
                                        </p:tgtEl>
                                        <p:attrNameLst>
                                          <p:attrName>style.visibility</p:attrName>
                                        </p:attrNameLst>
                                      </p:cBhvr>
                                      <p:to>
                                        <p:strVal val="visible"/>
                                      </p:to>
                                    </p:set>
                                    <p:anim calcmode="lin" valueType="num">
                                      <p:cBhvr>
                                        <p:cTn id="202" dur="500" fill="hold"/>
                                        <p:tgtEl>
                                          <p:spTgt spid="89"/>
                                        </p:tgtEl>
                                        <p:attrNameLst>
                                          <p:attrName>ppt_w</p:attrName>
                                        </p:attrNameLst>
                                      </p:cBhvr>
                                      <p:tavLst>
                                        <p:tav tm="0">
                                          <p:val>
                                            <p:fltVal val="0"/>
                                          </p:val>
                                        </p:tav>
                                        <p:tav tm="100000">
                                          <p:val>
                                            <p:strVal val="#ppt_w"/>
                                          </p:val>
                                        </p:tav>
                                      </p:tavLst>
                                    </p:anim>
                                    <p:anim calcmode="lin" valueType="num">
                                      <p:cBhvr>
                                        <p:cTn id="203" dur="500" fill="hold"/>
                                        <p:tgtEl>
                                          <p:spTgt spid="89"/>
                                        </p:tgtEl>
                                        <p:attrNameLst>
                                          <p:attrName>ppt_h</p:attrName>
                                        </p:attrNameLst>
                                      </p:cBhvr>
                                      <p:tavLst>
                                        <p:tav tm="0">
                                          <p:val>
                                            <p:fltVal val="0"/>
                                          </p:val>
                                        </p:tav>
                                        <p:tav tm="100000">
                                          <p:val>
                                            <p:strVal val="#ppt_h"/>
                                          </p:val>
                                        </p:tav>
                                      </p:tavLst>
                                    </p:anim>
                                    <p:animEffect transition="in" filter="fade">
                                      <p:cBhvr>
                                        <p:cTn id="204" dur="500"/>
                                        <p:tgtEl>
                                          <p:spTgt spid="89"/>
                                        </p:tgtEl>
                                      </p:cBhvr>
                                    </p:animEffect>
                                  </p:childTnLst>
                                </p:cTn>
                              </p:par>
                              <p:par>
                                <p:cTn id="205" presetID="53" presetClass="entr" presetSubtype="16"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p:cTn id="207" dur="500" fill="hold"/>
                                        <p:tgtEl>
                                          <p:spTgt spid="92"/>
                                        </p:tgtEl>
                                        <p:attrNameLst>
                                          <p:attrName>ppt_w</p:attrName>
                                        </p:attrNameLst>
                                      </p:cBhvr>
                                      <p:tavLst>
                                        <p:tav tm="0">
                                          <p:val>
                                            <p:fltVal val="0"/>
                                          </p:val>
                                        </p:tav>
                                        <p:tav tm="100000">
                                          <p:val>
                                            <p:strVal val="#ppt_w"/>
                                          </p:val>
                                        </p:tav>
                                      </p:tavLst>
                                    </p:anim>
                                    <p:anim calcmode="lin" valueType="num">
                                      <p:cBhvr>
                                        <p:cTn id="208" dur="500" fill="hold"/>
                                        <p:tgtEl>
                                          <p:spTgt spid="92"/>
                                        </p:tgtEl>
                                        <p:attrNameLst>
                                          <p:attrName>ppt_h</p:attrName>
                                        </p:attrNameLst>
                                      </p:cBhvr>
                                      <p:tavLst>
                                        <p:tav tm="0">
                                          <p:val>
                                            <p:fltVal val="0"/>
                                          </p:val>
                                        </p:tav>
                                        <p:tav tm="100000">
                                          <p:val>
                                            <p:strVal val="#ppt_h"/>
                                          </p:val>
                                        </p:tav>
                                      </p:tavLst>
                                    </p:anim>
                                    <p:animEffect transition="in" filter="fade">
                                      <p:cBhvr>
                                        <p:cTn id="209" dur="500"/>
                                        <p:tgtEl>
                                          <p:spTgt spid="92"/>
                                        </p:tgtEl>
                                      </p:cBhvr>
                                    </p:animEffect>
                                  </p:childTnLst>
                                </p:cTn>
                              </p:par>
                              <p:par>
                                <p:cTn id="210" presetID="53" presetClass="entr" presetSubtype="16" fill="hold" nodeType="withEffect">
                                  <p:stCondLst>
                                    <p:cond delay="0"/>
                                  </p:stCondLst>
                                  <p:childTnLst>
                                    <p:set>
                                      <p:cBhvr>
                                        <p:cTn id="211" dur="1" fill="hold">
                                          <p:stCondLst>
                                            <p:cond delay="0"/>
                                          </p:stCondLst>
                                        </p:cTn>
                                        <p:tgtEl>
                                          <p:spTgt spid="95"/>
                                        </p:tgtEl>
                                        <p:attrNameLst>
                                          <p:attrName>style.visibility</p:attrName>
                                        </p:attrNameLst>
                                      </p:cBhvr>
                                      <p:to>
                                        <p:strVal val="visible"/>
                                      </p:to>
                                    </p:set>
                                    <p:anim calcmode="lin" valueType="num">
                                      <p:cBhvr>
                                        <p:cTn id="212" dur="500" fill="hold"/>
                                        <p:tgtEl>
                                          <p:spTgt spid="95"/>
                                        </p:tgtEl>
                                        <p:attrNameLst>
                                          <p:attrName>ppt_w</p:attrName>
                                        </p:attrNameLst>
                                      </p:cBhvr>
                                      <p:tavLst>
                                        <p:tav tm="0">
                                          <p:val>
                                            <p:fltVal val="0"/>
                                          </p:val>
                                        </p:tav>
                                        <p:tav tm="100000">
                                          <p:val>
                                            <p:strVal val="#ppt_w"/>
                                          </p:val>
                                        </p:tav>
                                      </p:tavLst>
                                    </p:anim>
                                    <p:anim calcmode="lin" valueType="num">
                                      <p:cBhvr>
                                        <p:cTn id="213" dur="500" fill="hold"/>
                                        <p:tgtEl>
                                          <p:spTgt spid="95"/>
                                        </p:tgtEl>
                                        <p:attrNameLst>
                                          <p:attrName>ppt_h</p:attrName>
                                        </p:attrNameLst>
                                      </p:cBhvr>
                                      <p:tavLst>
                                        <p:tav tm="0">
                                          <p:val>
                                            <p:fltVal val="0"/>
                                          </p:val>
                                        </p:tav>
                                        <p:tav tm="100000">
                                          <p:val>
                                            <p:strVal val="#ppt_h"/>
                                          </p:val>
                                        </p:tav>
                                      </p:tavLst>
                                    </p:anim>
                                    <p:animEffect transition="in" filter="fade">
                                      <p:cBhvr>
                                        <p:cTn id="214" dur="500"/>
                                        <p:tgtEl>
                                          <p:spTgt spid="95"/>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nodeType="withEffect">
                                  <p:stCondLst>
                                    <p:cond delay="0"/>
                                  </p:stCondLst>
                                  <p:childTnLst>
                                    <p:set>
                                      <p:cBhvr>
                                        <p:cTn id="221" dur="1" fill="hold">
                                          <p:stCondLst>
                                            <p:cond delay="0"/>
                                          </p:stCondLst>
                                        </p:cTn>
                                        <p:tgtEl>
                                          <p:spTgt spid="101"/>
                                        </p:tgtEl>
                                        <p:attrNameLst>
                                          <p:attrName>style.visibility</p:attrName>
                                        </p:attrNameLst>
                                      </p:cBhvr>
                                      <p:to>
                                        <p:strVal val="visible"/>
                                      </p:to>
                                    </p:set>
                                    <p:anim calcmode="lin" valueType="num">
                                      <p:cBhvr>
                                        <p:cTn id="222" dur="500" fill="hold"/>
                                        <p:tgtEl>
                                          <p:spTgt spid="101"/>
                                        </p:tgtEl>
                                        <p:attrNameLst>
                                          <p:attrName>ppt_w</p:attrName>
                                        </p:attrNameLst>
                                      </p:cBhvr>
                                      <p:tavLst>
                                        <p:tav tm="0">
                                          <p:val>
                                            <p:fltVal val="0"/>
                                          </p:val>
                                        </p:tav>
                                        <p:tav tm="100000">
                                          <p:val>
                                            <p:strVal val="#ppt_w"/>
                                          </p:val>
                                        </p:tav>
                                      </p:tavLst>
                                    </p:anim>
                                    <p:anim calcmode="lin" valueType="num">
                                      <p:cBhvr>
                                        <p:cTn id="223" dur="500" fill="hold"/>
                                        <p:tgtEl>
                                          <p:spTgt spid="101"/>
                                        </p:tgtEl>
                                        <p:attrNameLst>
                                          <p:attrName>ppt_h</p:attrName>
                                        </p:attrNameLst>
                                      </p:cBhvr>
                                      <p:tavLst>
                                        <p:tav tm="0">
                                          <p:val>
                                            <p:fltVal val="0"/>
                                          </p:val>
                                        </p:tav>
                                        <p:tav tm="100000">
                                          <p:val>
                                            <p:strVal val="#ppt_h"/>
                                          </p:val>
                                        </p:tav>
                                      </p:tavLst>
                                    </p:anim>
                                    <p:animEffect transition="in" filter="fade">
                                      <p:cBhvr>
                                        <p:cTn id="224" dur="500"/>
                                        <p:tgtEl>
                                          <p:spTgt spid="101"/>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4"/>
                                        </p:tgtEl>
                                        <p:attrNameLst>
                                          <p:attrName>style.visibility</p:attrName>
                                        </p:attrNameLst>
                                      </p:cBhvr>
                                      <p:to>
                                        <p:strVal val="visible"/>
                                      </p:to>
                                    </p:set>
                                    <p:anim calcmode="lin" valueType="num">
                                      <p:cBhvr>
                                        <p:cTn id="227" dur="500" fill="hold"/>
                                        <p:tgtEl>
                                          <p:spTgt spid="104"/>
                                        </p:tgtEl>
                                        <p:attrNameLst>
                                          <p:attrName>ppt_w</p:attrName>
                                        </p:attrNameLst>
                                      </p:cBhvr>
                                      <p:tavLst>
                                        <p:tav tm="0">
                                          <p:val>
                                            <p:fltVal val="0"/>
                                          </p:val>
                                        </p:tav>
                                        <p:tav tm="100000">
                                          <p:val>
                                            <p:strVal val="#ppt_w"/>
                                          </p:val>
                                        </p:tav>
                                      </p:tavLst>
                                    </p:anim>
                                    <p:anim calcmode="lin" valueType="num">
                                      <p:cBhvr>
                                        <p:cTn id="228" dur="500" fill="hold"/>
                                        <p:tgtEl>
                                          <p:spTgt spid="104"/>
                                        </p:tgtEl>
                                        <p:attrNameLst>
                                          <p:attrName>ppt_h</p:attrName>
                                        </p:attrNameLst>
                                      </p:cBhvr>
                                      <p:tavLst>
                                        <p:tav tm="0">
                                          <p:val>
                                            <p:fltVal val="0"/>
                                          </p:val>
                                        </p:tav>
                                        <p:tav tm="100000">
                                          <p:val>
                                            <p:strVal val="#ppt_h"/>
                                          </p:val>
                                        </p:tav>
                                      </p:tavLst>
                                    </p:anim>
                                    <p:animEffect transition="in" filter="fade">
                                      <p:cBhvr>
                                        <p:cTn id="229" dur="500"/>
                                        <p:tgtEl>
                                          <p:spTgt spid="104"/>
                                        </p:tgtEl>
                                      </p:cBhvr>
                                    </p:animEffect>
                                  </p:childTnLst>
                                </p:cTn>
                              </p:par>
                              <p:par>
                                <p:cTn id="230" presetID="53" presetClass="entr" presetSubtype="16" fill="hold" nodeType="withEffect">
                                  <p:stCondLst>
                                    <p:cond delay="0"/>
                                  </p:stCondLst>
                                  <p:childTnLst>
                                    <p:set>
                                      <p:cBhvr>
                                        <p:cTn id="231" dur="1" fill="hold">
                                          <p:stCondLst>
                                            <p:cond delay="0"/>
                                          </p:stCondLst>
                                        </p:cTn>
                                        <p:tgtEl>
                                          <p:spTgt spid="107"/>
                                        </p:tgtEl>
                                        <p:attrNameLst>
                                          <p:attrName>style.visibility</p:attrName>
                                        </p:attrNameLst>
                                      </p:cBhvr>
                                      <p:to>
                                        <p:strVal val="visible"/>
                                      </p:to>
                                    </p:set>
                                    <p:anim calcmode="lin" valueType="num">
                                      <p:cBhvr>
                                        <p:cTn id="232" dur="500" fill="hold"/>
                                        <p:tgtEl>
                                          <p:spTgt spid="107"/>
                                        </p:tgtEl>
                                        <p:attrNameLst>
                                          <p:attrName>ppt_w</p:attrName>
                                        </p:attrNameLst>
                                      </p:cBhvr>
                                      <p:tavLst>
                                        <p:tav tm="0">
                                          <p:val>
                                            <p:fltVal val="0"/>
                                          </p:val>
                                        </p:tav>
                                        <p:tav tm="100000">
                                          <p:val>
                                            <p:strVal val="#ppt_w"/>
                                          </p:val>
                                        </p:tav>
                                      </p:tavLst>
                                    </p:anim>
                                    <p:anim calcmode="lin" valueType="num">
                                      <p:cBhvr>
                                        <p:cTn id="233" dur="500" fill="hold"/>
                                        <p:tgtEl>
                                          <p:spTgt spid="107"/>
                                        </p:tgtEl>
                                        <p:attrNameLst>
                                          <p:attrName>ppt_h</p:attrName>
                                        </p:attrNameLst>
                                      </p:cBhvr>
                                      <p:tavLst>
                                        <p:tav tm="0">
                                          <p:val>
                                            <p:fltVal val="0"/>
                                          </p:val>
                                        </p:tav>
                                        <p:tav tm="100000">
                                          <p:val>
                                            <p:strVal val="#ppt_h"/>
                                          </p:val>
                                        </p:tav>
                                      </p:tavLst>
                                    </p:anim>
                                    <p:animEffect transition="in" filter="fade">
                                      <p:cBhvr>
                                        <p:cTn id="234" dur="500"/>
                                        <p:tgtEl>
                                          <p:spTgt spid="107"/>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0"/>
                                        </p:tgtEl>
                                        <p:attrNameLst>
                                          <p:attrName>style.visibility</p:attrName>
                                        </p:attrNameLst>
                                      </p:cBhvr>
                                      <p:to>
                                        <p:strVal val="visible"/>
                                      </p:to>
                                    </p:set>
                                    <p:anim calcmode="lin" valueType="num">
                                      <p:cBhvr>
                                        <p:cTn id="237" dur="500" fill="hold"/>
                                        <p:tgtEl>
                                          <p:spTgt spid="110"/>
                                        </p:tgtEl>
                                        <p:attrNameLst>
                                          <p:attrName>ppt_w</p:attrName>
                                        </p:attrNameLst>
                                      </p:cBhvr>
                                      <p:tavLst>
                                        <p:tav tm="0">
                                          <p:val>
                                            <p:fltVal val="0"/>
                                          </p:val>
                                        </p:tav>
                                        <p:tav tm="100000">
                                          <p:val>
                                            <p:strVal val="#ppt_w"/>
                                          </p:val>
                                        </p:tav>
                                      </p:tavLst>
                                    </p:anim>
                                    <p:anim calcmode="lin" valueType="num">
                                      <p:cBhvr>
                                        <p:cTn id="238" dur="500" fill="hold"/>
                                        <p:tgtEl>
                                          <p:spTgt spid="110"/>
                                        </p:tgtEl>
                                        <p:attrNameLst>
                                          <p:attrName>ppt_h</p:attrName>
                                        </p:attrNameLst>
                                      </p:cBhvr>
                                      <p:tavLst>
                                        <p:tav tm="0">
                                          <p:val>
                                            <p:fltVal val="0"/>
                                          </p:val>
                                        </p:tav>
                                        <p:tav tm="100000">
                                          <p:val>
                                            <p:strVal val="#ppt_h"/>
                                          </p:val>
                                        </p:tav>
                                      </p:tavLst>
                                    </p:anim>
                                    <p:animEffect transition="in" filter="fade">
                                      <p:cBhvr>
                                        <p:cTn id="239" dur="500"/>
                                        <p:tgtEl>
                                          <p:spTgt spid="110"/>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3"/>
                                        </p:tgtEl>
                                        <p:attrNameLst>
                                          <p:attrName>style.visibility</p:attrName>
                                        </p:attrNameLst>
                                      </p:cBhvr>
                                      <p:to>
                                        <p:strVal val="visible"/>
                                      </p:to>
                                    </p:set>
                                    <p:anim calcmode="lin" valueType="num">
                                      <p:cBhvr>
                                        <p:cTn id="242" dur="500" fill="hold"/>
                                        <p:tgtEl>
                                          <p:spTgt spid="113"/>
                                        </p:tgtEl>
                                        <p:attrNameLst>
                                          <p:attrName>ppt_w</p:attrName>
                                        </p:attrNameLst>
                                      </p:cBhvr>
                                      <p:tavLst>
                                        <p:tav tm="0">
                                          <p:val>
                                            <p:fltVal val="0"/>
                                          </p:val>
                                        </p:tav>
                                        <p:tav tm="100000">
                                          <p:val>
                                            <p:strVal val="#ppt_w"/>
                                          </p:val>
                                        </p:tav>
                                      </p:tavLst>
                                    </p:anim>
                                    <p:anim calcmode="lin" valueType="num">
                                      <p:cBhvr>
                                        <p:cTn id="243" dur="500" fill="hold"/>
                                        <p:tgtEl>
                                          <p:spTgt spid="113"/>
                                        </p:tgtEl>
                                        <p:attrNameLst>
                                          <p:attrName>ppt_h</p:attrName>
                                        </p:attrNameLst>
                                      </p:cBhvr>
                                      <p:tavLst>
                                        <p:tav tm="0">
                                          <p:val>
                                            <p:fltVal val="0"/>
                                          </p:val>
                                        </p:tav>
                                        <p:tav tm="100000">
                                          <p:val>
                                            <p:strVal val="#ppt_h"/>
                                          </p:val>
                                        </p:tav>
                                      </p:tavLst>
                                    </p:anim>
                                    <p:animEffect transition="in" filter="fade">
                                      <p:cBhvr>
                                        <p:cTn id="244" dur="500"/>
                                        <p:tgtEl>
                                          <p:spTgt spid="113"/>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9"/>
                                        </p:tgtEl>
                                        <p:attrNameLst>
                                          <p:attrName>style.visibility</p:attrName>
                                        </p:attrNameLst>
                                      </p:cBhvr>
                                      <p:to>
                                        <p:strVal val="visible"/>
                                      </p:to>
                                    </p:set>
                                    <p:anim calcmode="lin" valueType="num">
                                      <p:cBhvr>
                                        <p:cTn id="252" dur="500" fill="hold"/>
                                        <p:tgtEl>
                                          <p:spTgt spid="119"/>
                                        </p:tgtEl>
                                        <p:attrNameLst>
                                          <p:attrName>ppt_w</p:attrName>
                                        </p:attrNameLst>
                                      </p:cBhvr>
                                      <p:tavLst>
                                        <p:tav tm="0">
                                          <p:val>
                                            <p:fltVal val="0"/>
                                          </p:val>
                                        </p:tav>
                                        <p:tav tm="100000">
                                          <p:val>
                                            <p:strVal val="#ppt_w"/>
                                          </p:val>
                                        </p:tav>
                                      </p:tavLst>
                                    </p:anim>
                                    <p:anim calcmode="lin" valueType="num">
                                      <p:cBhvr>
                                        <p:cTn id="253" dur="500" fill="hold"/>
                                        <p:tgtEl>
                                          <p:spTgt spid="119"/>
                                        </p:tgtEl>
                                        <p:attrNameLst>
                                          <p:attrName>ppt_h</p:attrName>
                                        </p:attrNameLst>
                                      </p:cBhvr>
                                      <p:tavLst>
                                        <p:tav tm="0">
                                          <p:val>
                                            <p:fltVal val="0"/>
                                          </p:val>
                                        </p:tav>
                                        <p:tav tm="100000">
                                          <p:val>
                                            <p:strVal val="#ppt_h"/>
                                          </p:val>
                                        </p:tav>
                                      </p:tavLst>
                                    </p:anim>
                                    <p:animEffect transition="in" filter="fade">
                                      <p:cBhvr>
                                        <p:cTn id="254" dur="500"/>
                                        <p:tgtEl>
                                          <p:spTgt spid="119"/>
                                        </p:tgtEl>
                                      </p:cBhvr>
                                    </p:animEffect>
                                  </p:childTnLst>
                                </p:cTn>
                              </p:par>
                              <p:par>
                                <p:cTn id="255" presetID="53" presetClass="entr" presetSubtype="16" fill="hold" nodeType="withEffect">
                                  <p:stCondLst>
                                    <p:cond delay="0"/>
                                  </p:stCondLst>
                                  <p:childTnLst>
                                    <p:set>
                                      <p:cBhvr>
                                        <p:cTn id="256" dur="1" fill="hold">
                                          <p:stCondLst>
                                            <p:cond delay="0"/>
                                          </p:stCondLst>
                                        </p:cTn>
                                        <p:tgtEl>
                                          <p:spTgt spid="122"/>
                                        </p:tgtEl>
                                        <p:attrNameLst>
                                          <p:attrName>style.visibility</p:attrName>
                                        </p:attrNameLst>
                                      </p:cBhvr>
                                      <p:to>
                                        <p:strVal val="visible"/>
                                      </p:to>
                                    </p:set>
                                    <p:anim calcmode="lin" valueType="num">
                                      <p:cBhvr>
                                        <p:cTn id="257" dur="500" fill="hold"/>
                                        <p:tgtEl>
                                          <p:spTgt spid="122"/>
                                        </p:tgtEl>
                                        <p:attrNameLst>
                                          <p:attrName>ppt_w</p:attrName>
                                        </p:attrNameLst>
                                      </p:cBhvr>
                                      <p:tavLst>
                                        <p:tav tm="0">
                                          <p:val>
                                            <p:fltVal val="0"/>
                                          </p:val>
                                        </p:tav>
                                        <p:tav tm="100000">
                                          <p:val>
                                            <p:strVal val="#ppt_w"/>
                                          </p:val>
                                        </p:tav>
                                      </p:tavLst>
                                    </p:anim>
                                    <p:anim calcmode="lin" valueType="num">
                                      <p:cBhvr>
                                        <p:cTn id="258" dur="500" fill="hold"/>
                                        <p:tgtEl>
                                          <p:spTgt spid="122"/>
                                        </p:tgtEl>
                                        <p:attrNameLst>
                                          <p:attrName>ppt_h</p:attrName>
                                        </p:attrNameLst>
                                      </p:cBhvr>
                                      <p:tavLst>
                                        <p:tav tm="0">
                                          <p:val>
                                            <p:fltVal val="0"/>
                                          </p:val>
                                        </p:tav>
                                        <p:tav tm="100000">
                                          <p:val>
                                            <p:strVal val="#ppt_h"/>
                                          </p:val>
                                        </p:tav>
                                      </p:tavLst>
                                    </p:anim>
                                    <p:animEffect transition="in" filter="fade">
                                      <p:cBhvr>
                                        <p:cTn id="259" dur="500"/>
                                        <p:tgtEl>
                                          <p:spTgt spid="122"/>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5"/>
                                        </p:tgtEl>
                                        <p:attrNameLst>
                                          <p:attrName>style.visibility</p:attrName>
                                        </p:attrNameLst>
                                      </p:cBhvr>
                                      <p:to>
                                        <p:strVal val="visible"/>
                                      </p:to>
                                    </p:set>
                                    <p:anim calcmode="lin" valueType="num">
                                      <p:cBhvr>
                                        <p:cTn id="262" dur="500" fill="hold"/>
                                        <p:tgtEl>
                                          <p:spTgt spid="125"/>
                                        </p:tgtEl>
                                        <p:attrNameLst>
                                          <p:attrName>ppt_w</p:attrName>
                                        </p:attrNameLst>
                                      </p:cBhvr>
                                      <p:tavLst>
                                        <p:tav tm="0">
                                          <p:val>
                                            <p:fltVal val="0"/>
                                          </p:val>
                                        </p:tav>
                                        <p:tav tm="100000">
                                          <p:val>
                                            <p:strVal val="#ppt_w"/>
                                          </p:val>
                                        </p:tav>
                                      </p:tavLst>
                                    </p:anim>
                                    <p:anim calcmode="lin" valueType="num">
                                      <p:cBhvr>
                                        <p:cTn id="263" dur="500" fill="hold"/>
                                        <p:tgtEl>
                                          <p:spTgt spid="125"/>
                                        </p:tgtEl>
                                        <p:attrNameLst>
                                          <p:attrName>ppt_h</p:attrName>
                                        </p:attrNameLst>
                                      </p:cBhvr>
                                      <p:tavLst>
                                        <p:tav tm="0">
                                          <p:val>
                                            <p:fltVal val="0"/>
                                          </p:val>
                                        </p:tav>
                                        <p:tav tm="100000">
                                          <p:val>
                                            <p:strVal val="#ppt_h"/>
                                          </p:val>
                                        </p:tav>
                                      </p:tavLst>
                                    </p:anim>
                                    <p:animEffect transition="in" filter="fade">
                                      <p:cBhvr>
                                        <p:cTn id="264" dur="500"/>
                                        <p:tgtEl>
                                          <p:spTgt spid="125"/>
                                        </p:tgtEl>
                                      </p:cBhvr>
                                    </p:animEffect>
                                  </p:childTnLst>
                                </p:cTn>
                              </p:par>
                              <p:par>
                                <p:cTn id="265" presetID="53" presetClass="entr" presetSubtype="16" fill="hold" nodeType="withEffect">
                                  <p:stCondLst>
                                    <p:cond delay="0"/>
                                  </p:stCondLst>
                                  <p:childTnLst>
                                    <p:set>
                                      <p:cBhvr>
                                        <p:cTn id="266" dur="1" fill="hold">
                                          <p:stCondLst>
                                            <p:cond delay="0"/>
                                          </p:stCondLst>
                                        </p:cTn>
                                        <p:tgtEl>
                                          <p:spTgt spid="128"/>
                                        </p:tgtEl>
                                        <p:attrNameLst>
                                          <p:attrName>style.visibility</p:attrName>
                                        </p:attrNameLst>
                                      </p:cBhvr>
                                      <p:to>
                                        <p:strVal val="visible"/>
                                      </p:to>
                                    </p:set>
                                    <p:anim calcmode="lin" valueType="num">
                                      <p:cBhvr>
                                        <p:cTn id="267" dur="500" fill="hold"/>
                                        <p:tgtEl>
                                          <p:spTgt spid="128"/>
                                        </p:tgtEl>
                                        <p:attrNameLst>
                                          <p:attrName>ppt_w</p:attrName>
                                        </p:attrNameLst>
                                      </p:cBhvr>
                                      <p:tavLst>
                                        <p:tav tm="0">
                                          <p:val>
                                            <p:fltVal val="0"/>
                                          </p:val>
                                        </p:tav>
                                        <p:tav tm="100000">
                                          <p:val>
                                            <p:strVal val="#ppt_w"/>
                                          </p:val>
                                        </p:tav>
                                      </p:tavLst>
                                    </p:anim>
                                    <p:anim calcmode="lin" valueType="num">
                                      <p:cBhvr>
                                        <p:cTn id="268" dur="500" fill="hold"/>
                                        <p:tgtEl>
                                          <p:spTgt spid="128"/>
                                        </p:tgtEl>
                                        <p:attrNameLst>
                                          <p:attrName>ppt_h</p:attrName>
                                        </p:attrNameLst>
                                      </p:cBhvr>
                                      <p:tavLst>
                                        <p:tav tm="0">
                                          <p:val>
                                            <p:fltVal val="0"/>
                                          </p:val>
                                        </p:tav>
                                        <p:tav tm="100000">
                                          <p:val>
                                            <p:strVal val="#ppt_h"/>
                                          </p:val>
                                        </p:tav>
                                      </p:tavLst>
                                    </p:anim>
                                    <p:animEffect transition="in" filter="fade">
                                      <p:cBhvr>
                                        <p:cTn id="269" dur="500"/>
                                        <p:tgtEl>
                                          <p:spTgt spid="128"/>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1"/>
                                        </p:tgtEl>
                                        <p:attrNameLst>
                                          <p:attrName>style.visibility</p:attrName>
                                        </p:attrNameLst>
                                      </p:cBhvr>
                                      <p:to>
                                        <p:strVal val="visible"/>
                                      </p:to>
                                    </p:set>
                                    <p:anim calcmode="lin" valueType="num">
                                      <p:cBhvr>
                                        <p:cTn id="272" dur="500" fill="hold"/>
                                        <p:tgtEl>
                                          <p:spTgt spid="131"/>
                                        </p:tgtEl>
                                        <p:attrNameLst>
                                          <p:attrName>ppt_w</p:attrName>
                                        </p:attrNameLst>
                                      </p:cBhvr>
                                      <p:tavLst>
                                        <p:tav tm="0">
                                          <p:val>
                                            <p:fltVal val="0"/>
                                          </p:val>
                                        </p:tav>
                                        <p:tav tm="100000">
                                          <p:val>
                                            <p:strVal val="#ppt_w"/>
                                          </p:val>
                                        </p:tav>
                                      </p:tavLst>
                                    </p:anim>
                                    <p:anim calcmode="lin" valueType="num">
                                      <p:cBhvr>
                                        <p:cTn id="273" dur="500" fill="hold"/>
                                        <p:tgtEl>
                                          <p:spTgt spid="131"/>
                                        </p:tgtEl>
                                        <p:attrNameLst>
                                          <p:attrName>ppt_h</p:attrName>
                                        </p:attrNameLst>
                                      </p:cBhvr>
                                      <p:tavLst>
                                        <p:tav tm="0">
                                          <p:val>
                                            <p:fltVal val="0"/>
                                          </p:val>
                                        </p:tav>
                                        <p:tav tm="100000">
                                          <p:val>
                                            <p:strVal val="#ppt_h"/>
                                          </p:val>
                                        </p:tav>
                                      </p:tavLst>
                                    </p:anim>
                                    <p:animEffect transition="in" filter="fade">
                                      <p:cBhvr>
                                        <p:cTn id="274" dur="500"/>
                                        <p:tgtEl>
                                          <p:spTgt spid="131"/>
                                        </p:tgtEl>
                                      </p:cBhvr>
                                    </p:animEffect>
                                  </p:childTnLst>
                                </p:cTn>
                              </p:par>
                              <p:par>
                                <p:cTn id="275" presetID="53" presetClass="entr" presetSubtype="16" fill="hold" nodeType="withEffect">
                                  <p:stCondLst>
                                    <p:cond delay="0"/>
                                  </p:stCondLst>
                                  <p:childTnLst>
                                    <p:set>
                                      <p:cBhvr>
                                        <p:cTn id="276" dur="1" fill="hold">
                                          <p:stCondLst>
                                            <p:cond delay="0"/>
                                          </p:stCondLst>
                                        </p:cTn>
                                        <p:tgtEl>
                                          <p:spTgt spid="134"/>
                                        </p:tgtEl>
                                        <p:attrNameLst>
                                          <p:attrName>style.visibility</p:attrName>
                                        </p:attrNameLst>
                                      </p:cBhvr>
                                      <p:to>
                                        <p:strVal val="visible"/>
                                      </p:to>
                                    </p:set>
                                    <p:anim calcmode="lin" valueType="num">
                                      <p:cBhvr>
                                        <p:cTn id="277" dur="500" fill="hold"/>
                                        <p:tgtEl>
                                          <p:spTgt spid="134"/>
                                        </p:tgtEl>
                                        <p:attrNameLst>
                                          <p:attrName>ppt_w</p:attrName>
                                        </p:attrNameLst>
                                      </p:cBhvr>
                                      <p:tavLst>
                                        <p:tav tm="0">
                                          <p:val>
                                            <p:fltVal val="0"/>
                                          </p:val>
                                        </p:tav>
                                        <p:tav tm="100000">
                                          <p:val>
                                            <p:strVal val="#ppt_w"/>
                                          </p:val>
                                        </p:tav>
                                      </p:tavLst>
                                    </p:anim>
                                    <p:anim calcmode="lin" valueType="num">
                                      <p:cBhvr>
                                        <p:cTn id="278" dur="500" fill="hold"/>
                                        <p:tgtEl>
                                          <p:spTgt spid="134"/>
                                        </p:tgtEl>
                                        <p:attrNameLst>
                                          <p:attrName>ppt_h</p:attrName>
                                        </p:attrNameLst>
                                      </p:cBhvr>
                                      <p:tavLst>
                                        <p:tav tm="0">
                                          <p:val>
                                            <p:fltVal val="0"/>
                                          </p:val>
                                        </p:tav>
                                        <p:tav tm="100000">
                                          <p:val>
                                            <p:strVal val="#ppt_h"/>
                                          </p:val>
                                        </p:tav>
                                      </p:tavLst>
                                    </p:anim>
                                    <p:animEffect transition="in" filter="fade">
                                      <p:cBhvr>
                                        <p:cTn id="279" dur="500"/>
                                        <p:tgtEl>
                                          <p:spTgt spid="134"/>
                                        </p:tgtEl>
                                      </p:cBhvr>
                                    </p:animEffect>
                                  </p:childTnLst>
                                </p:cTn>
                              </p:par>
                              <p:par>
                                <p:cTn id="280" presetID="53" presetClass="entr" presetSubtype="16" fill="hold" nodeType="withEffect">
                                  <p:stCondLst>
                                    <p:cond delay="0"/>
                                  </p:stCondLst>
                                  <p:childTnLst>
                                    <p:set>
                                      <p:cBhvr>
                                        <p:cTn id="281" dur="1" fill="hold">
                                          <p:stCondLst>
                                            <p:cond delay="0"/>
                                          </p:stCondLst>
                                        </p:cTn>
                                        <p:tgtEl>
                                          <p:spTgt spid="137"/>
                                        </p:tgtEl>
                                        <p:attrNameLst>
                                          <p:attrName>style.visibility</p:attrName>
                                        </p:attrNameLst>
                                      </p:cBhvr>
                                      <p:to>
                                        <p:strVal val="visible"/>
                                      </p:to>
                                    </p:set>
                                    <p:anim calcmode="lin" valueType="num">
                                      <p:cBhvr>
                                        <p:cTn id="282" dur="500" fill="hold"/>
                                        <p:tgtEl>
                                          <p:spTgt spid="137"/>
                                        </p:tgtEl>
                                        <p:attrNameLst>
                                          <p:attrName>ppt_w</p:attrName>
                                        </p:attrNameLst>
                                      </p:cBhvr>
                                      <p:tavLst>
                                        <p:tav tm="0">
                                          <p:val>
                                            <p:fltVal val="0"/>
                                          </p:val>
                                        </p:tav>
                                        <p:tav tm="100000">
                                          <p:val>
                                            <p:strVal val="#ppt_w"/>
                                          </p:val>
                                        </p:tav>
                                      </p:tavLst>
                                    </p:anim>
                                    <p:anim calcmode="lin" valueType="num">
                                      <p:cBhvr>
                                        <p:cTn id="283" dur="500" fill="hold"/>
                                        <p:tgtEl>
                                          <p:spTgt spid="137"/>
                                        </p:tgtEl>
                                        <p:attrNameLst>
                                          <p:attrName>ppt_h</p:attrName>
                                        </p:attrNameLst>
                                      </p:cBhvr>
                                      <p:tavLst>
                                        <p:tav tm="0">
                                          <p:val>
                                            <p:fltVal val="0"/>
                                          </p:val>
                                        </p:tav>
                                        <p:tav tm="100000">
                                          <p:val>
                                            <p:strVal val="#ppt_h"/>
                                          </p:val>
                                        </p:tav>
                                      </p:tavLst>
                                    </p:anim>
                                    <p:animEffect transition="in" filter="fade">
                                      <p:cBhvr>
                                        <p:cTn id="284" dur="500"/>
                                        <p:tgtEl>
                                          <p:spTgt spid="137"/>
                                        </p:tgtEl>
                                      </p:cBhvr>
                                    </p:animEffect>
                                  </p:childTnLst>
                                </p:cTn>
                              </p:par>
                              <p:par>
                                <p:cTn id="285" presetID="53" presetClass="entr" presetSubtype="16" fill="hold" nodeType="withEffect">
                                  <p:stCondLst>
                                    <p:cond delay="0"/>
                                  </p:stCondLst>
                                  <p:childTnLst>
                                    <p:set>
                                      <p:cBhvr>
                                        <p:cTn id="286" dur="1" fill="hold">
                                          <p:stCondLst>
                                            <p:cond delay="0"/>
                                          </p:stCondLst>
                                        </p:cTn>
                                        <p:tgtEl>
                                          <p:spTgt spid="140"/>
                                        </p:tgtEl>
                                        <p:attrNameLst>
                                          <p:attrName>style.visibility</p:attrName>
                                        </p:attrNameLst>
                                      </p:cBhvr>
                                      <p:to>
                                        <p:strVal val="visible"/>
                                      </p:to>
                                    </p:set>
                                    <p:anim calcmode="lin" valueType="num">
                                      <p:cBhvr>
                                        <p:cTn id="287" dur="500" fill="hold"/>
                                        <p:tgtEl>
                                          <p:spTgt spid="140"/>
                                        </p:tgtEl>
                                        <p:attrNameLst>
                                          <p:attrName>ppt_w</p:attrName>
                                        </p:attrNameLst>
                                      </p:cBhvr>
                                      <p:tavLst>
                                        <p:tav tm="0">
                                          <p:val>
                                            <p:fltVal val="0"/>
                                          </p:val>
                                        </p:tav>
                                        <p:tav tm="100000">
                                          <p:val>
                                            <p:strVal val="#ppt_w"/>
                                          </p:val>
                                        </p:tav>
                                      </p:tavLst>
                                    </p:anim>
                                    <p:anim calcmode="lin" valueType="num">
                                      <p:cBhvr>
                                        <p:cTn id="288" dur="500" fill="hold"/>
                                        <p:tgtEl>
                                          <p:spTgt spid="140"/>
                                        </p:tgtEl>
                                        <p:attrNameLst>
                                          <p:attrName>ppt_h</p:attrName>
                                        </p:attrNameLst>
                                      </p:cBhvr>
                                      <p:tavLst>
                                        <p:tav tm="0">
                                          <p:val>
                                            <p:fltVal val="0"/>
                                          </p:val>
                                        </p:tav>
                                        <p:tav tm="100000">
                                          <p:val>
                                            <p:strVal val="#ppt_h"/>
                                          </p:val>
                                        </p:tav>
                                      </p:tavLst>
                                    </p:anim>
                                    <p:animEffect transition="in" filter="fade">
                                      <p:cBhvr>
                                        <p:cTn id="289" dur="500"/>
                                        <p:tgtEl>
                                          <p:spTgt spid="140"/>
                                        </p:tgtEl>
                                      </p:cBhvr>
                                    </p:animEffect>
                                  </p:childTnLst>
                                </p:cTn>
                              </p:par>
                              <p:par>
                                <p:cTn id="290" presetID="53" presetClass="entr" presetSubtype="16" fill="hold" nodeType="withEffect">
                                  <p:stCondLst>
                                    <p:cond delay="0"/>
                                  </p:stCondLst>
                                  <p:childTnLst>
                                    <p:set>
                                      <p:cBhvr>
                                        <p:cTn id="291" dur="1" fill="hold">
                                          <p:stCondLst>
                                            <p:cond delay="0"/>
                                          </p:stCondLst>
                                        </p:cTn>
                                        <p:tgtEl>
                                          <p:spTgt spid="143"/>
                                        </p:tgtEl>
                                        <p:attrNameLst>
                                          <p:attrName>style.visibility</p:attrName>
                                        </p:attrNameLst>
                                      </p:cBhvr>
                                      <p:to>
                                        <p:strVal val="visible"/>
                                      </p:to>
                                    </p:set>
                                    <p:anim calcmode="lin" valueType="num">
                                      <p:cBhvr>
                                        <p:cTn id="292" dur="500" fill="hold"/>
                                        <p:tgtEl>
                                          <p:spTgt spid="143"/>
                                        </p:tgtEl>
                                        <p:attrNameLst>
                                          <p:attrName>ppt_w</p:attrName>
                                        </p:attrNameLst>
                                      </p:cBhvr>
                                      <p:tavLst>
                                        <p:tav tm="0">
                                          <p:val>
                                            <p:fltVal val="0"/>
                                          </p:val>
                                        </p:tav>
                                        <p:tav tm="100000">
                                          <p:val>
                                            <p:strVal val="#ppt_w"/>
                                          </p:val>
                                        </p:tav>
                                      </p:tavLst>
                                    </p:anim>
                                    <p:anim calcmode="lin" valueType="num">
                                      <p:cBhvr>
                                        <p:cTn id="293" dur="500" fill="hold"/>
                                        <p:tgtEl>
                                          <p:spTgt spid="143"/>
                                        </p:tgtEl>
                                        <p:attrNameLst>
                                          <p:attrName>ppt_h</p:attrName>
                                        </p:attrNameLst>
                                      </p:cBhvr>
                                      <p:tavLst>
                                        <p:tav tm="0">
                                          <p:val>
                                            <p:fltVal val="0"/>
                                          </p:val>
                                        </p:tav>
                                        <p:tav tm="100000">
                                          <p:val>
                                            <p:strVal val="#ppt_h"/>
                                          </p:val>
                                        </p:tav>
                                      </p:tavLst>
                                    </p:anim>
                                    <p:animEffect transition="in" filter="fade">
                                      <p:cBhvr>
                                        <p:cTn id="294" dur="500"/>
                                        <p:tgtEl>
                                          <p:spTgt spid="143"/>
                                        </p:tgtEl>
                                      </p:cBhvr>
                                    </p:animEffect>
                                  </p:childTnLst>
                                </p:cTn>
                              </p:par>
                              <p:par>
                                <p:cTn id="295" presetID="53" presetClass="entr" presetSubtype="16" fill="hold" nodeType="withEffect">
                                  <p:stCondLst>
                                    <p:cond delay="0"/>
                                  </p:stCondLst>
                                  <p:childTnLst>
                                    <p:set>
                                      <p:cBhvr>
                                        <p:cTn id="296" dur="1" fill="hold">
                                          <p:stCondLst>
                                            <p:cond delay="0"/>
                                          </p:stCondLst>
                                        </p:cTn>
                                        <p:tgtEl>
                                          <p:spTgt spid="146"/>
                                        </p:tgtEl>
                                        <p:attrNameLst>
                                          <p:attrName>style.visibility</p:attrName>
                                        </p:attrNameLst>
                                      </p:cBhvr>
                                      <p:to>
                                        <p:strVal val="visible"/>
                                      </p:to>
                                    </p:set>
                                    <p:anim calcmode="lin" valueType="num">
                                      <p:cBhvr>
                                        <p:cTn id="297" dur="500" fill="hold"/>
                                        <p:tgtEl>
                                          <p:spTgt spid="146"/>
                                        </p:tgtEl>
                                        <p:attrNameLst>
                                          <p:attrName>ppt_w</p:attrName>
                                        </p:attrNameLst>
                                      </p:cBhvr>
                                      <p:tavLst>
                                        <p:tav tm="0">
                                          <p:val>
                                            <p:fltVal val="0"/>
                                          </p:val>
                                        </p:tav>
                                        <p:tav tm="100000">
                                          <p:val>
                                            <p:strVal val="#ppt_w"/>
                                          </p:val>
                                        </p:tav>
                                      </p:tavLst>
                                    </p:anim>
                                    <p:anim calcmode="lin" valueType="num">
                                      <p:cBhvr>
                                        <p:cTn id="298" dur="500" fill="hold"/>
                                        <p:tgtEl>
                                          <p:spTgt spid="146"/>
                                        </p:tgtEl>
                                        <p:attrNameLst>
                                          <p:attrName>ppt_h</p:attrName>
                                        </p:attrNameLst>
                                      </p:cBhvr>
                                      <p:tavLst>
                                        <p:tav tm="0">
                                          <p:val>
                                            <p:fltVal val="0"/>
                                          </p:val>
                                        </p:tav>
                                        <p:tav tm="100000">
                                          <p:val>
                                            <p:strVal val="#ppt_h"/>
                                          </p:val>
                                        </p:tav>
                                      </p:tavLst>
                                    </p:anim>
                                    <p:animEffect transition="in" filter="fade">
                                      <p:cBhvr>
                                        <p:cTn id="299" dur="500"/>
                                        <p:tgtEl>
                                          <p:spTgt spid="146"/>
                                        </p:tgtEl>
                                      </p:cBhvr>
                                    </p:animEffect>
                                  </p:childTnLst>
                                </p:cTn>
                              </p:par>
                              <p:par>
                                <p:cTn id="300" presetID="53" presetClass="entr" presetSubtype="16" fill="hold" nodeType="withEffect">
                                  <p:stCondLst>
                                    <p:cond delay="0"/>
                                  </p:stCondLst>
                                  <p:childTnLst>
                                    <p:set>
                                      <p:cBhvr>
                                        <p:cTn id="301" dur="1" fill="hold">
                                          <p:stCondLst>
                                            <p:cond delay="0"/>
                                          </p:stCondLst>
                                        </p:cTn>
                                        <p:tgtEl>
                                          <p:spTgt spid="149"/>
                                        </p:tgtEl>
                                        <p:attrNameLst>
                                          <p:attrName>style.visibility</p:attrName>
                                        </p:attrNameLst>
                                      </p:cBhvr>
                                      <p:to>
                                        <p:strVal val="visible"/>
                                      </p:to>
                                    </p:set>
                                    <p:anim calcmode="lin" valueType="num">
                                      <p:cBhvr>
                                        <p:cTn id="302" dur="500" fill="hold"/>
                                        <p:tgtEl>
                                          <p:spTgt spid="149"/>
                                        </p:tgtEl>
                                        <p:attrNameLst>
                                          <p:attrName>ppt_w</p:attrName>
                                        </p:attrNameLst>
                                      </p:cBhvr>
                                      <p:tavLst>
                                        <p:tav tm="0">
                                          <p:val>
                                            <p:fltVal val="0"/>
                                          </p:val>
                                        </p:tav>
                                        <p:tav tm="100000">
                                          <p:val>
                                            <p:strVal val="#ppt_w"/>
                                          </p:val>
                                        </p:tav>
                                      </p:tavLst>
                                    </p:anim>
                                    <p:anim calcmode="lin" valueType="num">
                                      <p:cBhvr>
                                        <p:cTn id="303" dur="500" fill="hold"/>
                                        <p:tgtEl>
                                          <p:spTgt spid="149"/>
                                        </p:tgtEl>
                                        <p:attrNameLst>
                                          <p:attrName>ppt_h</p:attrName>
                                        </p:attrNameLst>
                                      </p:cBhvr>
                                      <p:tavLst>
                                        <p:tav tm="0">
                                          <p:val>
                                            <p:fltVal val="0"/>
                                          </p:val>
                                        </p:tav>
                                        <p:tav tm="100000">
                                          <p:val>
                                            <p:strVal val="#ppt_h"/>
                                          </p:val>
                                        </p:tav>
                                      </p:tavLst>
                                    </p:anim>
                                    <p:animEffect transition="in" filter="fade">
                                      <p:cBhvr>
                                        <p:cTn id="304" dur="500"/>
                                        <p:tgtEl>
                                          <p:spTgt spid="149"/>
                                        </p:tgtEl>
                                      </p:cBhvr>
                                    </p:animEffect>
                                  </p:childTnLst>
                                </p:cTn>
                              </p:par>
                              <p:par>
                                <p:cTn id="305" presetID="53" presetClass="entr" presetSubtype="16" fill="hold" nodeType="withEffect">
                                  <p:stCondLst>
                                    <p:cond delay="0"/>
                                  </p:stCondLst>
                                  <p:childTnLst>
                                    <p:set>
                                      <p:cBhvr>
                                        <p:cTn id="306" dur="1" fill="hold">
                                          <p:stCondLst>
                                            <p:cond delay="0"/>
                                          </p:stCondLst>
                                        </p:cTn>
                                        <p:tgtEl>
                                          <p:spTgt spid="150"/>
                                        </p:tgtEl>
                                        <p:attrNameLst>
                                          <p:attrName>style.visibility</p:attrName>
                                        </p:attrNameLst>
                                      </p:cBhvr>
                                      <p:to>
                                        <p:strVal val="visible"/>
                                      </p:to>
                                    </p:set>
                                    <p:anim calcmode="lin" valueType="num">
                                      <p:cBhvr>
                                        <p:cTn id="307" dur="500" fill="hold"/>
                                        <p:tgtEl>
                                          <p:spTgt spid="150"/>
                                        </p:tgtEl>
                                        <p:attrNameLst>
                                          <p:attrName>ppt_w</p:attrName>
                                        </p:attrNameLst>
                                      </p:cBhvr>
                                      <p:tavLst>
                                        <p:tav tm="0">
                                          <p:val>
                                            <p:fltVal val="0"/>
                                          </p:val>
                                        </p:tav>
                                        <p:tav tm="100000">
                                          <p:val>
                                            <p:strVal val="#ppt_w"/>
                                          </p:val>
                                        </p:tav>
                                      </p:tavLst>
                                    </p:anim>
                                    <p:anim calcmode="lin" valueType="num">
                                      <p:cBhvr>
                                        <p:cTn id="308" dur="500" fill="hold"/>
                                        <p:tgtEl>
                                          <p:spTgt spid="150"/>
                                        </p:tgtEl>
                                        <p:attrNameLst>
                                          <p:attrName>ppt_h</p:attrName>
                                        </p:attrNameLst>
                                      </p:cBhvr>
                                      <p:tavLst>
                                        <p:tav tm="0">
                                          <p:val>
                                            <p:fltVal val="0"/>
                                          </p:val>
                                        </p:tav>
                                        <p:tav tm="100000">
                                          <p:val>
                                            <p:strVal val="#ppt_h"/>
                                          </p:val>
                                        </p:tav>
                                      </p:tavLst>
                                    </p:anim>
                                    <p:animEffect transition="in" filter="fade">
                                      <p:cBhvr>
                                        <p:cTn id="309" dur="500"/>
                                        <p:tgtEl>
                                          <p:spTgt spid="150"/>
                                        </p:tgtEl>
                                      </p:cBhvr>
                                    </p:animEffect>
                                  </p:childTnLst>
                                </p:cTn>
                              </p:par>
                              <p:par>
                                <p:cTn id="310" presetID="53" presetClass="entr" presetSubtype="16" fill="hold" nodeType="withEffect">
                                  <p:stCondLst>
                                    <p:cond delay="0"/>
                                  </p:stCondLst>
                                  <p:childTnLst>
                                    <p:set>
                                      <p:cBhvr>
                                        <p:cTn id="311" dur="1" fill="hold">
                                          <p:stCondLst>
                                            <p:cond delay="0"/>
                                          </p:stCondLst>
                                        </p:cTn>
                                        <p:tgtEl>
                                          <p:spTgt spid="151"/>
                                        </p:tgtEl>
                                        <p:attrNameLst>
                                          <p:attrName>style.visibility</p:attrName>
                                        </p:attrNameLst>
                                      </p:cBhvr>
                                      <p:to>
                                        <p:strVal val="visible"/>
                                      </p:to>
                                    </p:set>
                                    <p:anim calcmode="lin" valueType="num">
                                      <p:cBhvr>
                                        <p:cTn id="312" dur="500" fill="hold"/>
                                        <p:tgtEl>
                                          <p:spTgt spid="151"/>
                                        </p:tgtEl>
                                        <p:attrNameLst>
                                          <p:attrName>ppt_w</p:attrName>
                                        </p:attrNameLst>
                                      </p:cBhvr>
                                      <p:tavLst>
                                        <p:tav tm="0">
                                          <p:val>
                                            <p:fltVal val="0"/>
                                          </p:val>
                                        </p:tav>
                                        <p:tav tm="100000">
                                          <p:val>
                                            <p:strVal val="#ppt_w"/>
                                          </p:val>
                                        </p:tav>
                                      </p:tavLst>
                                    </p:anim>
                                    <p:anim calcmode="lin" valueType="num">
                                      <p:cBhvr>
                                        <p:cTn id="313" dur="500" fill="hold"/>
                                        <p:tgtEl>
                                          <p:spTgt spid="151"/>
                                        </p:tgtEl>
                                        <p:attrNameLst>
                                          <p:attrName>ppt_h</p:attrName>
                                        </p:attrNameLst>
                                      </p:cBhvr>
                                      <p:tavLst>
                                        <p:tav tm="0">
                                          <p:val>
                                            <p:fltVal val="0"/>
                                          </p:val>
                                        </p:tav>
                                        <p:tav tm="100000">
                                          <p:val>
                                            <p:strVal val="#ppt_h"/>
                                          </p:val>
                                        </p:tav>
                                      </p:tavLst>
                                    </p:anim>
                                    <p:animEffect transition="in" filter="fade">
                                      <p:cBhvr>
                                        <p:cTn id="314" dur="500"/>
                                        <p:tgtEl>
                                          <p:spTgt spid="15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52"/>
                                        </p:tgtEl>
                                        <p:attrNameLst>
                                          <p:attrName>style.visibility</p:attrName>
                                        </p:attrNameLst>
                                      </p:cBhvr>
                                      <p:to>
                                        <p:strVal val="visible"/>
                                      </p:to>
                                    </p:set>
                                    <p:anim calcmode="lin" valueType="num">
                                      <p:cBhvr>
                                        <p:cTn id="317" dur="500" fill="hold"/>
                                        <p:tgtEl>
                                          <p:spTgt spid="152"/>
                                        </p:tgtEl>
                                        <p:attrNameLst>
                                          <p:attrName>ppt_w</p:attrName>
                                        </p:attrNameLst>
                                      </p:cBhvr>
                                      <p:tavLst>
                                        <p:tav tm="0">
                                          <p:val>
                                            <p:fltVal val="0"/>
                                          </p:val>
                                        </p:tav>
                                        <p:tav tm="100000">
                                          <p:val>
                                            <p:strVal val="#ppt_w"/>
                                          </p:val>
                                        </p:tav>
                                      </p:tavLst>
                                    </p:anim>
                                    <p:anim calcmode="lin" valueType="num">
                                      <p:cBhvr>
                                        <p:cTn id="318" dur="500" fill="hold"/>
                                        <p:tgtEl>
                                          <p:spTgt spid="152"/>
                                        </p:tgtEl>
                                        <p:attrNameLst>
                                          <p:attrName>ppt_h</p:attrName>
                                        </p:attrNameLst>
                                      </p:cBhvr>
                                      <p:tavLst>
                                        <p:tav tm="0">
                                          <p:val>
                                            <p:fltVal val="0"/>
                                          </p:val>
                                        </p:tav>
                                        <p:tav tm="100000">
                                          <p:val>
                                            <p:strVal val="#ppt_h"/>
                                          </p:val>
                                        </p:tav>
                                      </p:tavLst>
                                    </p:anim>
                                    <p:animEffect transition="in" filter="fade">
                                      <p:cBhvr>
                                        <p:cTn id="319" dur="500"/>
                                        <p:tgtEl>
                                          <p:spTgt spid="15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55"/>
                                        </p:tgtEl>
                                        <p:attrNameLst>
                                          <p:attrName>style.visibility</p:attrName>
                                        </p:attrNameLst>
                                      </p:cBhvr>
                                      <p:to>
                                        <p:strVal val="visible"/>
                                      </p:to>
                                    </p:set>
                                    <p:anim calcmode="lin" valueType="num">
                                      <p:cBhvr>
                                        <p:cTn id="322" dur="500" fill="hold"/>
                                        <p:tgtEl>
                                          <p:spTgt spid="155"/>
                                        </p:tgtEl>
                                        <p:attrNameLst>
                                          <p:attrName>ppt_w</p:attrName>
                                        </p:attrNameLst>
                                      </p:cBhvr>
                                      <p:tavLst>
                                        <p:tav tm="0">
                                          <p:val>
                                            <p:fltVal val="0"/>
                                          </p:val>
                                        </p:tav>
                                        <p:tav tm="100000">
                                          <p:val>
                                            <p:strVal val="#ppt_w"/>
                                          </p:val>
                                        </p:tav>
                                      </p:tavLst>
                                    </p:anim>
                                    <p:anim calcmode="lin" valueType="num">
                                      <p:cBhvr>
                                        <p:cTn id="323" dur="500" fill="hold"/>
                                        <p:tgtEl>
                                          <p:spTgt spid="155"/>
                                        </p:tgtEl>
                                        <p:attrNameLst>
                                          <p:attrName>ppt_h</p:attrName>
                                        </p:attrNameLst>
                                      </p:cBhvr>
                                      <p:tavLst>
                                        <p:tav tm="0">
                                          <p:val>
                                            <p:fltVal val="0"/>
                                          </p:val>
                                        </p:tav>
                                        <p:tav tm="100000">
                                          <p:val>
                                            <p:strVal val="#ppt_h"/>
                                          </p:val>
                                        </p:tav>
                                      </p:tavLst>
                                    </p:anim>
                                    <p:animEffect transition="in" filter="fade">
                                      <p:cBhvr>
                                        <p:cTn id="324" dur="500"/>
                                        <p:tgtEl>
                                          <p:spTgt spid="155"/>
                                        </p:tgtEl>
                                      </p:cBhvr>
                                    </p:animEffect>
                                  </p:childTnLst>
                                </p:cTn>
                              </p:par>
                              <p:par>
                                <p:cTn id="325" presetID="53" presetClass="entr" presetSubtype="16" fill="hold" nodeType="withEffect">
                                  <p:stCondLst>
                                    <p:cond delay="0"/>
                                  </p:stCondLst>
                                  <p:childTnLst>
                                    <p:set>
                                      <p:cBhvr>
                                        <p:cTn id="326" dur="1" fill="hold">
                                          <p:stCondLst>
                                            <p:cond delay="0"/>
                                          </p:stCondLst>
                                        </p:cTn>
                                        <p:tgtEl>
                                          <p:spTgt spid="156"/>
                                        </p:tgtEl>
                                        <p:attrNameLst>
                                          <p:attrName>style.visibility</p:attrName>
                                        </p:attrNameLst>
                                      </p:cBhvr>
                                      <p:to>
                                        <p:strVal val="visible"/>
                                      </p:to>
                                    </p:set>
                                    <p:anim calcmode="lin" valueType="num">
                                      <p:cBhvr>
                                        <p:cTn id="327" dur="500" fill="hold"/>
                                        <p:tgtEl>
                                          <p:spTgt spid="156"/>
                                        </p:tgtEl>
                                        <p:attrNameLst>
                                          <p:attrName>ppt_w</p:attrName>
                                        </p:attrNameLst>
                                      </p:cBhvr>
                                      <p:tavLst>
                                        <p:tav tm="0">
                                          <p:val>
                                            <p:fltVal val="0"/>
                                          </p:val>
                                        </p:tav>
                                        <p:tav tm="100000">
                                          <p:val>
                                            <p:strVal val="#ppt_w"/>
                                          </p:val>
                                        </p:tav>
                                      </p:tavLst>
                                    </p:anim>
                                    <p:anim calcmode="lin" valueType="num">
                                      <p:cBhvr>
                                        <p:cTn id="328" dur="500" fill="hold"/>
                                        <p:tgtEl>
                                          <p:spTgt spid="156"/>
                                        </p:tgtEl>
                                        <p:attrNameLst>
                                          <p:attrName>ppt_h</p:attrName>
                                        </p:attrNameLst>
                                      </p:cBhvr>
                                      <p:tavLst>
                                        <p:tav tm="0">
                                          <p:val>
                                            <p:fltVal val="0"/>
                                          </p:val>
                                        </p:tav>
                                        <p:tav tm="100000">
                                          <p:val>
                                            <p:strVal val="#ppt_h"/>
                                          </p:val>
                                        </p:tav>
                                      </p:tavLst>
                                    </p:anim>
                                    <p:animEffect transition="in" filter="fade">
                                      <p:cBhvr>
                                        <p:cTn id="329" dur="500"/>
                                        <p:tgtEl>
                                          <p:spTgt spid="156"/>
                                        </p:tgtEl>
                                      </p:cBhvr>
                                    </p:animEffect>
                                  </p:childTnLst>
                                </p:cTn>
                              </p:par>
                              <p:par>
                                <p:cTn id="330" presetID="53" presetClass="entr" presetSubtype="16" fill="hold" nodeType="withEffect">
                                  <p:stCondLst>
                                    <p:cond delay="0"/>
                                  </p:stCondLst>
                                  <p:childTnLst>
                                    <p:set>
                                      <p:cBhvr>
                                        <p:cTn id="331" dur="1" fill="hold">
                                          <p:stCondLst>
                                            <p:cond delay="0"/>
                                          </p:stCondLst>
                                        </p:cTn>
                                        <p:tgtEl>
                                          <p:spTgt spid="157"/>
                                        </p:tgtEl>
                                        <p:attrNameLst>
                                          <p:attrName>style.visibility</p:attrName>
                                        </p:attrNameLst>
                                      </p:cBhvr>
                                      <p:to>
                                        <p:strVal val="visible"/>
                                      </p:to>
                                    </p:set>
                                    <p:anim calcmode="lin" valueType="num">
                                      <p:cBhvr>
                                        <p:cTn id="332" dur="500" fill="hold"/>
                                        <p:tgtEl>
                                          <p:spTgt spid="157"/>
                                        </p:tgtEl>
                                        <p:attrNameLst>
                                          <p:attrName>ppt_w</p:attrName>
                                        </p:attrNameLst>
                                      </p:cBhvr>
                                      <p:tavLst>
                                        <p:tav tm="0">
                                          <p:val>
                                            <p:fltVal val="0"/>
                                          </p:val>
                                        </p:tav>
                                        <p:tav tm="100000">
                                          <p:val>
                                            <p:strVal val="#ppt_w"/>
                                          </p:val>
                                        </p:tav>
                                      </p:tavLst>
                                    </p:anim>
                                    <p:anim calcmode="lin" valueType="num">
                                      <p:cBhvr>
                                        <p:cTn id="333" dur="500" fill="hold"/>
                                        <p:tgtEl>
                                          <p:spTgt spid="157"/>
                                        </p:tgtEl>
                                        <p:attrNameLst>
                                          <p:attrName>ppt_h</p:attrName>
                                        </p:attrNameLst>
                                      </p:cBhvr>
                                      <p:tavLst>
                                        <p:tav tm="0">
                                          <p:val>
                                            <p:fltVal val="0"/>
                                          </p:val>
                                        </p:tav>
                                        <p:tav tm="100000">
                                          <p:val>
                                            <p:strVal val="#ppt_h"/>
                                          </p:val>
                                        </p:tav>
                                      </p:tavLst>
                                    </p:anim>
                                    <p:animEffect transition="in" filter="fade">
                                      <p:cBhvr>
                                        <p:cTn id="334" dur="500"/>
                                        <p:tgtEl>
                                          <p:spTgt spid="157"/>
                                        </p:tgtEl>
                                      </p:cBhvr>
                                    </p:animEffect>
                                  </p:childTnLst>
                                </p:cTn>
                              </p:par>
                              <p:par>
                                <p:cTn id="335" presetID="53" presetClass="entr" presetSubtype="16" fill="hold" nodeType="withEffect">
                                  <p:stCondLst>
                                    <p:cond delay="0"/>
                                  </p:stCondLst>
                                  <p:childTnLst>
                                    <p:set>
                                      <p:cBhvr>
                                        <p:cTn id="336" dur="1" fill="hold">
                                          <p:stCondLst>
                                            <p:cond delay="0"/>
                                          </p:stCondLst>
                                        </p:cTn>
                                        <p:tgtEl>
                                          <p:spTgt spid="158"/>
                                        </p:tgtEl>
                                        <p:attrNameLst>
                                          <p:attrName>style.visibility</p:attrName>
                                        </p:attrNameLst>
                                      </p:cBhvr>
                                      <p:to>
                                        <p:strVal val="visible"/>
                                      </p:to>
                                    </p:set>
                                    <p:anim calcmode="lin" valueType="num">
                                      <p:cBhvr>
                                        <p:cTn id="337" dur="500" fill="hold"/>
                                        <p:tgtEl>
                                          <p:spTgt spid="158"/>
                                        </p:tgtEl>
                                        <p:attrNameLst>
                                          <p:attrName>ppt_w</p:attrName>
                                        </p:attrNameLst>
                                      </p:cBhvr>
                                      <p:tavLst>
                                        <p:tav tm="0">
                                          <p:val>
                                            <p:fltVal val="0"/>
                                          </p:val>
                                        </p:tav>
                                        <p:tav tm="100000">
                                          <p:val>
                                            <p:strVal val="#ppt_w"/>
                                          </p:val>
                                        </p:tav>
                                      </p:tavLst>
                                    </p:anim>
                                    <p:anim calcmode="lin" valueType="num">
                                      <p:cBhvr>
                                        <p:cTn id="338" dur="500" fill="hold"/>
                                        <p:tgtEl>
                                          <p:spTgt spid="158"/>
                                        </p:tgtEl>
                                        <p:attrNameLst>
                                          <p:attrName>ppt_h</p:attrName>
                                        </p:attrNameLst>
                                      </p:cBhvr>
                                      <p:tavLst>
                                        <p:tav tm="0">
                                          <p:val>
                                            <p:fltVal val="0"/>
                                          </p:val>
                                        </p:tav>
                                        <p:tav tm="100000">
                                          <p:val>
                                            <p:strVal val="#ppt_h"/>
                                          </p:val>
                                        </p:tav>
                                      </p:tavLst>
                                    </p:anim>
                                    <p:animEffect transition="in" filter="fade">
                                      <p:cBhvr>
                                        <p:cTn id="339" dur="500"/>
                                        <p:tgtEl>
                                          <p:spTgt spid="158"/>
                                        </p:tgtEl>
                                      </p:cBhvr>
                                    </p:animEffect>
                                  </p:childTnLst>
                                </p:cTn>
                              </p:par>
                              <p:par>
                                <p:cTn id="340" presetID="53" presetClass="entr" presetSubtype="16" fill="hold" nodeType="withEffect">
                                  <p:stCondLst>
                                    <p:cond delay="0"/>
                                  </p:stCondLst>
                                  <p:childTnLst>
                                    <p:set>
                                      <p:cBhvr>
                                        <p:cTn id="341" dur="1" fill="hold">
                                          <p:stCondLst>
                                            <p:cond delay="0"/>
                                          </p:stCondLst>
                                        </p:cTn>
                                        <p:tgtEl>
                                          <p:spTgt spid="159"/>
                                        </p:tgtEl>
                                        <p:attrNameLst>
                                          <p:attrName>style.visibility</p:attrName>
                                        </p:attrNameLst>
                                      </p:cBhvr>
                                      <p:to>
                                        <p:strVal val="visible"/>
                                      </p:to>
                                    </p:set>
                                    <p:anim calcmode="lin" valueType="num">
                                      <p:cBhvr>
                                        <p:cTn id="342" dur="500" fill="hold"/>
                                        <p:tgtEl>
                                          <p:spTgt spid="159"/>
                                        </p:tgtEl>
                                        <p:attrNameLst>
                                          <p:attrName>ppt_w</p:attrName>
                                        </p:attrNameLst>
                                      </p:cBhvr>
                                      <p:tavLst>
                                        <p:tav tm="0">
                                          <p:val>
                                            <p:fltVal val="0"/>
                                          </p:val>
                                        </p:tav>
                                        <p:tav tm="100000">
                                          <p:val>
                                            <p:strVal val="#ppt_w"/>
                                          </p:val>
                                        </p:tav>
                                      </p:tavLst>
                                    </p:anim>
                                    <p:anim calcmode="lin" valueType="num">
                                      <p:cBhvr>
                                        <p:cTn id="343" dur="500" fill="hold"/>
                                        <p:tgtEl>
                                          <p:spTgt spid="159"/>
                                        </p:tgtEl>
                                        <p:attrNameLst>
                                          <p:attrName>ppt_h</p:attrName>
                                        </p:attrNameLst>
                                      </p:cBhvr>
                                      <p:tavLst>
                                        <p:tav tm="0">
                                          <p:val>
                                            <p:fltVal val="0"/>
                                          </p:val>
                                        </p:tav>
                                        <p:tav tm="100000">
                                          <p:val>
                                            <p:strVal val="#ppt_h"/>
                                          </p:val>
                                        </p:tav>
                                      </p:tavLst>
                                    </p:anim>
                                    <p:animEffect transition="in" filter="fade">
                                      <p:cBhvr>
                                        <p:cTn id="344" dur="500"/>
                                        <p:tgtEl>
                                          <p:spTgt spid="159"/>
                                        </p:tgtEl>
                                      </p:cBhvr>
                                    </p:animEffect>
                                  </p:childTnLst>
                                </p:cTn>
                              </p:par>
                              <p:par>
                                <p:cTn id="345" presetID="53" presetClass="entr" presetSubtype="16" fill="hold" nodeType="withEffect">
                                  <p:stCondLst>
                                    <p:cond delay="0"/>
                                  </p:stCondLst>
                                  <p:childTnLst>
                                    <p:set>
                                      <p:cBhvr>
                                        <p:cTn id="346" dur="1" fill="hold">
                                          <p:stCondLst>
                                            <p:cond delay="0"/>
                                          </p:stCondLst>
                                        </p:cTn>
                                        <p:tgtEl>
                                          <p:spTgt spid="160"/>
                                        </p:tgtEl>
                                        <p:attrNameLst>
                                          <p:attrName>style.visibility</p:attrName>
                                        </p:attrNameLst>
                                      </p:cBhvr>
                                      <p:to>
                                        <p:strVal val="visible"/>
                                      </p:to>
                                    </p:set>
                                    <p:anim calcmode="lin" valueType="num">
                                      <p:cBhvr>
                                        <p:cTn id="347" dur="500" fill="hold"/>
                                        <p:tgtEl>
                                          <p:spTgt spid="160"/>
                                        </p:tgtEl>
                                        <p:attrNameLst>
                                          <p:attrName>ppt_w</p:attrName>
                                        </p:attrNameLst>
                                      </p:cBhvr>
                                      <p:tavLst>
                                        <p:tav tm="0">
                                          <p:val>
                                            <p:fltVal val="0"/>
                                          </p:val>
                                        </p:tav>
                                        <p:tav tm="100000">
                                          <p:val>
                                            <p:strVal val="#ppt_w"/>
                                          </p:val>
                                        </p:tav>
                                      </p:tavLst>
                                    </p:anim>
                                    <p:anim calcmode="lin" valueType="num">
                                      <p:cBhvr>
                                        <p:cTn id="348" dur="500" fill="hold"/>
                                        <p:tgtEl>
                                          <p:spTgt spid="160"/>
                                        </p:tgtEl>
                                        <p:attrNameLst>
                                          <p:attrName>ppt_h</p:attrName>
                                        </p:attrNameLst>
                                      </p:cBhvr>
                                      <p:tavLst>
                                        <p:tav tm="0">
                                          <p:val>
                                            <p:fltVal val="0"/>
                                          </p:val>
                                        </p:tav>
                                        <p:tav tm="100000">
                                          <p:val>
                                            <p:strVal val="#ppt_h"/>
                                          </p:val>
                                        </p:tav>
                                      </p:tavLst>
                                    </p:anim>
                                    <p:animEffect transition="in" filter="fade">
                                      <p:cBhvr>
                                        <p:cTn id="349" dur="500"/>
                                        <p:tgtEl>
                                          <p:spTgt spid="160"/>
                                        </p:tgtEl>
                                      </p:cBhvr>
                                    </p:animEffect>
                                  </p:childTnLst>
                                </p:cTn>
                              </p:par>
                              <p:par>
                                <p:cTn id="350" presetID="53" presetClass="entr" presetSubtype="16" fill="hold" nodeType="withEffect">
                                  <p:stCondLst>
                                    <p:cond delay="0"/>
                                  </p:stCondLst>
                                  <p:childTnLst>
                                    <p:set>
                                      <p:cBhvr>
                                        <p:cTn id="351" dur="1" fill="hold">
                                          <p:stCondLst>
                                            <p:cond delay="0"/>
                                          </p:stCondLst>
                                        </p:cTn>
                                        <p:tgtEl>
                                          <p:spTgt spid="161"/>
                                        </p:tgtEl>
                                        <p:attrNameLst>
                                          <p:attrName>style.visibility</p:attrName>
                                        </p:attrNameLst>
                                      </p:cBhvr>
                                      <p:to>
                                        <p:strVal val="visible"/>
                                      </p:to>
                                    </p:set>
                                    <p:anim calcmode="lin" valueType="num">
                                      <p:cBhvr>
                                        <p:cTn id="352" dur="500" fill="hold"/>
                                        <p:tgtEl>
                                          <p:spTgt spid="161"/>
                                        </p:tgtEl>
                                        <p:attrNameLst>
                                          <p:attrName>ppt_w</p:attrName>
                                        </p:attrNameLst>
                                      </p:cBhvr>
                                      <p:tavLst>
                                        <p:tav tm="0">
                                          <p:val>
                                            <p:fltVal val="0"/>
                                          </p:val>
                                        </p:tav>
                                        <p:tav tm="100000">
                                          <p:val>
                                            <p:strVal val="#ppt_w"/>
                                          </p:val>
                                        </p:tav>
                                      </p:tavLst>
                                    </p:anim>
                                    <p:anim calcmode="lin" valueType="num">
                                      <p:cBhvr>
                                        <p:cTn id="353" dur="500" fill="hold"/>
                                        <p:tgtEl>
                                          <p:spTgt spid="161"/>
                                        </p:tgtEl>
                                        <p:attrNameLst>
                                          <p:attrName>ppt_h</p:attrName>
                                        </p:attrNameLst>
                                      </p:cBhvr>
                                      <p:tavLst>
                                        <p:tav tm="0">
                                          <p:val>
                                            <p:fltVal val="0"/>
                                          </p:val>
                                        </p:tav>
                                        <p:tav tm="100000">
                                          <p:val>
                                            <p:strVal val="#ppt_h"/>
                                          </p:val>
                                        </p:tav>
                                      </p:tavLst>
                                    </p:anim>
                                    <p:animEffect transition="in" filter="fade">
                                      <p:cBhvr>
                                        <p:cTn id="354" dur="500"/>
                                        <p:tgtEl>
                                          <p:spTgt spid="161"/>
                                        </p:tgtEl>
                                      </p:cBhvr>
                                    </p:animEffect>
                                  </p:childTnLst>
                                </p:cTn>
                              </p:par>
                              <p:par>
                                <p:cTn id="355" presetID="53" presetClass="entr" presetSubtype="16" fill="hold" nodeType="withEffect">
                                  <p:stCondLst>
                                    <p:cond delay="0"/>
                                  </p:stCondLst>
                                  <p:childTnLst>
                                    <p:set>
                                      <p:cBhvr>
                                        <p:cTn id="356" dur="1" fill="hold">
                                          <p:stCondLst>
                                            <p:cond delay="0"/>
                                          </p:stCondLst>
                                        </p:cTn>
                                        <p:tgtEl>
                                          <p:spTgt spid="162"/>
                                        </p:tgtEl>
                                        <p:attrNameLst>
                                          <p:attrName>style.visibility</p:attrName>
                                        </p:attrNameLst>
                                      </p:cBhvr>
                                      <p:to>
                                        <p:strVal val="visible"/>
                                      </p:to>
                                    </p:set>
                                    <p:anim calcmode="lin" valueType="num">
                                      <p:cBhvr>
                                        <p:cTn id="357" dur="500" fill="hold"/>
                                        <p:tgtEl>
                                          <p:spTgt spid="162"/>
                                        </p:tgtEl>
                                        <p:attrNameLst>
                                          <p:attrName>ppt_w</p:attrName>
                                        </p:attrNameLst>
                                      </p:cBhvr>
                                      <p:tavLst>
                                        <p:tav tm="0">
                                          <p:val>
                                            <p:fltVal val="0"/>
                                          </p:val>
                                        </p:tav>
                                        <p:tav tm="100000">
                                          <p:val>
                                            <p:strVal val="#ppt_w"/>
                                          </p:val>
                                        </p:tav>
                                      </p:tavLst>
                                    </p:anim>
                                    <p:anim calcmode="lin" valueType="num">
                                      <p:cBhvr>
                                        <p:cTn id="358" dur="500" fill="hold"/>
                                        <p:tgtEl>
                                          <p:spTgt spid="162"/>
                                        </p:tgtEl>
                                        <p:attrNameLst>
                                          <p:attrName>ppt_h</p:attrName>
                                        </p:attrNameLst>
                                      </p:cBhvr>
                                      <p:tavLst>
                                        <p:tav tm="0">
                                          <p:val>
                                            <p:fltVal val="0"/>
                                          </p:val>
                                        </p:tav>
                                        <p:tav tm="100000">
                                          <p:val>
                                            <p:strVal val="#ppt_h"/>
                                          </p:val>
                                        </p:tav>
                                      </p:tavLst>
                                    </p:anim>
                                    <p:animEffect transition="in" filter="fade">
                                      <p:cBhvr>
                                        <p:cTn id="359" dur="500"/>
                                        <p:tgtEl>
                                          <p:spTgt spid="162"/>
                                        </p:tgtEl>
                                      </p:cBhvr>
                                    </p:animEffect>
                                  </p:childTnLst>
                                </p:cTn>
                              </p:par>
                              <p:par>
                                <p:cTn id="360" presetID="53" presetClass="entr" presetSubtype="16" fill="hold" nodeType="withEffect">
                                  <p:stCondLst>
                                    <p:cond delay="0"/>
                                  </p:stCondLst>
                                  <p:childTnLst>
                                    <p:set>
                                      <p:cBhvr>
                                        <p:cTn id="361" dur="1" fill="hold">
                                          <p:stCondLst>
                                            <p:cond delay="0"/>
                                          </p:stCondLst>
                                        </p:cTn>
                                        <p:tgtEl>
                                          <p:spTgt spid="163"/>
                                        </p:tgtEl>
                                        <p:attrNameLst>
                                          <p:attrName>style.visibility</p:attrName>
                                        </p:attrNameLst>
                                      </p:cBhvr>
                                      <p:to>
                                        <p:strVal val="visible"/>
                                      </p:to>
                                    </p:set>
                                    <p:anim calcmode="lin" valueType="num">
                                      <p:cBhvr>
                                        <p:cTn id="362" dur="500" fill="hold"/>
                                        <p:tgtEl>
                                          <p:spTgt spid="163"/>
                                        </p:tgtEl>
                                        <p:attrNameLst>
                                          <p:attrName>ppt_w</p:attrName>
                                        </p:attrNameLst>
                                      </p:cBhvr>
                                      <p:tavLst>
                                        <p:tav tm="0">
                                          <p:val>
                                            <p:fltVal val="0"/>
                                          </p:val>
                                        </p:tav>
                                        <p:tav tm="100000">
                                          <p:val>
                                            <p:strVal val="#ppt_w"/>
                                          </p:val>
                                        </p:tav>
                                      </p:tavLst>
                                    </p:anim>
                                    <p:anim calcmode="lin" valueType="num">
                                      <p:cBhvr>
                                        <p:cTn id="363" dur="500" fill="hold"/>
                                        <p:tgtEl>
                                          <p:spTgt spid="163"/>
                                        </p:tgtEl>
                                        <p:attrNameLst>
                                          <p:attrName>ppt_h</p:attrName>
                                        </p:attrNameLst>
                                      </p:cBhvr>
                                      <p:tavLst>
                                        <p:tav tm="0">
                                          <p:val>
                                            <p:fltVal val="0"/>
                                          </p:val>
                                        </p:tav>
                                        <p:tav tm="100000">
                                          <p:val>
                                            <p:strVal val="#ppt_h"/>
                                          </p:val>
                                        </p:tav>
                                      </p:tavLst>
                                    </p:anim>
                                    <p:animEffect transition="in" filter="fade">
                                      <p:cBhvr>
                                        <p:cTn id="364" dur="500"/>
                                        <p:tgtEl>
                                          <p:spTgt spid="163"/>
                                        </p:tgtEl>
                                      </p:cBhvr>
                                    </p:animEffect>
                                  </p:childTnLst>
                                </p:cTn>
                              </p:par>
                              <p:par>
                                <p:cTn id="365" presetID="53" presetClass="entr" presetSubtype="16" fill="hold" nodeType="withEffect">
                                  <p:stCondLst>
                                    <p:cond delay="0"/>
                                  </p:stCondLst>
                                  <p:childTnLst>
                                    <p:set>
                                      <p:cBhvr>
                                        <p:cTn id="366" dur="1" fill="hold">
                                          <p:stCondLst>
                                            <p:cond delay="0"/>
                                          </p:stCondLst>
                                        </p:cTn>
                                        <p:tgtEl>
                                          <p:spTgt spid="164"/>
                                        </p:tgtEl>
                                        <p:attrNameLst>
                                          <p:attrName>style.visibility</p:attrName>
                                        </p:attrNameLst>
                                      </p:cBhvr>
                                      <p:to>
                                        <p:strVal val="visible"/>
                                      </p:to>
                                    </p:set>
                                    <p:anim calcmode="lin" valueType="num">
                                      <p:cBhvr>
                                        <p:cTn id="367" dur="500" fill="hold"/>
                                        <p:tgtEl>
                                          <p:spTgt spid="164"/>
                                        </p:tgtEl>
                                        <p:attrNameLst>
                                          <p:attrName>ppt_w</p:attrName>
                                        </p:attrNameLst>
                                      </p:cBhvr>
                                      <p:tavLst>
                                        <p:tav tm="0">
                                          <p:val>
                                            <p:fltVal val="0"/>
                                          </p:val>
                                        </p:tav>
                                        <p:tav tm="100000">
                                          <p:val>
                                            <p:strVal val="#ppt_w"/>
                                          </p:val>
                                        </p:tav>
                                      </p:tavLst>
                                    </p:anim>
                                    <p:anim calcmode="lin" valueType="num">
                                      <p:cBhvr>
                                        <p:cTn id="368" dur="500" fill="hold"/>
                                        <p:tgtEl>
                                          <p:spTgt spid="164"/>
                                        </p:tgtEl>
                                        <p:attrNameLst>
                                          <p:attrName>ppt_h</p:attrName>
                                        </p:attrNameLst>
                                      </p:cBhvr>
                                      <p:tavLst>
                                        <p:tav tm="0">
                                          <p:val>
                                            <p:fltVal val="0"/>
                                          </p:val>
                                        </p:tav>
                                        <p:tav tm="100000">
                                          <p:val>
                                            <p:strVal val="#ppt_h"/>
                                          </p:val>
                                        </p:tav>
                                      </p:tavLst>
                                    </p:anim>
                                    <p:animEffect transition="in" filter="fade">
                                      <p:cBhvr>
                                        <p:cTn id="369" dur="500"/>
                                        <p:tgtEl>
                                          <p:spTgt spid="164"/>
                                        </p:tgtEl>
                                      </p:cBhvr>
                                    </p:animEffect>
                                  </p:childTnLst>
                                </p:cTn>
                              </p:par>
                              <p:par>
                                <p:cTn id="370" presetID="53" presetClass="entr" presetSubtype="16" fill="hold" nodeType="withEffect">
                                  <p:stCondLst>
                                    <p:cond delay="0"/>
                                  </p:stCondLst>
                                  <p:childTnLst>
                                    <p:set>
                                      <p:cBhvr>
                                        <p:cTn id="371" dur="1" fill="hold">
                                          <p:stCondLst>
                                            <p:cond delay="0"/>
                                          </p:stCondLst>
                                        </p:cTn>
                                        <p:tgtEl>
                                          <p:spTgt spid="165"/>
                                        </p:tgtEl>
                                        <p:attrNameLst>
                                          <p:attrName>style.visibility</p:attrName>
                                        </p:attrNameLst>
                                      </p:cBhvr>
                                      <p:to>
                                        <p:strVal val="visible"/>
                                      </p:to>
                                    </p:set>
                                    <p:anim calcmode="lin" valueType="num">
                                      <p:cBhvr>
                                        <p:cTn id="372" dur="500" fill="hold"/>
                                        <p:tgtEl>
                                          <p:spTgt spid="165"/>
                                        </p:tgtEl>
                                        <p:attrNameLst>
                                          <p:attrName>ppt_w</p:attrName>
                                        </p:attrNameLst>
                                      </p:cBhvr>
                                      <p:tavLst>
                                        <p:tav tm="0">
                                          <p:val>
                                            <p:fltVal val="0"/>
                                          </p:val>
                                        </p:tav>
                                        <p:tav tm="100000">
                                          <p:val>
                                            <p:strVal val="#ppt_w"/>
                                          </p:val>
                                        </p:tav>
                                      </p:tavLst>
                                    </p:anim>
                                    <p:anim calcmode="lin" valueType="num">
                                      <p:cBhvr>
                                        <p:cTn id="373" dur="500" fill="hold"/>
                                        <p:tgtEl>
                                          <p:spTgt spid="165"/>
                                        </p:tgtEl>
                                        <p:attrNameLst>
                                          <p:attrName>ppt_h</p:attrName>
                                        </p:attrNameLst>
                                      </p:cBhvr>
                                      <p:tavLst>
                                        <p:tav tm="0">
                                          <p:val>
                                            <p:fltVal val="0"/>
                                          </p:val>
                                        </p:tav>
                                        <p:tav tm="100000">
                                          <p:val>
                                            <p:strVal val="#ppt_h"/>
                                          </p:val>
                                        </p:tav>
                                      </p:tavLst>
                                    </p:anim>
                                    <p:animEffect transition="in" filter="fade">
                                      <p:cBhvr>
                                        <p:cTn id="374" dur="500"/>
                                        <p:tgtEl>
                                          <p:spTgt spid="165"/>
                                        </p:tgtEl>
                                      </p:cBhvr>
                                    </p:animEffect>
                                  </p:childTnLst>
                                </p:cTn>
                              </p:par>
                              <p:par>
                                <p:cTn id="375" presetID="53" presetClass="entr" presetSubtype="16" fill="hold" nodeType="withEffect">
                                  <p:stCondLst>
                                    <p:cond delay="0"/>
                                  </p:stCondLst>
                                  <p:childTnLst>
                                    <p:set>
                                      <p:cBhvr>
                                        <p:cTn id="376" dur="1" fill="hold">
                                          <p:stCondLst>
                                            <p:cond delay="0"/>
                                          </p:stCondLst>
                                        </p:cTn>
                                        <p:tgtEl>
                                          <p:spTgt spid="166"/>
                                        </p:tgtEl>
                                        <p:attrNameLst>
                                          <p:attrName>style.visibility</p:attrName>
                                        </p:attrNameLst>
                                      </p:cBhvr>
                                      <p:to>
                                        <p:strVal val="visible"/>
                                      </p:to>
                                    </p:set>
                                    <p:anim calcmode="lin" valueType="num">
                                      <p:cBhvr>
                                        <p:cTn id="377" dur="500" fill="hold"/>
                                        <p:tgtEl>
                                          <p:spTgt spid="166"/>
                                        </p:tgtEl>
                                        <p:attrNameLst>
                                          <p:attrName>ppt_w</p:attrName>
                                        </p:attrNameLst>
                                      </p:cBhvr>
                                      <p:tavLst>
                                        <p:tav tm="0">
                                          <p:val>
                                            <p:fltVal val="0"/>
                                          </p:val>
                                        </p:tav>
                                        <p:tav tm="100000">
                                          <p:val>
                                            <p:strVal val="#ppt_w"/>
                                          </p:val>
                                        </p:tav>
                                      </p:tavLst>
                                    </p:anim>
                                    <p:anim calcmode="lin" valueType="num">
                                      <p:cBhvr>
                                        <p:cTn id="378" dur="500" fill="hold"/>
                                        <p:tgtEl>
                                          <p:spTgt spid="166"/>
                                        </p:tgtEl>
                                        <p:attrNameLst>
                                          <p:attrName>ppt_h</p:attrName>
                                        </p:attrNameLst>
                                      </p:cBhvr>
                                      <p:tavLst>
                                        <p:tav tm="0">
                                          <p:val>
                                            <p:fltVal val="0"/>
                                          </p:val>
                                        </p:tav>
                                        <p:tav tm="100000">
                                          <p:val>
                                            <p:strVal val="#ppt_h"/>
                                          </p:val>
                                        </p:tav>
                                      </p:tavLst>
                                    </p:anim>
                                    <p:animEffect transition="in" filter="fade">
                                      <p:cBhvr>
                                        <p:cTn id="379" dur="500"/>
                                        <p:tgtEl>
                                          <p:spTgt spid="16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67"/>
                                        </p:tgtEl>
                                        <p:attrNameLst>
                                          <p:attrName>style.visibility</p:attrName>
                                        </p:attrNameLst>
                                      </p:cBhvr>
                                      <p:to>
                                        <p:strVal val="visible"/>
                                      </p:to>
                                    </p:set>
                                    <p:anim calcmode="lin" valueType="num">
                                      <p:cBhvr>
                                        <p:cTn id="382" dur="500" fill="hold"/>
                                        <p:tgtEl>
                                          <p:spTgt spid="167"/>
                                        </p:tgtEl>
                                        <p:attrNameLst>
                                          <p:attrName>ppt_w</p:attrName>
                                        </p:attrNameLst>
                                      </p:cBhvr>
                                      <p:tavLst>
                                        <p:tav tm="0">
                                          <p:val>
                                            <p:fltVal val="0"/>
                                          </p:val>
                                        </p:tav>
                                        <p:tav tm="100000">
                                          <p:val>
                                            <p:strVal val="#ppt_w"/>
                                          </p:val>
                                        </p:tav>
                                      </p:tavLst>
                                    </p:anim>
                                    <p:anim calcmode="lin" valueType="num">
                                      <p:cBhvr>
                                        <p:cTn id="383" dur="500" fill="hold"/>
                                        <p:tgtEl>
                                          <p:spTgt spid="167"/>
                                        </p:tgtEl>
                                        <p:attrNameLst>
                                          <p:attrName>ppt_h</p:attrName>
                                        </p:attrNameLst>
                                      </p:cBhvr>
                                      <p:tavLst>
                                        <p:tav tm="0">
                                          <p:val>
                                            <p:fltVal val="0"/>
                                          </p:val>
                                        </p:tav>
                                        <p:tav tm="100000">
                                          <p:val>
                                            <p:strVal val="#ppt_h"/>
                                          </p:val>
                                        </p:tav>
                                      </p:tavLst>
                                    </p:anim>
                                    <p:animEffect transition="in" filter="fade">
                                      <p:cBhvr>
                                        <p:cTn id="384" dur="500"/>
                                        <p:tgtEl>
                                          <p:spTgt spid="16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68"/>
                                        </p:tgtEl>
                                        <p:attrNameLst>
                                          <p:attrName>style.visibility</p:attrName>
                                        </p:attrNameLst>
                                      </p:cBhvr>
                                      <p:to>
                                        <p:strVal val="visible"/>
                                      </p:to>
                                    </p:set>
                                    <p:anim calcmode="lin" valueType="num">
                                      <p:cBhvr>
                                        <p:cTn id="387" dur="500" fill="hold"/>
                                        <p:tgtEl>
                                          <p:spTgt spid="168"/>
                                        </p:tgtEl>
                                        <p:attrNameLst>
                                          <p:attrName>ppt_w</p:attrName>
                                        </p:attrNameLst>
                                      </p:cBhvr>
                                      <p:tavLst>
                                        <p:tav tm="0">
                                          <p:val>
                                            <p:fltVal val="0"/>
                                          </p:val>
                                        </p:tav>
                                        <p:tav tm="100000">
                                          <p:val>
                                            <p:strVal val="#ppt_w"/>
                                          </p:val>
                                        </p:tav>
                                      </p:tavLst>
                                    </p:anim>
                                    <p:anim calcmode="lin" valueType="num">
                                      <p:cBhvr>
                                        <p:cTn id="388" dur="500" fill="hold"/>
                                        <p:tgtEl>
                                          <p:spTgt spid="168"/>
                                        </p:tgtEl>
                                        <p:attrNameLst>
                                          <p:attrName>ppt_h</p:attrName>
                                        </p:attrNameLst>
                                      </p:cBhvr>
                                      <p:tavLst>
                                        <p:tav tm="0">
                                          <p:val>
                                            <p:fltVal val="0"/>
                                          </p:val>
                                        </p:tav>
                                        <p:tav tm="100000">
                                          <p:val>
                                            <p:strVal val="#ppt_h"/>
                                          </p:val>
                                        </p:tav>
                                      </p:tavLst>
                                    </p:anim>
                                    <p:animEffect transition="in" filter="fade">
                                      <p:cBhvr>
                                        <p:cTn id="389" dur="500"/>
                                        <p:tgtEl>
                                          <p:spTgt spid="16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69"/>
                                        </p:tgtEl>
                                        <p:attrNameLst>
                                          <p:attrName>style.visibility</p:attrName>
                                        </p:attrNameLst>
                                      </p:cBhvr>
                                      <p:to>
                                        <p:strVal val="visible"/>
                                      </p:to>
                                    </p:set>
                                    <p:anim calcmode="lin" valueType="num">
                                      <p:cBhvr>
                                        <p:cTn id="392" dur="500" fill="hold"/>
                                        <p:tgtEl>
                                          <p:spTgt spid="169"/>
                                        </p:tgtEl>
                                        <p:attrNameLst>
                                          <p:attrName>ppt_w</p:attrName>
                                        </p:attrNameLst>
                                      </p:cBhvr>
                                      <p:tavLst>
                                        <p:tav tm="0">
                                          <p:val>
                                            <p:fltVal val="0"/>
                                          </p:val>
                                        </p:tav>
                                        <p:tav tm="100000">
                                          <p:val>
                                            <p:strVal val="#ppt_w"/>
                                          </p:val>
                                        </p:tav>
                                      </p:tavLst>
                                    </p:anim>
                                    <p:anim calcmode="lin" valueType="num">
                                      <p:cBhvr>
                                        <p:cTn id="393" dur="500" fill="hold"/>
                                        <p:tgtEl>
                                          <p:spTgt spid="169"/>
                                        </p:tgtEl>
                                        <p:attrNameLst>
                                          <p:attrName>ppt_h</p:attrName>
                                        </p:attrNameLst>
                                      </p:cBhvr>
                                      <p:tavLst>
                                        <p:tav tm="0">
                                          <p:val>
                                            <p:fltVal val="0"/>
                                          </p:val>
                                        </p:tav>
                                        <p:tav tm="100000">
                                          <p:val>
                                            <p:strVal val="#ppt_h"/>
                                          </p:val>
                                        </p:tav>
                                      </p:tavLst>
                                    </p:anim>
                                    <p:animEffect transition="in" filter="fade">
                                      <p:cBhvr>
                                        <p:cTn id="394" dur="500"/>
                                        <p:tgtEl>
                                          <p:spTgt spid="169"/>
                                        </p:tgtEl>
                                      </p:cBhvr>
                                    </p:animEffect>
                                  </p:childTnLst>
                                </p:cTn>
                              </p:par>
                              <p:par>
                                <p:cTn id="395" presetID="53" presetClass="entr" presetSubtype="16" fill="hold" nodeType="withEffect">
                                  <p:stCondLst>
                                    <p:cond delay="0"/>
                                  </p:stCondLst>
                                  <p:childTnLst>
                                    <p:set>
                                      <p:cBhvr>
                                        <p:cTn id="396" dur="1" fill="hold">
                                          <p:stCondLst>
                                            <p:cond delay="0"/>
                                          </p:stCondLst>
                                        </p:cTn>
                                        <p:tgtEl>
                                          <p:spTgt spid="170"/>
                                        </p:tgtEl>
                                        <p:attrNameLst>
                                          <p:attrName>style.visibility</p:attrName>
                                        </p:attrNameLst>
                                      </p:cBhvr>
                                      <p:to>
                                        <p:strVal val="visible"/>
                                      </p:to>
                                    </p:set>
                                    <p:anim calcmode="lin" valueType="num">
                                      <p:cBhvr>
                                        <p:cTn id="397" dur="500" fill="hold"/>
                                        <p:tgtEl>
                                          <p:spTgt spid="170"/>
                                        </p:tgtEl>
                                        <p:attrNameLst>
                                          <p:attrName>ppt_w</p:attrName>
                                        </p:attrNameLst>
                                      </p:cBhvr>
                                      <p:tavLst>
                                        <p:tav tm="0">
                                          <p:val>
                                            <p:fltVal val="0"/>
                                          </p:val>
                                        </p:tav>
                                        <p:tav tm="100000">
                                          <p:val>
                                            <p:strVal val="#ppt_w"/>
                                          </p:val>
                                        </p:tav>
                                      </p:tavLst>
                                    </p:anim>
                                    <p:anim calcmode="lin" valueType="num">
                                      <p:cBhvr>
                                        <p:cTn id="398" dur="500" fill="hold"/>
                                        <p:tgtEl>
                                          <p:spTgt spid="170"/>
                                        </p:tgtEl>
                                        <p:attrNameLst>
                                          <p:attrName>ppt_h</p:attrName>
                                        </p:attrNameLst>
                                      </p:cBhvr>
                                      <p:tavLst>
                                        <p:tav tm="0">
                                          <p:val>
                                            <p:fltVal val="0"/>
                                          </p:val>
                                        </p:tav>
                                        <p:tav tm="100000">
                                          <p:val>
                                            <p:strVal val="#ppt_h"/>
                                          </p:val>
                                        </p:tav>
                                      </p:tavLst>
                                    </p:anim>
                                    <p:animEffect transition="in" filter="fade">
                                      <p:cBhvr>
                                        <p:cTn id="399" dur="500"/>
                                        <p:tgtEl>
                                          <p:spTgt spid="170"/>
                                        </p:tgtEl>
                                      </p:cBhvr>
                                    </p:animEffect>
                                  </p:childTnLst>
                                </p:cTn>
                              </p:par>
                              <p:par>
                                <p:cTn id="400" presetID="53" presetClass="entr" presetSubtype="16" fill="hold" nodeType="withEffect">
                                  <p:stCondLst>
                                    <p:cond delay="0"/>
                                  </p:stCondLst>
                                  <p:childTnLst>
                                    <p:set>
                                      <p:cBhvr>
                                        <p:cTn id="401" dur="1" fill="hold">
                                          <p:stCondLst>
                                            <p:cond delay="0"/>
                                          </p:stCondLst>
                                        </p:cTn>
                                        <p:tgtEl>
                                          <p:spTgt spid="171"/>
                                        </p:tgtEl>
                                        <p:attrNameLst>
                                          <p:attrName>style.visibility</p:attrName>
                                        </p:attrNameLst>
                                      </p:cBhvr>
                                      <p:to>
                                        <p:strVal val="visible"/>
                                      </p:to>
                                    </p:set>
                                    <p:anim calcmode="lin" valueType="num">
                                      <p:cBhvr>
                                        <p:cTn id="402" dur="500" fill="hold"/>
                                        <p:tgtEl>
                                          <p:spTgt spid="171"/>
                                        </p:tgtEl>
                                        <p:attrNameLst>
                                          <p:attrName>ppt_w</p:attrName>
                                        </p:attrNameLst>
                                      </p:cBhvr>
                                      <p:tavLst>
                                        <p:tav tm="0">
                                          <p:val>
                                            <p:fltVal val="0"/>
                                          </p:val>
                                        </p:tav>
                                        <p:tav tm="100000">
                                          <p:val>
                                            <p:strVal val="#ppt_w"/>
                                          </p:val>
                                        </p:tav>
                                      </p:tavLst>
                                    </p:anim>
                                    <p:anim calcmode="lin" valueType="num">
                                      <p:cBhvr>
                                        <p:cTn id="403" dur="500" fill="hold"/>
                                        <p:tgtEl>
                                          <p:spTgt spid="171"/>
                                        </p:tgtEl>
                                        <p:attrNameLst>
                                          <p:attrName>ppt_h</p:attrName>
                                        </p:attrNameLst>
                                      </p:cBhvr>
                                      <p:tavLst>
                                        <p:tav tm="0">
                                          <p:val>
                                            <p:fltVal val="0"/>
                                          </p:val>
                                        </p:tav>
                                        <p:tav tm="100000">
                                          <p:val>
                                            <p:strVal val="#ppt_h"/>
                                          </p:val>
                                        </p:tav>
                                      </p:tavLst>
                                    </p:anim>
                                    <p:animEffect transition="in" filter="fade">
                                      <p:cBhvr>
                                        <p:cTn id="404" dur="500"/>
                                        <p:tgtEl>
                                          <p:spTgt spid="17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72"/>
                                        </p:tgtEl>
                                        <p:attrNameLst>
                                          <p:attrName>style.visibility</p:attrName>
                                        </p:attrNameLst>
                                      </p:cBhvr>
                                      <p:to>
                                        <p:strVal val="visible"/>
                                      </p:to>
                                    </p:set>
                                    <p:anim calcmode="lin" valueType="num">
                                      <p:cBhvr>
                                        <p:cTn id="407" dur="500" fill="hold"/>
                                        <p:tgtEl>
                                          <p:spTgt spid="172"/>
                                        </p:tgtEl>
                                        <p:attrNameLst>
                                          <p:attrName>ppt_w</p:attrName>
                                        </p:attrNameLst>
                                      </p:cBhvr>
                                      <p:tavLst>
                                        <p:tav tm="0">
                                          <p:val>
                                            <p:fltVal val="0"/>
                                          </p:val>
                                        </p:tav>
                                        <p:tav tm="100000">
                                          <p:val>
                                            <p:strVal val="#ppt_w"/>
                                          </p:val>
                                        </p:tav>
                                      </p:tavLst>
                                    </p:anim>
                                    <p:anim calcmode="lin" valueType="num">
                                      <p:cBhvr>
                                        <p:cTn id="408" dur="500" fill="hold"/>
                                        <p:tgtEl>
                                          <p:spTgt spid="172"/>
                                        </p:tgtEl>
                                        <p:attrNameLst>
                                          <p:attrName>ppt_h</p:attrName>
                                        </p:attrNameLst>
                                      </p:cBhvr>
                                      <p:tavLst>
                                        <p:tav tm="0">
                                          <p:val>
                                            <p:fltVal val="0"/>
                                          </p:val>
                                        </p:tav>
                                        <p:tav tm="100000">
                                          <p:val>
                                            <p:strVal val="#ppt_h"/>
                                          </p:val>
                                        </p:tav>
                                      </p:tavLst>
                                    </p:anim>
                                    <p:animEffect transition="in" filter="fade">
                                      <p:cBhvr>
                                        <p:cTn id="409" dur="500"/>
                                        <p:tgtEl>
                                          <p:spTgt spid="172"/>
                                        </p:tgtEl>
                                      </p:cBhvr>
                                    </p:animEffect>
                                  </p:childTnLst>
                                </p:cTn>
                              </p:par>
                              <p:par>
                                <p:cTn id="410" presetID="53" presetClass="entr" presetSubtype="16" fill="hold" nodeType="withEffect">
                                  <p:stCondLst>
                                    <p:cond delay="0"/>
                                  </p:stCondLst>
                                  <p:childTnLst>
                                    <p:set>
                                      <p:cBhvr>
                                        <p:cTn id="411" dur="1" fill="hold">
                                          <p:stCondLst>
                                            <p:cond delay="0"/>
                                          </p:stCondLst>
                                        </p:cTn>
                                        <p:tgtEl>
                                          <p:spTgt spid="175"/>
                                        </p:tgtEl>
                                        <p:attrNameLst>
                                          <p:attrName>style.visibility</p:attrName>
                                        </p:attrNameLst>
                                      </p:cBhvr>
                                      <p:to>
                                        <p:strVal val="visible"/>
                                      </p:to>
                                    </p:set>
                                    <p:anim calcmode="lin" valueType="num">
                                      <p:cBhvr>
                                        <p:cTn id="412" dur="500" fill="hold"/>
                                        <p:tgtEl>
                                          <p:spTgt spid="175"/>
                                        </p:tgtEl>
                                        <p:attrNameLst>
                                          <p:attrName>ppt_w</p:attrName>
                                        </p:attrNameLst>
                                      </p:cBhvr>
                                      <p:tavLst>
                                        <p:tav tm="0">
                                          <p:val>
                                            <p:fltVal val="0"/>
                                          </p:val>
                                        </p:tav>
                                        <p:tav tm="100000">
                                          <p:val>
                                            <p:strVal val="#ppt_w"/>
                                          </p:val>
                                        </p:tav>
                                      </p:tavLst>
                                    </p:anim>
                                    <p:anim calcmode="lin" valueType="num">
                                      <p:cBhvr>
                                        <p:cTn id="413" dur="500" fill="hold"/>
                                        <p:tgtEl>
                                          <p:spTgt spid="175"/>
                                        </p:tgtEl>
                                        <p:attrNameLst>
                                          <p:attrName>ppt_h</p:attrName>
                                        </p:attrNameLst>
                                      </p:cBhvr>
                                      <p:tavLst>
                                        <p:tav tm="0">
                                          <p:val>
                                            <p:fltVal val="0"/>
                                          </p:val>
                                        </p:tav>
                                        <p:tav tm="100000">
                                          <p:val>
                                            <p:strVal val="#ppt_h"/>
                                          </p:val>
                                        </p:tav>
                                      </p:tavLst>
                                    </p:anim>
                                    <p:animEffect transition="in" filter="fade">
                                      <p:cBhvr>
                                        <p:cTn id="414" dur="500"/>
                                        <p:tgtEl>
                                          <p:spTgt spid="175"/>
                                        </p:tgtEl>
                                      </p:cBhvr>
                                    </p:animEffect>
                                  </p:childTnLst>
                                </p:cTn>
                              </p:par>
                              <p:par>
                                <p:cTn id="415" presetID="53" presetClass="entr" presetSubtype="16" fill="hold" nodeType="withEffect">
                                  <p:stCondLst>
                                    <p:cond delay="0"/>
                                  </p:stCondLst>
                                  <p:childTnLst>
                                    <p:set>
                                      <p:cBhvr>
                                        <p:cTn id="416" dur="1" fill="hold">
                                          <p:stCondLst>
                                            <p:cond delay="0"/>
                                          </p:stCondLst>
                                        </p:cTn>
                                        <p:tgtEl>
                                          <p:spTgt spid="176"/>
                                        </p:tgtEl>
                                        <p:attrNameLst>
                                          <p:attrName>style.visibility</p:attrName>
                                        </p:attrNameLst>
                                      </p:cBhvr>
                                      <p:to>
                                        <p:strVal val="visible"/>
                                      </p:to>
                                    </p:set>
                                    <p:anim calcmode="lin" valueType="num">
                                      <p:cBhvr>
                                        <p:cTn id="417" dur="500" fill="hold"/>
                                        <p:tgtEl>
                                          <p:spTgt spid="176"/>
                                        </p:tgtEl>
                                        <p:attrNameLst>
                                          <p:attrName>ppt_w</p:attrName>
                                        </p:attrNameLst>
                                      </p:cBhvr>
                                      <p:tavLst>
                                        <p:tav tm="0">
                                          <p:val>
                                            <p:fltVal val="0"/>
                                          </p:val>
                                        </p:tav>
                                        <p:tav tm="100000">
                                          <p:val>
                                            <p:strVal val="#ppt_w"/>
                                          </p:val>
                                        </p:tav>
                                      </p:tavLst>
                                    </p:anim>
                                    <p:anim calcmode="lin" valueType="num">
                                      <p:cBhvr>
                                        <p:cTn id="418" dur="500" fill="hold"/>
                                        <p:tgtEl>
                                          <p:spTgt spid="176"/>
                                        </p:tgtEl>
                                        <p:attrNameLst>
                                          <p:attrName>ppt_h</p:attrName>
                                        </p:attrNameLst>
                                      </p:cBhvr>
                                      <p:tavLst>
                                        <p:tav tm="0">
                                          <p:val>
                                            <p:fltVal val="0"/>
                                          </p:val>
                                        </p:tav>
                                        <p:tav tm="100000">
                                          <p:val>
                                            <p:strVal val="#ppt_h"/>
                                          </p:val>
                                        </p:tav>
                                      </p:tavLst>
                                    </p:anim>
                                    <p:animEffect transition="in" filter="fade">
                                      <p:cBhvr>
                                        <p:cTn id="419" dur="500"/>
                                        <p:tgtEl>
                                          <p:spTgt spid="176"/>
                                        </p:tgtEl>
                                      </p:cBhvr>
                                    </p:animEffect>
                                  </p:childTnLst>
                                </p:cTn>
                              </p:par>
                              <p:par>
                                <p:cTn id="420" presetID="53" presetClass="entr" presetSubtype="16" fill="hold" nodeType="withEffect">
                                  <p:stCondLst>
                                    <p:cond delay="0"/>
                                  </p:stCondLst>
                                  <p:childTnLst>
                                    <p:set>
                                      <p:cBhvr>
                                        <p:cTn id="421" dur="1" fill="hold">
                                          <p:stCondLst>
                                            <p:cond delay="0"/>
                                          </p:stCondLst>
                                        </p:cTn>
                                        <p:tgtEl>
                                          <p:spTgt spid="177"/>
                                        </p:tgtEl>
                                        <p:attrNameLst>
                                          <p:attrName>style.visibility</p:attrName>
                                        </p:attrNameLst>
                                      </p:cBhvr>
                                      <p:to>
                                        <p:strVal val="visible"/>
                                      </p:to>
                                    </p:set>
                                    <p:anim calcmode="lin" valueType="num">
                                      <p:cBhvr>
                                        <p:cTn id="422" dur="500" fill="hold"/>
                                        <p:tgtEl>
                                          <p:spTgt spid="177"/>
                                        </p:tgtEl>
                                        <p:attrNameLst>
                                          <p:attrName>ppt_w</p:attrName>
                                        </p:attrNameLst>
                                      </p:cBhvr>
                                      <p:tavLst>
                                        <p:tav tm="0">
                                          <p:val>
                                            <p:fltVal val="0"/>
                                          </p:val>
                                        </p:tav>
                                        <p:tav tm="100000">
                                          <p:val>
                                            <p:strVal val="#ppt_w"/>
                                          </p:val>
                                        </p:tav>
                                      </p:tavLst>
                                    </p:anim>
                                    <p:anim calcmode="lin" valueType="num">
                                      <p:cBhvr>
                                        <p:cTn id="423" dur="500" fill="hold"/>
                                        <p:tgtEl>
                                          <p:spTgt spid="177"/>
                                        </p:tgtEl>
                                        <p:attrNameLst>
                                          <p:attrName>ppt_h</p:attrName>
                                        </p:attrNameLst>
                                      </p:cBhvr>
                                      <p:tavLst>
                                        <p:tav tm="0">
                                          <p:val>
                                            <p:fltVal val="0"/>
                                          </p:val>
                                        </p:tav>
                                        <p:tav tm="100000">
                                          <p:val>
                                            <p:strVal val="#ppt_h"/>
                                          </p:val>
                                        </p:tav>
                                      </p:tavLst>
                                    </p:anim>
                                    <p:animEffect transition="in" filter="fade">
                                      <p:cBhvr>
                                        <p:cTn id="424" dur="500"/>
                                        <p:tgtEl>
                                          <p:spTgt spid="177"/>
                                        </p:tgtEl>
                                      </p:cBhvr>
                                    </p:animEffect>
                                  </p:childTnLst>
                                </p:cTn>
                              </p:par>
                              <p:par>
                                <p:cTn id="425" presetID="53" presetClass="entr" presetSubtype="16" fill="hold" nodeType="withEffect">
                                  <p:stCondLst>
                                    <p:cond delay="0"/>
                                  </p:stCondLst>
                                  <p:childTnLst>
                                    <p:set>
                                      <p:cBhvr>
                                        <p:cTn id="426" dur="1" fill="hold">
                                          <p:stCondLst>
                                            <p:cond delay="0"/>
                                          </p:stCondLst>
                                        </p:cTn>
                                        <p:tgtEl>
                                          <p:spTgt spid="178"/>
                                        </p:tgtEl>
                                        <p:attrNameLst>
                                          <p:attrName>style.visibility</p:attrName>
                                        </p:attrNameLst>
                                      </p:cBhvr>
                                      <p:to>
                                        <p:strVal val="visible"/>
                                      </p:to>
                                    </p:set>
                                    <p:anim calcmode="lin" valueType="num">
                                      <p:cBhvr>
                                        <p:cTn id="427" dur="500" fill="hold"/>
                                        <p:tgtEl>
                                          <p:spTgt spid="178"/>
                                        </p:tgtEl>
                                        <p:attrNameLst>
                                          <p:attrName>ppt_w</p:attrName>
                                        </p:attrNameLst>
                                      </p:cBhvr>
                                      <p:tavLst>
                                        <p:tav tm="0">
                                          <p:val>
                                            <p:fltVal val="0"/>
                                          </p:val>
                                        </p:tav>
                                        <p:tav tm="100000">
                                          <p:val>
                                            <p:strVal val="#ppt_w"/>
                                          </p:val>
                                        </p:tav>
                                      </p:tavLst>
                                    </p:anim>
                                    <p:anim calcmode="lin" valueType="num">
                                      <p:cBhvr>
                                        <p:cTn id="428" dur="500" fill="hold"/>
                                        <p:tgtEl>
                                          <p:spTgt spid="178"/>
                                        </p:tgtEl>
                                        <p:attrNameLst>
                                          <p:attrName>ppt_h</p:attrName>
                                        </p:attrNameLst>
                                      </p:cBhvr>
                                      <p:tavLst>
                                        <p:tav tm="0">
                                          <p:val>
                                            <p:fltVal val="0"/>
                                          </p:val>
                                        </p:tav>
                                        <p:tav tm="100000">
                                          <p:val>
                                            <p:strVal val="#ppt_h"/>
                                          </p:val>
                                        </p:tav>
                                      </p:tavLst>
                                    </p:anim>
                                    <p:animEffect transition="in" filter="fade">
                                      <p:cBhvr>
                                        <p:cTn id="429" dur="500"/>
                                        <p:tgtEl>
                                          <p:spTgt spid="178"/>
                                        </p:tgtEl>
                                      </p:cBhvr>
                                    </p:animEffect>
                                  </p:childTnLst>
                                </p:cTn>
                              </p:par>
                              <p:par>
                                <p:cTn id="430" presetID="53" presetClass="entr" presetSubtype="16" fill="hold" nodeType="withEffect">
                                  <p:stCondLst>
                                    <p:cond delay="0"/>
                                  </p:stCondLst>
                                  <p:childTnLst>
                                    <p:set>
                                      <p:cBhvr>
                                        <p:cTn id="431" dur="1" fill="hold">
                                          <p:stCondLst>
                                            <p:cond delay="0"/>
                                          </p:stCondLst>
                                        </p:cTn>
                                        <p:tgtEl>
                                          <p:spTgt spid="179"/>
                                        </p:tgtEl>
                                        <p:attrNameLst>
                                          <p:attrName>style.visibility</p:attrName>
                                        </p:attrNameLst>
                                      </p:cBhvr>
                                      <p:to>
                                        <p:strVal val="visible"/>
                                      </p:to>
                                    </p:set>
                                    <p:anim calcmode="lin" valueType="num">
                                      <p:cBhvr>
                                        <p:cTn id="432" dur="500" fill="hold"/>
                                        <p:tgtEl>
                                          <p:spTgt spid="179"/>
                                        </p:tgtEl>
                                        <p:attrNameLst>
                                          <p:attrName>ppt_w</p:attrName>
                                        </p:attrNameLst>
                                      </p:cBhvr>
                                      <p:tavLst>
                                        <p:tav tm="0">
                                          <p:val>
                                            <p:fltVal val="0"/>
                                          </p:val>
                                        </p:tav>
                                        <p:tav tm="100000">
                                          <p:val>
                                            <p:strVal val="#ppt_w"/>
                                          </p:val>
                                        </p:tav>
                                      </p:tavLst>
                                    </p:anim>
                                    <p:anim calcmode="lin" valueType="num">
                                      <p:cBhvr>
                                        <p:cTn id="433" dur="500" fill="hold"/>
                                        <p:tgtEl>
                                          <p:spTgt spid="179"/>
                                        </p:tgtEl>
                                        <p:attrNameLst>
                                          <p:attrName>ppt_h</p:attrName>
                                        </p:attrNameLst>
                                      </p:cBhvr>
                                      <p:tavLst>
                                        <p:tav tm="0">
                                          <p:val>
                                            <p:fltVal val="0"/>
                                          </p:val>
                                        </p:tav>
                                        <p:tav tm="100000">
                                          <p:val>
                                            <p:strVal val="#ppt_h"/>
                                          </p:val>
                                        </p:tav>
                                      </p:tavLst>
                                    </p:anim>
                                    <p:animEffect transition="in" filter="fade">
                                      <p:cBhvr>
                                        <p:cTn id="434" dur="500"/>
                                        <p:tgtEl>
                                          <p:spTgt spid="179"/>
                                        </p:tgtEl>
                                      </p:cBhvr>
                                    </p:animEffect>
                                  </p:childTnLst>
                                </p:cTn>
                              </p:par>
                              <p:par>
                                <p:cTn id="435" presetID="53" presetClass="entr" presetSubtype="16" fill="hold" nodeType="withEffect">
                                  <p:stCondLst>
                                    <p:cond delay="0"/>
                                  </p:stCondLst>
                                  <p:childTnLst>
                                    <p:set>
                                      <p:cBhvr>
                                        <p:cTn id="436" dur="1" fill="hold">
                                          <p:stCondLst>
                                            <p:cond delay="0"/>
                                          </p:stCondLst>
                                        </p:cTn>
                                        <p:tgtEl>
                                          <p:spTgt spid="180"/>
                                        </p:tgtEl>
                                        <p:attrNameLst>
                                          <p:attrName>style.visibility</p:attrName>
                                        </p:attrNameLst>
                                      </p:cBhvr>
                                      <p:to>
                                        <p:strVal val="visible"/>
                                      </p:to>
                                    </p:set>
                                    <p:anim calcmode="lin" valueType="num">
                                      <p:cBhvr>
                                        <p:cTn id="437" dur="500" fill="hold"/>
                                        <p:tgtEl>
                                          <p:spTgt spid="180"/>
                                        </p:tgtEl>
                                        <p:attrNameLst>
                                          <p:attrName>ppt_w</p:attrName>
                                        </p:attrNameLst>
                                      </p:cBhvr>
                                      <p:tavLst>
                                        <p:tav tm="0">
                                          <p:val>
                                            <p:fltVal val="0"/>
                                          </p:val>
                                        </p:tav>
                                        <p:tav tm="100000">
                                          <p:val>
                                            <p:strVal val="#ppt_w"/>
                                          </p:val>
                                        </p:tav>
                                      </p:tavLst>
                                    </p:anim>
                                    <p:anim calcmode="lin" valueType="num">
                                      <p:cBhvr>
                                        <p:cTn id="438" dur="500" fill="hold"/>
                                        <p:tgtEl>
                                          <p:spTgt spid="180"/>
                                        </p:tgtEl>
                                        <p:attrNameLst>
                                          <p:attrName>ppt_h</p:attrName>
                                        </p:attrNameLst>
                                      </p:cBhvr>
                                      <p:tavLst>
                                        <p:tav tm="0">
                                          <p:val>
                                            <p:fltVal val="0"/>
                                          </p:val>
                                        </p:tav>
                                        <p:tav tm="100000">
                                          <p:val>
                                            <p:strVal val="#ppt_h"/>
                                          </p:val>
                                        </p:tav>
                                      </p:tavLst>
                                    </p:anim>
                                    <p:animEffect transition="in" filter="fade">
                                      <p:cBhvr>
                                        <p:cTn id="439" dur="500"/>
                                        <p:tgtEl>
                                          <p:spTgt spid="180"/>
                                        </p:tgtEl>
                                      </p:cBhvr>
                                    </p:animEffect>
                                  </p:childTnLst>
                                </p:cTn>
                              </p:par>
                              <p:par>
                                <p:cTn id="440" presetID="53" presetClass="entr" presetSubtype="16" fill="hold" nodeType="withEffect">
                                  <p:stCondLst>
                                    <p:cond delay="0"/>
                                  </p:stCondLst>
                                  <p:childTnLst>
                                    <p:set>
                                      <p:cBhvr>
                                        <p:cTn id="441" dur="1" fill="hold">
                                          <p:stCondLst>
                                            <p:cond delay="0"/>
                                          </p:stCondLst>
                                        </p:cTn>
                                        <p:tgtEl>
                                          <p:spTgt spid="181"/>
                                        </p:tgtEl>
                                        <p:attrNameLst>
                                          <p:attrName>style.visibility</p:attrName>
                                        </p:attrNameLst>
                                      </p:cBhvr>
                                      <p:to>
                                        <p:strVal val="visible"/>
                                      </p:to>
                                    </p:set>
                                    <p:anim calcmode="lin" valueType="num">
                                      <p:cBhvr>
                                        <p:cTn id="442" dur="500" fill="hold"/>
                                        <p:tgtEl>
                                          <p:spTgt spid="181"/>
                                        </p:tgtEl>
                                        <p:attrNameLst>
                                          <p:attrName>ppt_w</p:attrName>
                                        </p:attrNameLst>
                                      </p:cBhvr>
                                      <p:tavLst>
                                        <p:tav tm="0">
                                          <p:val>
                                            <p:fltVal val="0"/>
                                          </p:val>
                                        </p:tav>
                                        <p:tav tm="100000">
                                          <p:val>
                                            <p:strVal val="#ppt_w"/>
                                          </p:val>
                                        </p:tav>
                                      </p:tavLst>
                                    </p:anim>
                                    <p:anim calcmode="lin" valueType="num">
                                      <p:cBhvr>
                                        <p:cTn id="443" dur="500" fill="hold"/>
                                        <p:tgtEl>
                                          <p:spTgt spid="181"/>
                                        </p:tgtEl>
                                        <p:attrNameLst>
                                          <p:attrName>ppt_h</p:attrName>
                                        </p:attrNameLst>
                                      </p:cBhvr>
                                      <p:tavLst>
                                        <p:tav tm="0">
                                          <p:val>
                                            <p:fltVal val="0"/>
                                          </p:val>
                                        </p:tav>
                                        <p:tav tm="100000">
                                          <p:val>
                                            <p:strVal val="#ppt_h"/>
                                          </p:val>
                                        </p:tav>
                                      </p:tavLst>
                                    </p:anim>
                                    <p:animEffect transition="in" filter="fade">
                                      <p:cBhvr>
                                        <p:cTn id="444" dur="500"/>
                                        <p:tgtEl>
                                          <p:spTgt spid="181"/>
                                        </p:tgtEl>
                                      </p:cBhvr>
                                    </p:animEffect>
                                  </p:childTnLst>
                                </p:cTn>
                              </p:par>
                              <p:par>
                                <p:cTn id="445" presetID="53" presetClass="entr" presetSubtype="16" fill="hold" nodeType="withEffect">
                                  <p:stCondLst>
                                    <p:cond delay="0"/>
                                  </p:stCondLst>
                                  <p:childTnLst>
                                    <p:set>
                                      <p:cBhvr>
                                        <p:cTn id="446" dur="1" fill="hold">
                                          <p:stCondLst>
                                            <p:cond delay="0"/>
                                          </p:stCondLst>
                                        </p:cTn>
                                        <p:tgtEl>
                                          <p:spTgt spid="182"/>
                                        </p:tgtEl>
                                        <p:attrNameLst>
                                          <p:attrName>style.visibility</p:attrName>
                                        </p:attrNameLst>
                                      </p:cBhvr>
                                      <p:to>
                                        <p:strVal val="visible"/>
                                      </p:to>
                                    </p:set>
                                    <p:anim calcmode="lin" valueType="num">
                                      <p:cBhvr>
                                        <p:cTn id="447" dur="500" fill="hold"/>
                                        <p:tgtEl>
                                          <p:spTgt spid="182"/>
                                        </p:tgtEl>
                                        <p:attrNameLst>
                                          <p:attrName>ppt_w</p:attrName>
                                        </p:attrNameLst>
                                      </p:cBhvr>
                                      <p:tavLst>
                                        <p:tav tm="0">
                                          <p:val>
                                            <p:fltVal val="0"/>
                                          </p:val>
                                        </p:tav>
                                        <p:tav tm="100000">
                                          <p:val>
                                            <p:strVal val="#ppt_w"/>
                                          </p:val>
                                        </p:tav>
                                      </p:tavLst>
                                    </p:anim>
                                    <p:anim calcmode="lin" valueType="num">
                                      <p:cBhvr>
                                        <p:cTn id="448" dur="500" fill="hold"/>
                                        <p:tgtEl>
                                          <p:spTgt spid="182"/>
                                        </p:tgtEl>
                                        <p:attrNameLst>
                                          <p:attrName>ppt_h</p:attrName>
                                        </p:attrNameLst>
                                      </p:cBhvr>
                                      <p:tavLst>
                                        <p:tav tm="0">
                                          <p:val>
                                            <p:fltVal val="0"/>
                                          </p:val>
                                        </p:tav>
                                        <p:tav tm="100000">
                                          <p:val>
                                            <p:strVal val="#ppt_h"/>
                                          </p:val>
                                        </p:tav>
                                      </p:tavLst>
                                    </p:anim>
                                    <p:animEffect transition="in" filter="fade">
                                      <p:cBhvr>
                                        <p:cTn id="449" dur="500"/>
                                        <p:tgtEl>
                                          <p:spTgt spid="182"/>
                                        </p:tgtEl>
                                      </p:cBhvr>
                                    </p:animEffect>
                                  </p:childTnLst>
                                </p:cTn>
                              </p:par>
                              <p:par>
                                <p:cTn id="450" presetID="53" presetClass="entr" presetSubtype="16" fill="hold" nodeType="withEffect">
                                  <p:stCondLst>
                                    <p:cond delay="0"/>
                                  </p:stCondLst>
                                  <p:childTnLst>
                                    <p:set>
                                      <p:cBhvr>
                                        <p:cTn id="451" dur="1" fill="hold">
                                          <p:stCondLst>
                                            <p:cond delay="0"/>
                                          </p:stCondLst>
                                        </p:cTn>
                                        <p:tgtEl>
                                          <p:spTgt spid="183"/>
                                        </p:tgtEl>
                                        <p:attrNameLst>
                                          <p:attrName>style.visibility</p:attrName>
                                        </p:attrNameLst>
                                      </p:cBhvr>
                                      <p:to>
                                        <p:strVal val="visible"/>
                                      </p:to>
                                    </p:set>
                                    <p:anim calcmode="lin" valueType="num">
                                      <p:cBhvr>
                                        <p:cTn id="452" dur="500" fill="hold"/>
                                        <p:tgtEl>
                                          <p:spTgt spid="183"/>
                                        </p:tgtEl>
                                        <p:attrNameLst>
                                          <p:attrName>ppt_w</p:attrName>
                                        </p:attrNameLst>
                                      </p:cBhvr>
                                      <p:tavLst>
                                        <p:tav tm="0">
                                          <p:val>
                                            <p:fltVal val="0"/>
                                          </p:val>
                                        </p:tav>
                                        <p:tav tm="100000">
                                          <p:val>
                                            <p:strVal val="#ppt_w"/>
                                          </p:val>
                                        </p:tav>
                                      </p:tavLst>
                                    </p:anim>
                                    <p:anim calcmode="lin" valueType="num">
                                      <p:cBhvr>
                                        <p:cTn id="453" dur="500" fill="hold"/>
                                        <p:tgtEl>
                                          <p:spTgt spid="183"/>
                                        </p:tgtEl>
                                        <p:attrNameLst>
                                          <p:attrName>ppt_h</p:attrName>
                                        </p:attrNameLst>
                                      </p:cBhvr>
                                      <p:tavLst>
                                        <p:tav tm="0">
                                          <p:val>
                                            <p:fltVal val="0"/>
                                          </p:val>
                                        </p:tav>
                                        <p:tav tm="100000">
                                          <p:val>
                                            <p:strVal val="#ppt_h"/>
                                          </p:val>
                                        </p:tav>
                                      </p:tavLst>
                                    </p:anim>
                                    <p:animEffect transition="in" filter="fade">
                                      <p:cBhvr>
                                        <p:cTn id="454" dur="500"/>
                                        <p:tgtEl>
                                          <p:spTgt spid="183"/>
                                        </p:tgtEl>
                                      </p:cBhvr>
                                    </p:animEffect>
                                  </p:childTnLst>
                                </p:cTn>
                              </p:par>
                              <p:par>
                                <p:cTn id="455" presetID="53" presetClass="entr" presetSubtype="16" fill="hold" nodeType="withEffect">
                                  <p:stCondLst>
                                    <p:cond delay="0"/>
                                  </p:stCondLst>
                                  <p:childTnLst>
                                    <p:set>
                                      <p:cBhvr>
                                        <p:cTn id="456" dur="1" fill="hold">
                                          <p:stCondLst>
                                            <p:cond delay="0"/>
                                          </p:stCondLst>
                                        </p:cTn>
                                        <p:tgtEl>
                                          <p:spTgt spid="184"/>
                                        </p:tgtEl>
                                        <p:attrNameLst>
                                          <p:attrName>style.visibility</p:attrName>
                                        </p:attrNameLst>
                                      </p:cBhvr>
                                      <p:to>
                                        <p:strVal val="visible"/>
                                      </p:to>
                                    </p:set>
                                    <p:anim calcmode="lin" valueType="num">
                                      <p:cBhvr>
                                        <p:cTn id="457" dur="500" fill="hold"/>
                                        <p:tgtEl>
                                          <p:spTgt spid="184"/>
                                        </p:tgtEl>
                                        <p:attrNameLst>
                                          <p:attrName>ppt_w</p:attrName>
                                        </p:attrNameLst>
                                      </p:cBhvr>
                                      <p:tavLst>
                                        <p:tav tm="0">
                                          <p:val>
                                            <p:fltVal val="0"/>
                                          </p:val>
                                        </p:tav>
                                        <p:tav tm="100000">
                                          <p:val>
                                            <p:strVal val="#ppt_w"/>
                                          </p:val>
                                        </p:tav>
                                      </p:tavLst>
                                    </p:anim>
                                    <p:anim calcmode="lin" valueType="num">
                                      <p:cBhvr>
                                        <p:cTn id="458" dur="500" fill="hold"/>
                                        <p:tgtEl>
                                          <p:spTgt spid="184"/>
                                        </p:tgtEl>
                                        <p:attrNameLst>
                                          <p:attrName>ppt_h</p:attrName>
                                        </p:attrNameLst>
                                      </p:cBhvr>
                                      <p:tavLst>
                                        <p:tav tm="0">
                                          <p:val>
                                            <p:fltVal val="0"/>
                                          </p:val>
                                        </p:tav>
                                        <p:tav tm="100000">
                                          <p:val>
                                            <p:strVal val="#ppt_h"/>
                                          </p:val>
                                        </p:tav>
                                      </p:tavLst>
                                    </p:anim>
                                    <p:animEffect transition="in" filter="fade">
                                      <p:cBhvr>
                                        <p:cTn id="459" dur="500"/>
                                        <p:tgtEl>
                                          <p:spTgt spid="184"/>
                                        </p:tgtEl>
                                      </p:cBhvr>
                                    </p:animEffect>
                                  </p:childTnLst>
                                </p:cTn>
                              </p:par>
                              <p:par>
                                <p:cTn id="460" presetID="53" presetClass="entr" presetSubtype="16" fill="hold" nodeType="withEffect">
                                  <p:stCondLst>
                                    <p:cond delay="0"/>
                                  </p:stCondLst>
                                  <p:childTnLst>
                                    <p:set>
                                      <p:cBhvr>
                                        <p:cTn id="461" dur="1" fill="hold">
                                          <p:stCondLst>
                                            <p:cond delay="0"/>
                                          </p:stCondLst>
                                        </p:cTn>
                                        <p:tgtEl>
                                          <p:spTgt spid="185"/>
                                        </p:tgtEl>
                                        <p:attrNameLst>
                                          <p:attrName>style.visibility</p:attrName>
                                        </p:attrNameLst>
                                      </p:cBhvr>
                                      <p:to>
                                        <p:strVal val="visible"/>
                                      </p:to>
                                    </p:set>
                                    <p:anim calcmode="lin" valueType="num">
                                      <p:cBhvr>
                                        <p:cTn id="462" dur="500" fill="hold"/>
                                        <p:tgtEl>
                                          <p:spTgt spid="185"/>
                                        </p:tgtEl>
                                        <p:attrNameLst>
                                          <p:attrName>ppt_w</p:attrName>
                                        </p:attrNameLst>
                                      </p:cBhvr>
                                      <p:tavLst>
                                        <p:tav tm="0">
                                          <p:val>
                                            <p:fltVal val="0"/>
                                          </p:val>
                                        </p:tav>
                                        <p:tav tm="100000">
                                          <p:val>
                                            <p:strVal val="#ppt_w"/>
                                          </p:val>
                                        </p:tav>
                                      </p:tavLst>
                                    </p:anim>
                                    <p:anim calcmode="lin" valueType="num">
                                      <p:cBhvr>
                                        <p:cTn id="463" dur="500" fill="hold"/>
                                        <p:tgtEl>
                                          <p:spTgt spid="185"/>
                                        </p:tgtEl>
                                        <p:attrNameLst>
                                          <p:attrName>ppt_h</p:attrName>
                                        </p:attrNameLst>
                                      </p:cBhvr>
                                      <p:tavLst>
                                        <p:tav tm="0">
                                          <p:val>
                                            <p:fltVal val="0"/>
                                          </p:val>
                                        </p:tav>
                                        <p:tav tm="100000">
                                          <p:val>
                                            <p:strVal val="#ppt_h"/>
                                          </p:val>
                                        </p:tav>
                                      </p:tavLst>
                                    </p:anim>
                                    <p:animEffect transition="in" filter="fade">
                                      <p:cBhvr>
                                        <p:cTn id="464" dur="500"/>
                                        <p:tgtEl>
                                          <p:spTgt spid="185"/>
                                        </p:tgtEl>
                                      </p:cBhvr>
                                    </p:animEffect>
                                  </p:childTnLst>
                                </p:cTn>
                              </p:par>
                              <p:par>
                                <p:cTn id="465" presetID="53" presetClass="entr" presetSubtype="16" fill="hold" nodeType="withEffect">
                                  <p:stCondLst>
                                    <p:cond delay="0"/>
                                  </p:stCondLst>
                                  <p:childTnLst>
                                    <p:set>
                                      <p:cBhvr>
                                        <p:cTn id="466" dur="1" fill="hold">
                                          <p:stCondLst>
                                            <p:cond delay="0"/>
                                          </p:stCondLst>
                                        </p:cTn>
                                        <p:tgtEl>
                                          <p:spTgt spid="186"/>
                                        </p:tgtEl>
                                        <p:attrNameLst>
                                          <p:attrName>style.visibility</p:attrName>
                                        </p:attrNameLst>
                                      </p:cBhvr>
                                      <p:to>
                                        <p:strVal val="visible"/>
                                      </p:to>
                                    </p:set>
                                    <p:anim calcmode="lin" valueType="num">
                                      <p:cBhvr>
                                        <p:cTn id="467" dur="500" fill="hold"/>
                                        <p:tgtEl>
                                          <p:spTgt spid="186"/>
                                        </p:tgtEl>
                                        <p:attrNameLst>
                                          <p:attrName>ppt_w</p:attrName>
                                        </p:attrNameLst>
                                      </p:cBhvr>
                                      <p:tavLst>
                                        <p:tav tm="0">
                                          <p:val>
                                            <p:fltVal val="0"/>
                                          </p:val>
                                        </p:tav>
                                        <p:tav tm="100000">
                                          <p:val>
                                            <p:strVal val="#ppt_w"/>
                                          </p:val>
                                        </p:tav>
                                      </p:tavLst>
                                    </p:anim>
                                    <p:anim calcmode="lin" valueType="num">
                                      <p:cBhvr>
                                        <p:cTn id="468" dur="500" fill="hold"/>
                                        <p:tgtEl>
                                          <p:spTgt spid="186"/>
                                        </p:tgtEl>
                                        <p:attrNameLst>
                                          <p:attrName>ppt_h</p:attrName>
                                        </p:attrNameLst>
                                      </p:cBhvr>
                                      <p:tavLst>
                                        <p:tav tm="0">
                                          <p:val>
                                            <p:fltVal val="0"/>
                                          </p:val>
                                        </p:tav>
                                        <p:tav tm="100000">
                                          <p:val>
                                            <p:strVal val="#ppt_h"/>
                                          </p:val>
                                        </p:tav>
                                      </p:tavLst>
                                    </p:anim>
                                    <p:animEffect transition="in" filter="fade">
                                      <p:cBhvr>
                                        <p:cTn id="469" dur="500"/>
                                        <p:tgtEl>
                                          <p:spTgt spid="186"/>
                                        </p:tgtEl>
                                      </p:cBhvr>
                                    </p:animEffect>
                                  </p:childTnLst>
                                </p:cTn>
                              </p:par>
                              <p:par>
                                <p:cTn id="470" presetID="53" presetClass="entr" presetSubtype="16" fill="hold" nodeType="withEffect">
                                  <p:stCondLst>
                                    <p:cond delay="0"/>
                                  </p:stCondLst>
                                  <p:childTnLst>
                                    <p:set>
                                      <p:cBhvr>
                                        <p:cTn id="471" dur="1" fill="hold">
                                          <p:stCondLst>
                                            <p:cond delay="0"/>
                                          </p:stCondLst>
                                        </p:cTn>
                                        <p:tgtEl>
                                          <p:spTgt spid="187"/>
                                        </p:tgtEl>
                                        <p:attrNameLst>
                                          <p:attrName>style.visibility</p:attrName>
                                        </p:attrNameLst>
                                      </p:cBhvr>
                                      <p:to>
                                        <p:strVal val="visible"/>
                                      </p:to>
                                    </p:set>
                                    <p:anim calcmode="lin" valueType="num">
                                      <p:cBhvr>
                                        <p:cTn id="472" dur="500" fill="hold"/>
                                        <p:tgtEl>
                                          <p:spTgt spid="187"/>
                                        </p:tgtEl>
                                        <p:attrNameLst>
                                          <p:attrName>ppt_w</p:attrName>
                                        </p:attrNameLst>
                                      </p:cBhvr>
                                      <p:tavLst>
                                        <p:tav tm="0">
                                          <p:val>
                                            <p:fltVal val="0"/>
                                          </p:val>
                                        </p:tav>
                                        <p:tav tm="100000">
                                          <p:val>
                                            <p:strVal val="#ppt_w"/>
                                          </p:val>
                                        </p:tav>
                                      </p:tavLst>
                                    </p:anim>
                                    <p:anim calcmode="lin" valueType="num">
                                      <p:cBhvr>
                                        <p:cTn id="473" dur="500" fill="hold"/>
                                        <p:tgtEl>
                                          <p:spTgt spid="187"/>
                                        </p:tgtEl>
                                        <p:attrNameLst>
                                          <p:attrName>ppt_h</p:attrName>
                                        </p:attrNameLst>
                                      </p:cBhvr>
                                      <p:tavLst>
                                        <p:tav tm="0">
                                          <p:val>
                                            <p:fltVal val="0"/>
                                          </p:val>
                                        </p:tav>
                                        <p:tav tm="100000">
                                          <p:val>
                                            <p:strVal val="#ppt_h"/>
                                          </p:val>
                                        </p:tav>
                                      </p:tavLst>
                                    </p:anim>
                                    <p:animEffect transition="in" filter="fade">
                                      <p:cBhvr>
                                        <p:cTn id="474" dur="500"/>
                                        <p:tgtEl>
                                          <p:spTgt spid="187"/>
                                        </p:tgtEl>
                                      </p:cBhvr>
                                    </p:animEffect>
                                  </p:childTnLst>
                                </p:cTn>
                              </p:par>
                              <p:par>
                                <p:cTn id="475" presetID="53" presetClass="entr" presetSubtype="16" fill="hold" nodeType="withEffect">
                                  <p:stCondLst>
                                    <p:cond delay="0"/>
                                  </p:stCondLst>
                                  <p:childTnLst>
                                    <p:set>
                                      <p:cBhvr>
                                        <p:cTn id="476" dur="1" fill="hold">
                                          <p:stCondLst>
                                            <p:cond delay="0"/>
                                          </p:stCondLst>
                                        </p:cTn>
                                        <p:tgtEl>
                                          <p:spTgt spid="188"/>
                                        </p:tgtEl>
                                        <p:attrNameLst>
                                          <p:attrName>style.visibility</p:attrName>
                                        </p:attrNameLst>
                                      </p:cBhvr>
                                      <p:to>
                                        <p:strVal val="visible"/>
                                      </p:to>
                                    </p:set>
                                    <p:anim calcmode="lin" valueType="num">
                                      <p:cBhvr>
                                        <p:cTn id="477" dur="500" fill="hold"/>
                                        <p:tgtEl>
                                          <p:spTgt spid="188"/>
                                        </p:tgtEl>
                                        <p:attrNameLst>
                                          <p:attrName>ppt_w</p:attrName>
                                        </p:attrNameLst>
                                      </p:cBhvr>
                                      <p:tavLst>
                                        <p:tav tm="0">
                                          <p:val>
                                            <p:fltVal val="0"/>
                                          </p:val>
                                        </p:tav>
                                        <p:tav tm="100000">
                                          <p:val>
                                            <p:strVal val="#ppt_w"/>
                                          </p:val>
                                        </p:tav>
                                      </p:tavLst>
                                    </p:anim>
                                    <p:anim calcmode="lin" valueType="num">
                                      <p:cBhvr>
                                        <p:cTn id="478" dur="500" fill="hold"/>
                                        <p:tgtEl>
                                          <p:spTgt spid="188"/>
                                        </p:tgtEl>
                                        <p:attrNameLst>
                                          <p:attrName>ppt_h</p:attrName>
                                        </p:attrNameLst>
                                      </p:cBhvr>
                                      <p:tavLst>
                                        <p:tav tm="0">
                                          <p:val>
                                            <p:fltVal val="0"/>
                                          </p:val>
                                        </p:tav>
                                        <p:tav tm="100000">
                                          <p:val>
                                            <p:strVal val="#ppt_h"/>
                                          </p:val>
                                        </p:tav>
                                      </p:tavLst>
                                    </p:anim>
                                    <p:animEffect transition="in" filter="fade">
                                      <p:cBhvr>
                                        <p:cTn id="479" dur="500"/>
                                        <p:tgtEl>
                                          <p:spTgt spid="188"/>
                                        </p:tgtEl>
                                      </p:cBhvr>
                                    </p:animEffect>
                                  </p:childTnLst>
                                </p:cTn>
                              </p:par>
                              <p:par>
                                <p:cTn id="480" presetID="53" presetClass="entr" presetSubtype="16" fill="hold" nodeType="withEffect">
                                  <p:stCondLst>
                                    <p:cond delay="0"/>
                                  </p:stCondLst>
                                  <p:childTnLst>
                                    <p:set>
                                      <p:cBhvr>
                                        <p:cTn id="481" dur="1" fill="hold">
                                          <p:stCondLst>
                                            <p:cond delay="0"/>
                                          </p:stCondLst>
                                        </p:cTn>
                                        <p:tgtEl>
                                          <p:spTgt spid="189"/>
                                        </p:tgtEl>
                                        <p:attrNameLst>
                                          <p:attrName>style.visibility</p:attrName>
                                        </p:attrNameLst>
                                      </p:cBhvr>
                                      <p:to>
                                        <p:strVal val="visible"/>
                                      </p:to>
                                    </p:set>
                                    <p:anim calcmode="lin" valueType="num">
                                      <p:cBhvr>
                                        <p:cTn id="482" dur="500" fill="hold"/>
                                        <p:tgtEl>
                                          <p:spTgt spid="189"/>
                                        </p:tgtEl>
                                        <p:attrNameLst>
                                          <p:attrName>ppt_w</p:attrName>
                                        </p:attrNameLst>
                                      </p:cBhvr>
                                      <p:tavLst>
                                        <p:tav tm="0">
                                          <p:val>
                                            <p:fltVal val="0"/>
                                          </p:val>
                                        </p:tav>
                                        <p:tav tm="100000">
                                          <p:val>
                                            <p:strVal val="#ppt_w"/>
                                          </p:val>
                                        </p:tav>
                                      </p:tavLst>
                                    </p:anim>
                                    <p:anim calcmode="lin" valueType="num">
                                      <p:cBhvr>
                                        <p:cTn id="483" dur="500" fill="hold"/>
                                        <p:tgtEl>
                                          <p:spTgt spid="189"/>
                                        </p:tgtEl>
                                        <p:attrNameLst>
                                          <p:attrName>ppt_h</p:attrName>
                                        </p:attrNameLst>
                                      </p:cBhvr>
                                      <p:tavLst>
                                        <p:tav tm="0">
                                          <p:val>
                                            <p:fltVal val="0"/>
                                          </p:val>
                                        </p:tav>
                                        <p:tav tm="100000">
                                          <p:val>
                                            <p:strVal val="#ppt_h"/>
                                          </p:val>
                                        </p:tav>
                                      </p:tavLst>
                                    </p:anim>
                                    <p:animEffect transition="in" filter="fade">
                                      <p:cBhvr>
                                        <p:cTn id="484" dur="500"/>
                                        <p:tgtEl>
                                          <p:spTgt spid="189"/>
                                        </p:tgtEl>
                                      </p:cBhvr>
                                    </p:animEffect>
                                  </p:childTnLst>
                                </p:cTn>
                              </p:par>
                              <p:par>
                                <p:cTn id="485" presetID="53" presetClass="entr" presetSubtype="16" fill="hold" nodeType="withEffect">
                                  <p:stCondLst>
                                    <p:cond delay="0"/>
                                  </p:stCondLst>
                                  <p:childTnLst>
                                    <p:set>
                                      <p:cBhvr>
                                        <p:cTn id="486" dur="1" fill="hold">
                                          <p:stCondLst>
                                            <p:cond delay="0"/>
                                          </p:stCondLst>
                                        </p:cTn>
                                        <p:tgtEl>
                                          <p:spTgt spid="190"/>
                                        </p:tgtEl>
                                        <p:attrNameLst>
                                          <p:attrName>style.visibility</p:attrName>
                                        </p:attrNameLst>
                                      </p:cBhvr>
                                      <p:to>
                                        <p:strVal val="visible"/>
                                      </p:to>
                                    </p:set>
                                    <p:anim calcmode="lin" valueType="num">
                                      <p:cBhvr>
                                        <p:cTn id="487" dur="500" fill="hold"/>
                                        <p:tgtEl>
                                          <p:spTgt spid="190"/>
                                        </p:tgtEl>
                                        <p:attrNameLst>
                                          <p:attrName>ppt_w</p:attrName>
                                        </p:attrNameLst>
                                      </p:cBhvr>
                                      <p:tavLst>
                                        <p:tav tm="0">
                                          <p:val>
                                            <p:fltVal val="0"/>
                                          </p:val>
                                        </p:tav>
                                        <p:tav tm="100000">
                                          <p:val>
                                            <p:strVal val="#ppt_w"/>
                                          </p:val>
                                        </p:tav>
                                      </p:tavLst>
                                    </p:anim>
                                    <p:anim calcmode="lin" valueType="num">
                                      <p:cBhvr>
                                        <p:cTn id="488" dur="500" fill="hold"/>
                                        <p:tgtEl>
                                          <p:spTgt spid="190"/>
                                        </p:tgtEl>
                                        <p:attrNameLst>
                                          <p:attrName>ppt_h</p:attrName>
                                        </p:attrNameLst>
                                      </p:cBhvr>
                                      <p:tavLst>
                                        <p:tav tm="0">
                                          <p:val>
                                            <p:fltVal val="0"/>
                                          </p:val>
                                        </p:tav>
                                        <p:tav tm="100000">
                                          <p:val>
                                            <p:strVal val="#ppt_h"/>
                                          </p:val>
                                        </p:tav>
                                      </p:tavLst>
                                    </p:anim>
                                    <p:animEffect transition="in" filter="fade">
                                      <p:cBhvr>
                                        <p:cTn id="489" dur="500"/>
                                        <p:tgtEl>
                                          <p:spTgt spid="190"/>
                                        </p:tgtEl>
                                      </p:cBhvr>
                                    </p:animEffect>
                                  </p:childTnLst>
                                </p:cTn>
                              </p:par>
                              <p:par>
                                <p:cTn id="490" presetID="53" presetClass="entr" presetSubtype="16" fill="hold" nodeType="withEffect">
                                  <p:stCondLst>
                                    <p:cond delay="0"/>
                                  </p:stCondLst>
                                  <p:childTnLst>
                                    <p:set>
                                      <p:cBhvr>
                                        <p:cTn id="491" dur="1" fill="hold">
                                          <p:stCondLst>
                                            <p:cond delay="0"/>
                                          </p:stCondLst>
                                        </p:cTn>
                                        <p:tgtEl>
                                          <p:spTgt spid="191"/>
                                        </p:tgtEl>
                                        <p:attrNameLst>
                                          <p:attrName>style.visibility</p:attrName>
                                        </p:attrNameLst>
                                      </p:cBhvr>
                                      <p:to>
                                        <p:strVal val="visible"/>
                                      </p:to>
                                    </p:set>
                                    <p:anim calcmode="lin" valueType="num">
                                      <p:cBhvr>
                                        <p:cTn id="492" dur="500" fill="hold"/>
                                        <p:tgtEl>
                                          <p:spTgt spid="191"/>
                                        </p:tgtEl>
                                        <p:attrNameLst>
                                          <p:attrName>ppt_w</p:attrName>
                                        </p:attrNameLst>
                                      </p:cBhvr>
                                      <p:tavLst>
                                        <p:tav tm="0">
                                          <p:val>
                                            <p:fltVal val="0"/>
                                          </p:val>
                                        </p:tav>
                                        <p:tav tm="100000">
                                          <p:val>
                                            <p:strVal val="#ppt_w"/>
                                          </p:val>
                                        </p:tav>
                                      </p:tavLst>
                                    </p:anim>
                                    <p:anim calcmode="lin" valueType="num">
                                      <p:cBhvr>
                                        <p:cTn id="493" dur="500" fill="hold"/>
                                        <p:tgtEl>
                                          <p:spTgt spid="191"/>
                                        </p:tgtEl>
                                        <p:attrNameLst>
                                          <p:attrName>ppt_h</p:attrName>
                                        </p:attrNameLst>
                                      </p:cBhvr>
                                      <p:tavLst>
                                        <p:tav tm="0">
                                          <p:val>
                                            <p:fltVal val="0"/>
                                          </p:val>
                                        </p:tav>
                                        <p:tav tm="100000">
                                          <p:val>
                                            <p:strVal val="#ppt_h"/>
                                          </p:val>
                                        </p:tav>
                                      </p:tavLst>
                                    </p:anim>
                                    <p:animEffect transition="in" filter="fade">
                                      <p:cBhvr>
                                        <p:cTn id="494" dur="500"/>
                                        <p:tgtEl>
                                          <p:spTgt spid="191"/>
                                        </p:tgtEl>
                                      </p:cBhvr>
                                    </p:animEffect>
                                  </p:childTnLst>
                                </p:cTn>
                              </p:par>
                              <p:par>
                                <p:cTn id="495" presetID="53" presetClass="entr" presetSubtype="16" fill="hold" nodeType="withEffect">
                                  <p:stCondLst>
                                    <p:cond delay="0"/>
                                  </p:stCondLst>
                                  <p:childTnLst>
                                    <p:set>
                                      <p:cBhvr>
                                        <p:cTn id="496" dur="1" fill="hold">
                                          <p:stCondLst>
                                            <p:cond delay="0"/>
                                          </p:stCondLst>
                                        </p:cTn>
                                        <p:tgtEl>
                                          <p:spTgt spid="192"/>
                                        </p:tgtEl>
                                        <p:attrNameLst>
                                          <p:attrName>style.visibility</p:attrName>
                                        </p:attrNameLst>
                                      </p:cBhvr>
                                      <p:to>
                                        <p:strVal val="visible"/>
                                      </p:to>
                                    </p:set>
                                    <p:anim calcmode="lin" valueType="num">
                                      <p:cBhvr>
                                        <p:cTn id="497" dur="500" fill="hold"/>
                                        <p:tgtEl>
                                          <p:spTgt spid="192"/>
                                        </p:tgtEl>
                                        <p:attrNameLst>
                                          <p:attrName>ppt_w</p:attrName>
                                        </p:attrNameLst>
                                      </p:cBhvr>
                                      <p:tavLst>
                                        <p:tav tm="0">
                                          <p:val>
                                            <p:fltVal val="0"/>
                                          </p:val>
                                        </p:tav>
                                        <p:tav tm="100000">
                                          <p:val>
                                            <p:strVal val="#ppt_w"/>
                                          </p:val>
                                        </p:tav>
                                      </p:tavLst>
                                    </p:anim>
                                    <p:anim calcmode="lin" valueType="num">
                                      <p:cBhvr>
                                        <p:cTn id="498" dur="500" fill="hold"/>
                                        <p:tgtEl>
                                          <p:spTgt spid="192"/>
                                        </p:tgtEl>
                                        <p:attrNameLst>
                                          <p:attrName>ppt_h</p:attrName>
                                        </p:attrNameLst>
                                      </p:cBhvr>
                                      <p:tavLst>
                                        <p:tav tm="0">
                                          <p:val>
                                            <p:fltVal val="0"/>
                                          </p:val>
                                        </p:tav>
                                        <p:tav tm="100000">
                                          <p:val>
                                            <p:strVal val="#ppt_h"/>
                                          </p:val>
                                        </p:tav>
                                      </p:tavLst>
                                    </p:anim>
                                    <p:animEffect transition="in" filter="fade">
                                      <p:cBhvr>
                                        <p:cTn id="499" dur="500"/>
                                        <p:tgtEl>
                                          <p:spTgt spid="192"/>
                                        </p:tgtEl>
                                      </p:cBhvr>
                                    </p:animEffect>
                                  </p:childTnLst>
                                </p:cTn>
                              </p:par>
                              <p:par>
                                <p:cTn id="500" presetID="53" presetClass="entr" presetSubtype="16" fill="hold" nodeType="withEffect">
                                  <p:stCondLst>
                                    <p:cond delay="0"/>
                                  </p:stCondLst>
                                  <p:childTnLst>
                                    <p:set>
                                      <p:cBhvr>
                                        <p:cTn id="501" dur="1" fill="hold">
                                          <p:stCondLst>
                                            <p:cond delay="0"/>
                                          </p:stCondLst>
                                        </p:cTn>
                                        <p:tgtEl>
                                          <p:spTgt spid="193"/>
                                        </p:tgtEl>
                                        <p:attrNameLst>
                                          <p:attrName>style.visibility</p:attrName>
                                        </p:attrNameLst>
                                      </p:cBhvr>
                                      <p:to>
                                        <p:strVal val="visible"/>
                                      </p:to>
                                    </p:set>
                                    <p:anim calcmode="lin" valueType="num">
                                      <p:cBhvr>
                                        <p:cTn id="502" dur="500" fill="hold"/>
                                        <p:tgtEl>
                                          <p:spTgt spid="193"/>
                                        </p:tgtEl>
                                        <p:attrNameLst>
                                          <p:attrName>ppt_w</p:attrName>
                                        </p:attrNameLst>
                                      </p:cBhvr>
                                      <p:tavLst>
                                        <p:tav tm="0">
                                          <p:val>
                                            <p:fltVal val="0"/>
                                          </p:val>
                                        </p:tav>
                                        <p:tav tm="100000">
                                          <p:val>
                                            <p:strVal val="#ppt_w"/>
                                          </p:val>
                                        </p:tav>
                                      </p:tavLst>
                                    </p:anim>
                                    <p:anim calcmode="lin" valueType="num">
                                      <p:cBhvr>
                                        <p:cTn id="503" dur="500" fill="hold"/>
                                        <p:tgtEl>
                                          <p:spTgt spid="193"/>
                                        </p:tgtEl>
                                        <p:attrNameLst>
                                          <p:attrName>ppt_h</p:attrName>
                                        </p:attrNameLst>
                                      </p:cBhvr>
                                      <p:tavLst>
                                        <p:tav tm="0">
                                          <p:val>
                                            <p:fltVal val="0"/>
                                          </p:val>
                                        </p:tav>
                                        <p:tav tm="100000">
                                          <p:val>
                                            <p:strVal val="#ppt_h"/>
                                          </p:val>
                                        </p:tav>
                                      </p:tavLst>
                                    </p:anim>
                                    <p:animEffect transition="in" filter="fade">
                                      <p:cBhvr>
                                        <p:cTn id="504" dur="500"/>
                                        <p:tgtEl>
                                          <p:spTgt spid="193"/>
                                        </p:tgtEl>
                                      </p:cBhvr>
                                    </p:animEffect>
                                  </p:childTnLst>
                                </p:cTn>
                              </p:par>
                            </p:childTnLst>
                          </p:cTn>
                        </p:par>
                        <p:par>
                          <p:cTn id="505" fill="hold">
                            <p:stCondLst>
                              <p:cond delay="500"/>
                            </p:stCondLst>
                            <p:childTnLst>
                              <p:par>
                                <p:cTn id="506" presetID="2" presetClass="entr" presetSubtype="4" fill="hold" grpId="0" nodeType="afterEffect">
                                  <p:stCondLst>
                                    <p:cond delay="0"/>
                                  </p:stCondLst>
                                  <p:childTnLst>
                                    <p:set>
                                      <p:cBhvr>
                                        <p:cTn id="507" dur="1" fill="hold">
                                          <p:stCondLst>
                                            <p:cond delay="0"/>
                                          </p:stCondLst>
                                        </p:cTn>
                                        <p:tgtEl>
                                          <p:spTgt spid="218"/>
                                        </p:tgtEl>
                                        <p:attrNameLst>
                                          <p:attrName>style.visibility</p:attrName>
                                        </p:attrNameLst>
                                      </p:cBhvr>
                                      <p:to>
                                        <p:strVal val="visible"/>
                                      </p:to>
                                    </p:set>
                                    <p:anim calcmode="lin" valueType="num">
                                      <p:cBhvr additive="base">
                                        <p:cTn id="508" dur="500" fill="hold"/>
                                        <p:tgtEl>
                                          <p:spTgt spid="218"/>
                                        </p:tgtEl>
                                        <p:attrNameLst>
                                          <p:attrName>ppt_x</p:attrName>
                                        </p:attrNameLst>
                                      </p:cBhvr>
                                      <p:tavLst>
                                        <p:tav tm="0">
                                          <p:val>
                                            <p:strVal val="#ppt_x"/>
                                          </p:val>
                                        </p:tav>
                                        <p:tav tm="100000">
                                          <p:val>
                                            <p:strVal val="#ppt_x"/>
                                          </p:val>
                                        </p:tav>
                                      </p:tavLst>
                                    </p:anim>
                                    <p:anim calcmode="lin" valueType="num">
                                      <p:cBhvr additive="base">
                                        <p:cTn id="509" dur="500" fill="hold"/>
                                        <p:tgtEl>
                                          <p:spTgt spid="218"/>
                                        </p:tgtEl>
                                        <p:attrNameLst>
                                          <p:attrName>ppt_y</p:attrName>
                                        </p:attrNameLst>
                                      </p:cBhvr>
                                      <p:tavLst>
                                        <p:tav tm="0">
                                          <p:val>
                                            <p:strVal val="1+#ppt_h/2"/>
                                          </p:val>
                                        </p:tav>
                                        <p:tav tm="100000">
                                          <p:val>
                                            <p:strVal val="#ppt_y"/>
                                          </p:val>
                                        </p:tav>
                                      </p:tavLst>
                                    </p:anim>
                                  </p:childTnLst>
                                </p:cTn>
                              </p:par>
                            </p:childTnLst>
                          </p:cTn>
                        </p:par>
                        <p:par>
                          <p:cTn id="510" fill="hold">
                            <p:stCondLst>
                              <p:cond delay="1000"/>
                            </p:stCondLst>
                            <p:childTnLst>
                              <p:par>
                                <p:cTn id="511" presetID="2" presetClass="entr" presetSubtype="4" fill="hold" grpId="0" nodeType="afterEffect">
                                  <p:stCondLst>
                                    <p:cond delay="0"/>
                                  </p:stCondLst>
                                  <p:childTnLst>
                                    <p:set>
                                      <p:cBhvr>
                                        <p:cTn id="512" dur="1" fill="hold">
                                          <p:stCondLst>
                                            <p:cond delay="0"/>
                                          </p:stCondLst>
                                        </p:cTn>
                                        <p:tgtEl>
                                          <p:spTgt spid="219"/>
                                        </p:tgtEl>
                                        <p:attrNameLst>
                                          <p:attrName>style.visibility</p:attrName>
                                        </p:attrNameLst>
                                      </p:cBhvr>
                                      <p:to>
                                        <p:strVal val="visible"/>
                                      </p:to>
                                    </p:set>
                                    <p:anim calcmode="lin" valueType="num">
                                      <p:cBhvr additive="base">
                                        <p:cTn id="513" dur="500" fill="hold"/>
                                        <p:tgtEl>
                                          <p:spTgt spid="219"/>
                                        </p:tgtEl>
                                        <p:attrNameLst>
                                          <p:attrName>ppt_x</p:attrName>
                                        </p:attrNameLst>
                                      </p:cBhvr>
                                      <p:tavLst>
                                        <p:tav tm="0">
                                          <p:val>
                                            <p:strVal val="#ppt_x"/>
                                          </p:val>
                                        </p:tav>
                                        <p:tav tm="100000">
                                          <p:val>
                                            <p:strVal val="#ppt_x"/>
                                          </p:val>
                                        </p:tav>
                                      </p:tavLst>
                                    </p:anim>
                                    <p:anim calcmode="lin" valueType="num">
                                      <p:cBhvr additive="base">
                                        <p:cTn id="514" dur="500" fill="hold"/>
                                        <p:tgtEl>
                                          <p:spTgt spid="219"/>
                                        </p:tgtEl>
                                        <p:attrNameLst>
                                          <p:attrName>ppt_y</p:attrName>
                                        </p:attrNameLst>
                                      </p:cBhvr>
                                      <p:tavLst>
                                        <p:tav tm="0">
                                          <p:val>
                                            <p:strVal val="1+#ppt_h/2"/>
                                          </p:val>
                                        </p:tav>
                                        <p:tav tm="100000">
                                          <p:val>
                                            <p:strVal val="#ppt_y"/>
                                          </p:val>
                                        </p:tav>
                                      </p:tavLst>
                                    </p:anim>
                                  </p:childTnLst>
                                </p:cTn>
                              </p:par>
                            </p:childTnLst>
                          </p:cTn>
                        </p:par>
                        <p:par>
                          <p:cTn id="515" fill="hold">
                            <p:stCondLst>
                              <p:cond delay="1500"/>
                            </p:stCondLst>
                            <p:childTnLst>
                              <p:par>
                                <p:cTn id="516" presetID="2" presetClass="entr" presetSubtype="4" fill="hold" grpId="0" nodeType="afterEffect">
                                  <p:stCondLst>
                                    <p:cond delay="0"/>
                                  </p:stCondLst>
                                  <p:childTnLst>
                                    <p:set>
                                      <p:cBhvr>
                                        <p:cTn id="517" dur="1" fill="hold">
                                          <p:stCondLst>
                                            <p:cond delay="0"/>
                                          </p:stCondLst>
                                        </p:cTn>
                                        <p:tgtEl>
                                          <p:spTgt spid="220"/>
                                        </p:tgtEl>
                                        <p:attrNameLst>
                                          <p:attrName>style.visibility</p:attrName>
                                        </p:attrNameLst>
                                      </p:cBhvr>
                                      <p:to>
                                        <p:strVal val="visible"/>
                                      </p:to>
                                    </p:set>
                                    <p:anim calcmode="lin" valueType="num">
                                      <p:cBhvr additive="base">
                                        <p:cTn id="518" dur="500" fill="hold"/>
                                        <p:tgtEl>
                                          <p:spTgt spid="220"/>
                                        </p:tgtEl>
                                        <p:attrNameLst>
                                          <p:attrName>ppt_x</p:attrName>
                                        </p:attrNameLst>
                                      </p:cBhvr>
                                      <p:tavLst>
                                        <p:tav tm="0">
                                          <p:val>
                                            <p:strVal val="#ppt_x"/>
                                          </p:val>
                                        </p:tav>
                                        <p:tav tm="100000">
                                          <p:val>
                                            <p:strVal val="#ppt_x"/>
                                          </p:val>
                                        </p:tav>
                                      </p:tavLst>
                                    </p:anim>
                                    <p:anim calcmode="lin" valueType="num">
                                      <p:cBhvr additive="base">
                                        <p:cTn id="519" dur="500" fill="hold"/>
                                        <p:tgtEl>
                                          <p:spTgt spid="220"/>
                                        </p:tgtEl>
                                        <p:attrNameLst>
                                          <p:attrName>ppt_y</p:attrName>
                                        </p:attrNameLst>
                                      </p:cBhvr>
                                      <p:tavLst>
                                        <p:tav tm="0">
                                          <p:val>
                                            <p:strVal val="1+#ppt_h/2"/>
                                          </p:val>
                                        </p:tav>
                                        <p:tav tm="100000">
                                          <p:val>
                                            <p:strVal val="#ppt_y"/>
                                          </p:val>
                                        </p:tav>
                                      </p:tavLst>
                                    </p:anim>
                                  </p:childTnLst>
                                </p:cTn>
                              </p:par>
                            </p:childTnLst>
                          </p:cTn>
                        </p:par>
                        <p:par>
                          <p:cTn id="520" fill="hold">
                            <p:stCondLst>
                              <p:cond delay="2000"/>
                            </p:stCondLst>
                            <p:childTnLst>
                              <p:par>
                                <p:cTn id="521" presetID="2" presetClass="entr" presetSubtype="4" fill="hold" grpId="0" nodeType="afterEffect">
                                  <p:stCondLst>
                                    <p:cond delay="0"/>
                                  </p:stCondLst>
                                  <p:childTnLst>
                                    <p:set>
                                      <p:cBhvr>
                                        <p:cTn id="522" dur="1" fill="hold">
                                          <p:stCondLst>
                                            <p:cond delay="0"/>
                                          </p:stCondLst>
                                        </p:cTn>
                                        <p:tgtEl>
                                          <p:spTgt spid="221"/>
                                        </p:tgtEl>
                                        <p:attrNameLst>
                                          <p:attrName>style.visibility</p:attrName>
                                        </p:attrNameLst>
                                      </p:cBhvr>
                                      <p:to>
                                        <p:strVal val="visible"/>
                                      </p:to>
                                    </p:set>
                                    <p:anim calcmode="lin" valueType="num">
                                      <p:cBhvr additive="base">
                                        <p:cTn id="523" dur="500" fill="hold"/>
                                        <p:tgtEl>
                                          <p:spTgt spid="221"/>
                                        </p:tgtEl>
                                        <p:attrNameLst>
                                          <p:attrName>ppt_x</p:attrName>
                                        </p:attrNameLst>
                                      </p:cBhvr>
                                      <p:tavLst>
                                        <p:tav tm="0">
                                          <p:val>
                                            <p:strVal val="#ppt_x"/>
                                          </p:val>
                                        </p:tav>
                                        <p:tav tm="100000">
                                          <p:val>
                                            <p:strVal val="#ppt_x"/>
                                          </p:val>
                                        </p:tav>
                                      </p:tavLst>
                                    </p:anim>
                                    <p:anim calcmode="lin" valueType="num">
                                      <p:cBhvr additive="base">
                                        <p:cTn id="524" dur="500" fill="hold"/>
                                        <p:tgtEl>
                                          <p:spTgt spid="221"/>
                                        </p:tgtEl>
                                        <p:attrNameLst>
                                          <p:attrName>ppt_y</p:attrName>
                                        </p:attrNameLst>
                                      </p:cBhvr>
                                      <p:tavLst>
                                        <p:tav tm="0">
                                          <p:val>
                                            <p:strVal val="1+#ppt_h/2"/>
                                          </p:val>
                                        </p:tav>
                                        <p:tav tm="100000">
                                          <p:val>
                                            <p:strVal val="#ppt_y"/>
                                          </p:val>
                                        </p:tav>
                                      </p:tavLst>
                                    </p:anim>
                                  </p:childTnLst>
                                </p:cTn>
                              </p:par>
                              <p:par>
                                <p:cTn id="525" presetID="49" presetClass="entr" presetSubtype="0" decel="100000" fill="hold" grpId="0" nodeType="withEffect">
                                  <p:stCondLst>
                                    <p:cond delay="500"/>
                                  </p:stCondLst>
                                  <p:iterate type="lt">
                                    <p:tmPct val="0"/>
                                  </p:iterate>
                                  <p:childTnLst>
                                    <p:set>
                                      <p:cBhvr>
                                        <p:cTn id="526" dur="1" fill="hold">
                                          <p:stCondLst>
                                            <p:cond delay="0"/>
                                          </p:stCondLst>
                                        </p:cTn>
                                        <p:tgtEl>
                                          <p:spTgt spid="235"/>
                                        </p:tgtEl>
                                        <p:attrNameLst>
                                          <p:attrName>style.visibility</p:attrName>
                                        </p:attrNameLst>
                                      </p:cBhvr>
                                      <p:to>
                                        <p:strVal val="visible"/>
                                      </p:to>
                                    </p:set>
                                    <p:anim calcmode="lin" valueType="num">
                                      <p:cBhvr>
                                        <p:cTn id="527" dur="500" fill="hold"/>
                                        <p:tgtEl>
                                          <p:spTgt spid="235"/>
                                        </p:tgtEl>
                                        <p:attrNameLst>
                                          <p:attrName>ppt_w</p:attrName>
                                        </p:attrNameLst>
                                      </p:cBhvr>
                                      <p:tavLst>
                                        <p:tav tm="0">
                                          <p:val>
                                            <p:fltVal val="0"/>
                                          </p:val>
                                        </p:tav>
                                        <p:tav tm="100000">
                                          <p:val>
                                            <p:strVal val="#ppt_w"/>
                                          </p:val>
                                        </p:tav>
                                      </p:tavLst>
                                    </p:anim>
                                    <p:anim calcmode="lin" valueType="num">
                                      <p:cBhvr>
                                        <p:cTn id="528" dur="500" fill="hold"/>
                                        <p:tgtEl>
                                          <p:spTgt spid="235"/>
                                        </p:tgtEl>
                                        <p:attrNameLst>
                                          <p:attrName>ppt_h</p:attrName>
                                        </p:attrNameLst>
                                      </p:cBhvr>
                                      <p:tavLst>
                                        <p:tav tm="0">
                                          <p:val>
                                            <p:fltVal val="0"/>
                                          </p:val>
                                        </p:tav>
                                        <p:tav tm="100000">
                                          <p:val>
                                            <p:strVal val="#ppt_h"/>
                                          </p:val>
                                        </p:tav>
                                      </p:tavLst>
                                    </p:anim>
                                    <p:anim calcmode="lin" valueType="num">
                                      <p:cBhvr>
                                        <p:cTn id="529" dur="500" fill="hold"/>
                                        <p:tgtEl>
                                          <p:spTgt spid="235"/>
                                        </p:tgtEl>
                                        <p:attrNameLst>
                                          <p:attrName>style.rotation</p:attrName>
                                        </p:attrNameLst>
                                      </p:cBhvr>
                                      <p:tavLst>
                                        <p:tav tm="0">
                                          <p:val>
                                            <p:fltVal val="360"/>
                                          </p:val>
                                        </p:tav>
                                        <p:tav tm="100000">
                                          <p:val>
                                            <p:fltVal val="0"/>
                                          </p:val>
                                        </p:tav>
                                      </p:tavLst>
                                    </p:anim>
                                    <p:animEffect transition="in" filter="fade">
                                      <p:cBhvr>
                                        <p:cTn id="530" dur="500"/>
                                        <p:tgtEl>
                                          <p:spTgt spid="235"/>
                                        </p:tgtEl>
                                      </p:cBhvr>
                                    </p:animEffect>
                                  </p:childTnLst>
                                </p:cTn>
                              </p:par>
                              <p:par>
                                <p:cTn id="531" presetID="41" presetClass="entr" presetSubtype="0" fill="hold" grpId="0" nodeType="withEffect">
                                  <p:stCondLst>
                                    <p:cond delay="500"/>
                                  </p:stCondLst>
                                  <p:iterate type="lt">
                                    <p:tmPct val="10000"/>
                                  </p:iterate>
                                  <p:childTnLst>
                                    <p:set>
                                      <p:cBhvr>
                                        <p:cTn id="532" dur="1" fill="hold">
                                          <p:stCondLst>
                                            <p:cond delay="0"/>
                                          </p:stCondLst>
                                        </p:cTn>
                                        <p:tgtEl>
                                          <p:spTgt spid="237"/>
                                        </p:tgtEl>
                                        <p:attrNameLst>
                                          <p:attrName>style.visibility</p:attrName>
                                        </p:attrNameLst>
                                      </p:cBhvr>
                                      <p:to>
                                        <p:strVal val="visible"/>
                                      </p:to>
                                    </p:set>
                                    <p:anim calcmode="lin" valueType="num">
                                      <p:cBhvr>
                                        <p:cTn id="533" dur="500" fill="hold"/>
                                        <p:tgtEl>
                                          <p:spTgt spid="237"/>
                                        </p:tgtEl>
                                        <p:attrNameLst>
                                          <p:attrName>ppt_x</p:attrName>
                                        </p:attrNameLst>
                                      </p:cBhvr>
                                      <p:tavLst>
                                        <p:tav tm="0">
                                          <p:val>
                                            <p:strVal val="#ppt_x"/>
                                          </p:val>
                                        </p:tav>
                                        <p:tav tm="50000">
                                          <p:val>
                                            <p:strVal val="#ppt_x+.1"/>
                                          </p:val>
                                        </p:tav>
                                        <p:tav tm="100000">
                                          <p:val>
                                            <p:strVal val="#ppt_x"/>
                                          </p:val>
                                        </p:tav>
                                      </p:tavLst>
                                    </p:anim>
                                    <p:anim calcmode="lin" valueType="num">
                                      <p:cBhvr>
                                        <p:cTn id="534" dur="500" fill="hold"/>
                                        <p:tgtEl>
                                          <p:spTgt spid="237"/>
                                        </p:tgtEl>
                                        <p:attrNameLst>
                                          <p:attrName>ppt_y</p:attrName>
                                        </p:attrNameLst>
                                      </p:cBhvr>
                                      <p:tavLst>
                                        <p:tav tm="0">
                                          <p:val>
                                            <p:strVal val="#ppt_y"/>
                                          </p:val>
                                        </p:tav>
                                        <p:tav tm="100000">
                                          <p:val>
                                            <p:strVal val="#ppt_y"/>
                                          </p:val>
                                        </p:tav>
                                      </p:tavLst>
                                    </p:anim>
                                    <p:anim calcmode="lin" valueType="num">
                                      <p:cBhvr>
                                        <p:cTn id="535" dur="500" fill="hold"/>
                                        <p:tgtEl>
                                          <p:spTgt spid="237"/>
                                        </p:tgtEl>
                                        <p:attrNameLst>
                                          <p:attrName>ppt_h</p:attrName>
                                        </p:attrNameLst>
                                      </p:cBhvr>
                                      <p:tavLst>
                                        <p:tav tm="0">
                                          <p:val>
                                            <p:strVal val="#ppt_h/10"/>
                                          </p:val>
                                        </p:tav>
                                        <p:tav tm="50000">
                                          <p:val>
                                            <p:strVal val="#ppt_h+.01"/>
                                          </p:val>
                                        </p:tav>
                                        <p:tav tm="100000">
                                          <p:val>
                                            <p:strVal val="#ppt_h"/>
                                          </p:val>
                                        </p:tav>
                                      </p:tavLst>
                                    </p:anim>
                                    <p:anim calcmode="lin" valueType="num">
                                      <p:cBhvr>
                                        <p:cTn id="536" dur="500" fill="hold"/>
                                        <p:tgtEl>
                                          <p:spTgt spid="237"/>
                                        </p:tgtEl>
                                        <p:attrNameLst>
                                          <p:attrName>ppt_w</p:attrName>
                                        </p:attrNameLst>
                                      </p:cBhvr>
                                      <p:tavLst>
                                        <p:tav tm="0">
                                          <p:val>
                                            <p:strVal val="#ppt_w/10"/>
                                          </p:val>
                                        </p:tav>
                                        <p:tav tm="50000">
                                          <p:val>
                                            <p:strVal val="#ppt_w+.01"/>
                                          </p:val>
                                        </p:tav>
                                        <p:tav tm="100000">
                                          <p:val>
                                            <p:strVal val="#ppt_w"/>
                                          </p:val>
                                        </p:tav>
                                      </p:tavLst>
                                    </p:anim>
                                    <p:animEffect transition="in" filter="fade">
                                      <p:cBhvr>
                                        <p:cTn id="537" dur="500" tmFilter="0,0; .5, 1; 1, 1"/>
                                        <p:tgtEl>
                                          <p:spTgt spid="237"/>
                                        </p:tgtEl>
                                      </p:cBhvr>
                                    </p:animEffect>
                                  </p:childTnLst>
                                </p:cTn>
                              </p:par>
                              <p:par>
                                <p:cTn id="538" presetID="41" presetClass="entr" presetSubtype="0" fill="hold" grpId="0" nodeType="withEffect">
                                  <p:stCondLst>
                                    <p:cond delay="500"/>
                                  </p:stCondLst>
                                  <p:iterate type="lt">
                                    <p:tmPct val="10000"/>
                                  </p:iterate>
                                  <p:childTnLst>
                                    <p:set>
                                      <p:cBhvr>
                                        <p:cTn id="539" dur="1" fill="hold">
                                          <p:stCondLst>
                                            <p:cond delay="0"/>
                                          </p:stCondLst>
                                        </p:cTn>
                                        <p:tgtEl>
                                          <p:spTgt spid="236"/>
                                        </p:tgtEl>
                                        <p:attrNameLst>
                                          <p:attrName>style.visibility</p:attrName>
                                        </p:attrNameLst>
                                      </p:cBhvr>
                                      <p:to>
                                        <p:strVal val="visible"/>
                                      </p:to>
                                    </p:set>
                                    <p:anim calcmode="lin" valueType="num">
                                      <p:cBhvr>
                                        <p:cTn id="540" dur="500" fill="hold"/>
                                        <p:tgtEl>
                                          <p:spTgt spid="236"/>
                                        </p:tgtEl>
                                        <p:attrNameLst>
                                          <p:attrName>ppt_x</p:attrName>
                                        </p:attrNameLst>
                                      </p:cBhvr>
                                      <p:tavLst>
                                        <p:tav tm="0">
                                          <p:val>
                                            <p:strVal val="#ppt_x"/>
                                          </p:val>
                                        </p:tav>
                                        <p:tav tm="50000">
                                          <p:val>
                                            <p:strVal val="#ppt_x+.1"/>
                                          </p:val>
                                        </p:tav>
                                        <p:tav tm="100000">
                                          <p:val>
                                            <p:strVal val="#ppt_x"/>
                                          </p:val>
                                        </p:tav>
                                      </p:tavLst>
                                    </p:anim>
                                    <p:anim calcmode="lin" valueType="num">
                                      <p:cBhvr>
                                        <p:cTn id="541" dur="500" fill="hold"/>
                                        <p:tgtEl>
                                          <p:spTgt spid="236"/>
                                        </p:tgtEl>
                                        <p:attrNameLst>
                                          <p:attrName>ppt_y</p:attrName>
                                        </p:attrNameLst>
                                      </p:cBhvr>
                                      <p:tavLst>
                                        <p:tav tm="0">
                                          <p:val>
                                            <p:strVal val="#ppt_y"/>
                                          </p:val>
                                        </p:tav>
                                        <p:tav tm="100000">
                                          <p:val>
                                            <p:strVal val="#ppt_y"/>
                                          </p:val>
                                        </p:tav>
                                      </p:tavLst>
                                    </p:anim>
                                    <p:anim calcmode="lin" valueType="num">
                                      <p:cBhvr>
                                        <p:cTn id="542" dur="500" fill="hold"/>
                                        <p:tgtEl>
                                          <p:spTgt spid="236"/>
                                        </p:tgtEl>
                                        <p:attrNameLst>
                                          <p:attrName>ppt_h</p:attrName>
                                        </p:attrNameLst>
                                      </p:cBhvr>
                                      <p:tavLst>
                                        <p:tav tm="0">
                                          <p:val>
                                            <p:strVal val="#ppt_h/10"/>
                                          </p:val>
                                        </p:tav>
                                        <p:tav tm="50000">
                                          <p:val>
                                            <p:strVal val="#ppt_h+.01"/>
                                          </p:val>
                                        </p:tav>
                                        <p:tav tm="100000">
                                          <p:val>
                                            <p:strVal val="#ppt_h"/>
                                          </p:val>
                                        </p:tav>
                                      </p:tavLst>
                                    </p:anim>
                                    <p:anim calcmode="lin" valueType="num">
                                      <p:cBhvr>
                                        <p:cTn id="543" dur="500" fill="hold"/>
                                        <p:tgtEl>
                                          <p:spTgt spid="236"/>
                                        </p:tgtEl>
                                        <p:attrNameLst>
                                          <p:attrName>ppt_w</p:attrName>
                                        </p:attrNameLst>
                                      </p:cBhvr>
                                      <p:tavLst>
                                        <p:tav tm="0">
                                          <p:val>
                                            <p:strVal val="#ppt_w/10"/>
                                          </p:val>
                                        </p:tav>
                                        <p:tav tm="50000">
                                          <p:val>
                                            <p:strVal val="#ppt_w+.01"/>
                                          </p:val>
                                        </p:tav>
                                        <p:tav tm="100000">
                                          <p:val>
                                            <p:strVal val="#ppt_w"/>
                                          </p:val>
                                        </p:tav>
                                      </p:tavLst>
                                    </p:anim>
                                    <p:animEffect transition="in" filter="fade">
                                      <p:cBhvr>
                                        <p:cTn id="544" dur="500" tmFilter="0,0; .5, 1; 1, 1"/>
                                        <p:tgtEl>
                                          <p:spTgt spid="236"/>
                                        </p:tgtEl>
                                      </p:cBhvr>
                                    </p:animEffect>
                                  </p:childTnLst>
                                </p:cTn>
                              </p:par>
                            </p:childTnLst>
                          </p:cTn>
                        </p:par>
                        <p:par>
                          <p:cTn id="545" fill="hold">
                            <p:stCondLst>
                              <p:cond delay="3850"/>
                            </p:stCondLst>
                            <p:childTnLst>
                              <p:par>
                                <p:cTn id="546" presetID="22" presetClass="entr" presetSubtype="8" fill="hold" nodeType="afterEffect">
                                  <p:stCondLst>
                                    <p:cond delay="0"/>
                                  </p:stCondLst>
                                  <p:childTnLst>
                                    <p:set>
                                      <p:cBhvr>
                                        <p:cTn id="547" dur="1" fill="hold">
                                          <p:stCondLst>
                                            <p:cond delay="0"/>
                                          </p:stCondLst>
                                        </p:cTn>
                                        <p:tgtEl>
                                          <p:spTgt spid="228"/>
                                        </p:tgtEl>
                                        <p:attrNameLst>
                                          <p:attrName>style.visibility</p:attrName>
                                        </p:attrNameLst>
                                      </p:cBhvr>
                                      <p:to>
                                        <p:strVal val="visible"/>
                                      </p:to>
                                    </p:set>
                                    <p:animEffect transition="in" filter="wipe(left)">
                                      <p:cBhvr>
                                        <p:cTn id="548" dur="500"/>
                                        <p:tgtEl>
                                          <p:spTgt spid="228"/>
                                        </p:tgtEl>
                                      </p:cBhvr>
                                    </p:animEffect>
                                  </p:childTnLst>
                                </p:cTn>
                              </p:par>
                            </p:childTnLst>
                          </p:cTn>
                        </p:par>
                        <p:par>
                          <p:cTn id="549" fill="hold">
                            <p:stCondLst>
                              <p:cond delay="4350"/>
                            </p:stCondLst>
                            <p:childTnLst>
                              <p:par>
                                <p:cTn id="550" presetID="22" presetClass="entr" presetSubtype="8" fill="hold" nodeType="afterEffect">
                                  <p:stCondLst>
                                    <p:cond delay="0"/>
                                  </p:stCondLst>
                                  <p:childTnLst>
                                    <p:set>
                                      <p:cBhvr>
                                        <p:cTn id="551" dur="1" fill="hold">
                                          <p:stCondLst>
                                            <p:cond delay="0"/>
                                          </p:stCondLst>
                                        </p:cTn>
                                        <p:tgtEl>
                                          <p:spTgt spid="242"/>
                                        </p:tgtEl>
                                        <p:attrNameLst>
                                          <p:attrName>style.visibility</p:attrName>
                                        </p:attrNameLst>
                                      </p:cBhvr>
                                      <p:to>
                                        <p:strVal val="visible"/>
                                      </p:to>
                                    </p:set>
                                    <p:animEffect transition="in" filter="wipe(left)">
                                      <p:cBhvr>
                                        <p:cTn id="55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18" grpId="0"/>
      <p:bldP spid="219" grpId="0"/>
      <p:bldP spid="220" grpId="0"/>
      <p:bldP spid="221" grpId="0"/>
      <p:bldP spid="235" grpId="0"/>
      <p:bldP spid="236"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企业理念</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99587" y="1851259"/>
            <a:ext cx="4262705" cy="2639569"/>
          </a:xfrm>
          <a:prstGeom prst="rect">
            <a:avLst/>
          </a:prstGeom>
          <a:noFill/>
        </p:spPr>
        <p:txBody>
          <a:bodyPr wrap="non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发展理念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创新务实 超越自我 追求卓越；</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技术理念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日新月异 领先一步 ；</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人才理念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最优秀且最合适的人；</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合作理念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开诚布公，互相信任，团结奋斗；</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为人理念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提倡正直诚实、敢于创新、勇于负责；</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生存理念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不进则退，随时都有灭亡的危险；</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管理理念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文化的熏陶 制度的约束。</a:t>
            </a:r>
            <a:br>
              <a:rPr lang="zh-CN" altLang="en-US" sz="1400" dirty="0">
                <a:latin typeface="微软雅黑" panose="020B0503020204020204" pitchFamily="34" charset="-122"/>
                <a:ea typeface="微软雅黑" panose="020B0503020204020204" pitchFamily="34" charset="-122"/>
              </a:rPr>
            </a:b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5" name="TextBox 4"/>
          <p:cNvSpPr txBox="1"/>
          <p:nvPr/>
        </p:nvSpPr>
        <p:spPr>
          <a:xfrm>
            <a:off x="1561083" y="4295998"/>
            <a:ext cx="4698722" cy="1077218"/>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把整个企业的活动引到目</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标管理轨道上来。</a:t>
            </a:r>
          </a:p>
        </p:txBody>
      </p:sp>
      <p:sp>
        <p:nvSpPr>
          <p:cNvPr id="6" name="Freeform 12"/>
          <p:cNvSpPr/>
          <p:nvPr/>
        </p:nvSpPr>
        <p:spPr bwMode="auto">
          <a:xfrm>
            <a:off x="1409349" y="148768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7" name="Freeform 12"/>
          <p:cNvSpPr/>
          <p:nvPr/>
        </p:nvSpPr>
        <p:spPr bwMode="auto">
          <a:xfrm flipH="1" flipV="1">
            <a:off x="5995486" y="483418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grpSp>
        <p:nvGrpSpPr>
          <p:cNvPr id="8" name="组合 7"/>
          <p:cNvGrpSpPr/>
          <p:nvPr/>
        </p:nvGrpSpPr>
        <p:grpSpPr>
          <a:xfrm>
            <a:off x="9288644" y="4426548"/>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9711670" y="4864706"/>
            <a:ext cx="212859" cy="212859"/>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602037" y="4915322"/>
            <a:ext cx="212859" cy="212859"/>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47002" y="1847726"/>
            <a:ext cx="354293" cy="35429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0039257" y="3130727"/>
            <a:ext cx="295751" cy="295751"/>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633572" y="3450549"/>
            <a:ext cx="158855" cy="158855"/>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9351650" y="4112357"/>
            <a:ext cx="158855" cy="158855"/>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314304" y="4283383"/>
            <a:ext cx="158855" cy="158855"/>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9245667" y="501673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9812221" y="472103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9720810" y="452600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9549982" y="385417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0260105" y="363417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9732146" y="352345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9519592" y="202487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924659" y="295884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8606781" y="244386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8413397" y="284237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8228999" y="202299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7608634" y="234910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7202879" y="279939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7935654" y="341103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7344300" y="350699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286957" y="406403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8054324" y="409079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8264755" y="468619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7333914" y="459910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7851576" y="524876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9336405" y="3366731"/>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8324858" y="4271212"/>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8108772" y="503961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7648907" y="3820627"/>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7171339" y="3118002"/>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8677387" y="264630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9172835" y="2102171"/>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10026328" y="264630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5" name="椭圆 11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8984397" y="4191784"/>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1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8009115" y="4743466"/>
            <a:ext cx="158855" cy="158855"/>
            <a:chOff x="304800" y="673100"/>
            <a:chExt cx="4000500" cy="4000500"/>
          </a:xfrm>
          <a:effectLst>
            <a:outerShdw blurRad="317500" dist="1905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8478587" y="2981964"/>
            <a:ext cx="295751" cy="295751"/>
            <a:chOff x="304800" y="673100"/>
            <a:chExt cx="4000500" cy="4000500"/>
          </a:xfrm>
          <a:effectLst>
            <a:outerShdw blurRad="317500" dist="1905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a:off x="7949425" y="3572250"/>
            <a:ext cx="295751" cy="295751"/>
            <a:chOff x="304800" y="673100"/>
            <a:chExt cx="4000500" cy="4000500"/>
          </a:xfrm>
          <a:effectLst>
            <a:outerShdw blurRad="317500" dist="1905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0" name="直接连接符 129"/>
          <p:cNvCxnSpPr>
            <a:stCxn id="67" idx="4"/>
            <a:endCxn id="185" idx="0"/>
          </p:cNvCxnSpPr>
          <p:nvPr/>
        </p:nvCxnSpPr>
        <p:spPr>
          <a:xfrm>
            <a:off x="7651611" y="2433181"/>
            <a:ext cx="141182" cy="2189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64" idx="4"/>
          </p:cNvCxnSpPr>
          <p:nvPr/>
        </p:nvCxnSpPr>
        <p:spPr>
          <a:xfrm>
            <a:off x="8271976" y="2107075"/>
            <a:ext cx="32134" cy="2292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85" idx="7"/>
            <a:endCxn id="18" idx="3"/>
          </p:cNvCxnSpPr>
          <p:nvPr/>
        </p:nvCxnSpPr>
        <p:spPr>
          <a:xfrm flipV="1">
            <a:off x="7992792" y="2150134"/>
            <a:ext cx="806095" cy="5848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8167078" y="2336356"/>
            <a:ext cx="295751" cy="295751"/>
            <a:chOff x="304800" y="673100"/>
            <a:chExt cx="4000500" cy="4000500"/>
          </a:xfrm>
          <a:effectLst>
            <a:outerShdw blurRad="317500" dist="1905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椭圆 13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6" name="直接连接符 135"/>
          <p:cNvCxnSpPr>
            <a:stCxn id="70" idx="6"/>
            <a:endCxn id="185" idx="2"/>
          </p:cNvCxnSpPr>
          <p:nvPr/>
        </p:nvCxnSpPr>
        <p:spPr>
          <a:xfrm>
            <a:off x="7286957" y="2842372"/>
            <a:ext cx="222995" cy="9263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106" idx="6"/>
            <a:endCxn id="185" idx="3"/>
          </p:cNvCxnSpPr>
          <p:nvPr/>
        </p:nvCxnSpPr>
        <p:spPr>
          <a:xfrm flipV="1">
            <a:off x="7366677" y="3135008"/>
            <a:ext cx="226117" cy="828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06" idx="5"/>
            <a:endCxn id="25" idx="1"/>
          </p:cNvCxnSpPr>
          <p:nvPr/>
        </p:nvCxnSpPr>
        <p:spPr>
          <a:xfrm>
            <a:off x="7338709" y="3285372"/>
            <a:ext cx="320578" cy="1908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76" idx="3"/>
          </p:cNvCxnSpPr>
          <p:nvPr/>
        </p:nvCxnSpPr>
        <p:spPr>
          <a:xfrm flipH="1">
            <a:off x="7271187" y="3579030"/>
            <a:ext cx="87027" cy="1410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76" idx="5"/>
            <a:endCxn id="103" idx="1"/>
          </p:cNvCxnSpPr>
          <p:nvPr/>
        </p:nvCxnSpPr>
        <p:spPr>
          <a:xfrm>
            <a:off x="7416340" y="3579030"/>
            <a:ext cx="264894" cy="2739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7810251" y="3720126"/>
            <a:ext cx="139174" cy="1211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73" idx="7"/>
            <a:endCxn id="126" idx="3"/>
          </p:cNvCxnSpPr>
          <p:nvPr/>
        </p:nvCxnSpPr>
        <p:spPr>
          <a:xfrm flipV="1">
            <a:off x="8007694" y="3229839"/>
            <a:ext cx="518769" cy="19511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84" idx="6"/>
            <a:endCxn id="61" idx="2"/>
          </p:cNvCxnSpPr>
          <p:nvPr/>
        </p:nvCxnSpPr>
        <p:spPr>
          <a:xfrm flipV="1">
            <a:off x="8088543" y="2885349"/>
            <a:ext cx="326730" cy="496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61" idx="7"/>
          </p:cNvCxnSpPr>
          <p:nvPr/>
        </p:nvCxnSpPr>
        <p:spPr>
          <a:xfrm flipV="1">
            <a:off x="8485437" y="2529814"/>
            <a:ext cx="141025" cy="326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81" idx="2"/>
          </p:cNvCxnSpPr>
          <p:nvPr/>
        </p:nvCxnSpPr>
        <p:spPr>
          <a:xfrm flipV="1">
            <a:off x="8877083" y="2706075"/>
            <a:ext cx="327794" cy="400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52" idx="4"/>
            <a:endCxn id="181" idx="0"/>
          </p:cNvCxnSpPr>
          <p:nvPr/>
        </p:nvCxnSpPr>
        <p:spPr>
          <a:xfrm flipH="1">
            <a:off x="9500628" y="2108951"/>
            <a:ext cx="61941" cy="3013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81" idx="6"/>
            <a:endCxn id="115" idx="2"/>
          </p:cNvCxnSpPr>
          <p:nvPr/>
        </p:nvCxnSpPr>
        <p:spPr>
          <a:xfrm>
            <a:off x="9796378" y="2706075"/>
            <a:ext cx="234309" cy="4007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25" idx="6"/>
            <a:endCxn id="55" idx="3"/>
          </p:cNvCxnSpPr>
          <p:nvPr/>
        </p:nvCxnSpPr>
        <p:spPr>
          <a:xfrm flipV="1">
            <a:off x="8774338" y="3030888"/>
            <a:ext cx="164235" cy="989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82" idx="3"/>
            <a:endCxn id="179" idx="7"/>
          </p:cNvCxnSpPr>
          <p:nvPr/>
        </p:nvCxnSpPr>
        <p:spPr>
          <a:xfrm flipH="1">
            <a:off x="8996181" y="2906074"/>
            <a:ext cx="304448" cy="523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endCxn id="94" idx="2"/>
          </p:cNvCxnSpPr>
          <p:nvPr/>
        </p:nvCxnSpPr>
        <p:spPr>
          <a:xfrm flipV="1">
            <a:off x="9084245" y="3466580"/>
            <a:ext cx="256519" cy="83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endCxn id="118" idx="7"/>
          </p:cNvCxnSpPr>
          <p:nvPr/>
        </p:nvCxnSpPr>
        <p:spPr>
          <a:xfrm flipH="1">
            <a:off x="9151767" y="3572250"/>
            <a:ext cx="279311" cy="6518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94" idx="6"/>
            <a:endCxn id="22" idx="2"/>
          </p:cNvCxnSpPr>
          <p:nvPr/>
        </p:nvCxnSpPr>
        <p:spPr>
          <a:xfrm flipV="1">
            <a:off x="9531743" y="3278603"/>
            <a:ext cx="513969" cy="1879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3" name="组合 152"/>
          <p:cNvGrpSpPr/>
          <p:nvPr/>
        </p:nvGrpSpPr>
        <p:grpSpPr>
          <a:xfrm>
            <a:off x="9575167" y="3070984"/>
            <a:ext cx="158855" cy="158855"/>
            <a:chOff x="304800" y="673100"/>
            <a:chExt cx="4000500" cy="4000500"/>
          </a:xfrm>
          <a:effectLst>
            <a:outerShdw blurRad="317500" dist="190500" dir="8100000" algn="tr" rotWithShape="0">
              <a:prstClr val="black">
                <a:alpha val="50000"/>
              </a:prstClr>
            </a:outerShdw>
          </a:effectLst>
        </p:grpSpPr>
        <p:sp>
          <p:nvSpPr>
            <p:cNvPr id="154"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椭圆 15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6" name="直接连接符 155"/>
          <p:cNvCxnSpPr>
            <a:stCxn id="94" idx="7"/>
            <a:endCxn id="155" idx="3"/>
          </p:cNvCxnSpPr>
          <p:nvPr/>
        </p:nvCxnSpPr>
        <p:spPr>
          <a:xfrm flipV="1">
            <a:off x="9503775" y="3204124"/>
            <a:ext cx="97107" cy="1949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22" idx="4"/>
            <a:endCxn id="46" idx="0"/>
          </p:cNvCxnSpPr>
          <p:nvPr/>
        </p:nvCxnSpPr>
        <p:spPr>
          <a:xfrm>
            <a:off x="10187133" y="3420023"/>
            <a:ext cx="115949" cy="216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46" idx="4"/>
            <a:endCxn id="173" idx="7"/>
          </p:cNvCxnSpPr>
          <p:nvPr/>
        </p:nvCxnSpPr>
        <p:spPr>
          <a:xfrm flipH="1">
            <a:off x="10250308" y="3718250"/>
            <a:ext cx="52774" cy="218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49" idx="5"/>
            <a:endCxn id="172" idx="0"/>
          </p:cNvCxnSpPr>
          <p:nvPr/>
        </p:nvCxnSpPr>
        <p:spPr>
          <a:xfrm>
            <a:off x="9804186" y="3595490"/>
            <a:ext cx="246123" cy="245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endCxn id="173" idx="2"/>
          </p:cNvCxnSpPr>
          <p:nvPr/>
        </p:nvCxnSpPr>
        <p:spPr>
          <a:xfrm flipV="1">
            <a:off x="9510505" y="4137016"/>
            <a:ext cx="256963" cy="5912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78" idx="4"/>
            <a:endCxn id="176" idx="0"/>
          </p:cNvCxnSpPr>
          <p:nvPr/>
        </p:nvCxnSpPr>
        <p:spPr>
          <a:xfrm>
            <a:off x="8728816" y="4091908"/>
            <a:ext cx="89638" cy="585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88" idx="7"/>
            <a:endCxn id="97" idx="1"/>
          </p:cNvCxnSpPr>
          <p:nvPr/>
        </p:nvCxnSpPr>
        <p:spPr>
          <a:xfrm>
            <a:off x="8023688" y="4223601"/>
            <a:ext cx="333497" cy="799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97" idx="5"/>
            <a:endCxn id="176" idx="1"/>
          </p:cNvCxnSpPr>
          <p:nvPr/>
        </p:nvCxnSpPr>
        <p:spPr>
          <a:xfrm>
            <a:off x="8492228" y="4438582"/>
            <a:ext cx="126227" cy="321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79" idx="6"/>
            <a:endCxn id="187" idx="1"/>
          </p:cNvCxnSpPr>
          <p:nvPr/>
        </p:nvCxnSpPr>
        <p:spPr>
          <a:xfrm>
            <a:off x="7371035" y="4107011"/>
            <a:ext cx="289107" cy="10847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88" idx="7"/>
            <a:endCxn id="188" idx="2"/>
          </p:cNvCxnSpPr>
          <p:nvPr/>
        </p:nvCxnSpPr>
        <p:spPr>
          <a:xfrm flipV="1">
            <a:off x="7405954" y="4401318"/>
            <a:ext cx="188687" cy="2117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88" idx="4"/>
            <a:endCxn id="16" idx="1"/>
          </p:cNvCxnSpPr>
          <p:nvPr/>
        </p:nvCxnSpPr>
        <p:spPr>
          <a:xfrm>
            <a:off x="7376891" y="4683187"/>
            <a:ext cx="259604" cy="2665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23" idx="5"/>
            <a:endCxn id="100" idx="0"/>
          </p:cNvCxnSpPr>
          <p:nvPr/>
        </p:nvCxnSpPr>
        <p:spPr>
          <a:xfrm>
            <a:off x="8142255" y="4876606"/>
            <a:ext cx="66366" cy="1673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0" idx="5"/>
          </p:cNvCxnSpPr>
          <p:nvPr/>
        </p:nvCxnSpPr>
        <p:spPr>
          <a:xfrm>
            <a:off x="9527398" y="4665302"/>
            <a:ext cx="227160" cy="211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76" idx="6"/>
            <a:endCxn id="34" idx="1"/>
          </p:cNvCxnSpPr>
          <p:nvPr/>
        </p:nvCxnSpPr>
        <p:spPr>
          <a:xfrm>
            <a:off x="9101295" y="4959870"/>
            <a:ext cx="158286" cy="707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9754558" y="3841265"/>
            <a:ext cx="591501" cy="591501"/>
            <a:chOff x="304800" y="673100"/>
            <a:chExt cx="4000500" cy="4000500"/>
          </a:xfrm>
          <a:effectLst>
            <a:outerShdw blurRad="317500" dist="190500" dir="8100000" algn="tr" rotWithShape="0">
              <a:prstClr val="black">
                <a:alpha val="5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8522703" y="4664119"/>
            <a:ext cx="591501" cy="591501"/>
            <a:chOff x="304800" y="673100"/>
            <a:chExt cx="4000500" cy="4000500"/>
          </a:xfrm>
          <a:effectLst>
            <a:outerShdw blurRad="317500" dist="190500" dir="8100000" algn="tr" rotWithShape="0">
              <a:prstClr val="black">
                <a:alpha val="50000"/>
              </a:prstClr>
            </a:outerShdw>
          </a:effectLst>
        </p:grpSpPr>
        <p:sp>
          <p:nvSpPr>
            <p:cNvPr id="175" name="同心圆 1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6" name="椭圆 17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组合 176"/>
          <p:cNvGrpSpPr/>
          <p:nvPr/>
        </p:nvGrpSpPr>
        <p:grpSpPr>
          <a:xfrm>
            <a:off x="8333450" y="3301176"/>
            <a:ext cx="790732" cy="790732"/>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9204877" y="2410324"/>
            <a:ext cx="591501" cy="591501"/>
            <a:chOff x="304800" y="673100"/>
            <a:chExt cx="4000500" cy="4000500"/>
          </a:xfrm>
          <a:effectLst>
            <a:outerShdw blurRad="317500" dist="1905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椭圆 18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p:nvGrpSpPr>
        <p:grpSpPr>
          <a:xfrm>
            <a:off x="7497042" y="2639258"/>
            <a:ext cx="591501" cy="591501"/>
            <a:chOff x="304800" y="673100"/>
            <a:chExt cx="4000500" cy="4000500"/>
          </a:xfrm>
          <a:effectLst>
            <a:outerShdw blurRad="317500" dist="1905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a:off x="7583169" y="4138516"/>
            <a:ext cx="525603" cy="525603"/>
            <a:chOff x="304800" y="673100"/>
            <a:chExt cx="4000500" cy="4000500"/>
          </a:xfrm>
          <a:effectLst>
            <a:outerShdw blurRad="317500" dist="190500" dir="8100000" algn="tr" rotWithShape="0">
              <a:prstClr val="black">
                <a:alpha val="50000"/>
              </a:prstClr>
            </a:outerShdw>
          </a:effectLst>
        </p:grpSpPr>
        <p:sp>
          <p:nvSpPr>
            <p:cNvPr id="187" name="同心圆 1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8" name="椭圆 1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a:off x="7097981" y="3706299"/>
            <a:ext cx="295751" cy="295751"/>
            <a:chOff x="304800" y="673100"/>
            <a:chExt cx="4000500" cy="4000500"/>
          </a:xfrm>
          <a:effectLst>
            <a:outerShdw blurRad="317500" dist="190500" dir="8100000" algn="tr" rotWithShape="0">
              <a:prstClr val="black">
                <a:alpha val="50000"/>
              </a:prstClr>
            </a:outerShdw>
          </a:effectLst>
        </p:grpSpPr>
        <p:sp>
          <p:nvSpPr>
            <p:cNvPr id="190" name="同心圆 1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1" name="椭圆 19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标题 4"/>
          <p:cNvSpPr txBox="1"/>
          <p:nvPr/>
        </p:nvSpPr>
        <p:spPr>
          <a:xfrm>
            <a:off x="7627918" y="2723203"/>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追</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193" name="标题 4"/>
          <p:cNvSpPr txBox="1"/>
          <p:nvPr/>
        </p:nvSpPr>
        <p:spPr>
          <a:xfrm>
            <a:off x="8545859" y="3515291"/>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solidFill>
                  <a:srgbClr val="C00000"/>
                </a:solidFill>
                <a:latin typeface="微软雅黑" panose="020B0503020204020204" pitchFamily="34" charset="-122"/>
                <a:ea typeface="微软雅黑" panose="020B0503020204020204" pitchFamily="34" charset="-122"/>
              </a:rPr>
              <a:t>求</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194" name="标题 4"/>
          <p:cNvSpPr txBox="1"/>
          <p:nvPr/>
        </p:nvSpPr>
        <p:spPr>
          <a:xfrm>
            <a:off x="9860166" y="3947339"/>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卓</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195" name="标题 4"/>
          <p:cNvSpPr txBox="1"/>
          <p:nvPr/>
        </p:nvSpPr>
        <p:spPr>
          <a:xfrm>
            <a:off x="8617867" y="4810639"/>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越</a:t>
            </a:r>
            <a:endParaRPr lang="en-US" altLang="zh-CN" sz="1800" dirty="0">
              <a:solidFill>
                <a:srgbClr val="C00000"/>
              </a:solidFill>
              <a:latin typeface="微软雅黑" panose="020B0503020204020204" pitchFamily="34" charset="-122"/>
              <a:ea typeface="微软雅黑" panose="020B0503020204020204" pitchFamily="34" charset="-122"/>
            </a:endParaRPr>
          </a:p>
        </p:txBody>
      </p:sp>
      <p:cxnSp>
        <p:nvCxnSpPr>
          <p:cNvPr id="196" name="直接连接符 19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35" presetClass="path" presetSubtype="0" accel="50000" decel="50000" fill="hold" grpId="1" nodeType="withEffect">
                                      <p:stCondLst>
                                        <p:cond delay="0"/>
                                      </p:stCondLst>
                                      <p:childTnLst>
                                        <p:animMotion origin="layout" path="M -3.56836E-6 -3.7037E-7 L 0.36686 0.15278 " pathEditMode="relative" rAng="0" ptsTypes="AA">
                                          <p:cBhvr>
                                            <p:cTn id="17" dur="500" spd="-99900" fill="hold"/>
                                            <p:tgtEl>
                                              <p:spTgt spid="6"/>
                                            </p:tgtEl>
                                            <p:attrNameLst>
                                              <p:attrName>ppt_x</p:attrName>
                                              <p:attrName>ppt_y</p:attrName>
                                            </p:attrNameLst>
                                          </p:cBhvr>
                                          <p:rCtr x="18343" y="7639"/>
                                        </p:animMotion>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7.85742E-7 -3.33333E-6 L -0.39495 -0.11018 " pathEditMode="relative" rAng="0" ptsTypes="AA">
                                          <p:cBhvr>
                                            <p:cTn id="21" dur="500" spd="-99900" fill="hold"/>
                                            <p:tgtEl>
                                              <p:spTgt spid="7"/>
                                            </p:tgtEl>
                                            <p:attrNameLst>
                                              <p:attrName>ppt_x</p:attrName>
                                              <p:attrName>ppt_y</p:attrName>
                                            </p:attrNameLst>
                                          </p:cBhvr>
                                          <p:rCtr x="-19748" y="-5509"/>
                                        </p:animMotion>
                                      </p:childTnLst>
                                    </p:cTn>
                                  </p:par>
                                  <p:par>
                                    <p:cTn id="22" presetID="18" presetClass="entr" presetSubtype="3"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 presetClass="entr" presetSubtype="8" fill="hold" grpId="0" nodeType="afterEffect" p14:presetBounceEnd="44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86"/>
                                            </p:tgtEl>
                                            <p:attrNameLst>
                                              <p:attrName>style.visibility</p:attrName>
                                            </p:attrNameLst>
                                          </p:cBhvr>
                                          <p:to>
                                            <p:strVal val="visible"/>
                                          </p:to>
                                        </p:set>
                                        <p:anim calcmode="lin" valueType="num">
                                          <p:cBhvr>
                                            <p:cTn id="52" dur="500" fill="hold"/>
                                            <p:tgtEl>
                                              <p:spTgt spid="186"/>
                                            </p:tgtEl>
                                            <p:attrNameLst>
                                              <p:attrName>ppt_w</p:attrName>
                                            </p:attrNameLst>
                                          </p:cBhvr>
                                          <p:tavLst>
                                            <p:tav tm="0">
                                              <p:val>
                                                <p:fltVal val="0"/>
                                              </p:val>
                                            </p:tav>
                                            <p:tav tm="100000">
                                              <p:val>
                                                <p:strVal val="#ppt_w"/>
                                              </p:val>
                                            </p:tav>
                                          </p:tavLst>
                                        </p:anim>
                                        <p:anim calcmode="lin" valueType="num">
                                          <p:cBhvr>
                                            <p:cTn id="53" dur="500" fill="hold"/>
                                            <p:tgtEl>
                                              <p:spTgt spid="186"/>
                                            </p:tgtEl>
                                            <p:attrNameLst>
                                              <p:attrName>ppt_h</p:attrName>
                                            </p:attrNameLst>
                                          </p:cBhvr>
                                          <p:tavLst>
                                            <p:tav tm="0">
                                              <p:val>
                                                <p:fltVal val="0"/>
                                              </p:val>
                                            </p:tav>
                                            <p:tav tm="100000">
                                              <p:val>
                                                <p:strVal val="#ppt_h"/>
                                              </p:val>
                                            </p:tav>
                                          </p:tavLst>
                                        </p:anim>
                                        <p:animEffect transition="in" filter="fade">
                                          <p:cBhvr>
                                            <p:cTn id="54" dur="500"/>
                                            <p:tgtEl>
                                              <p:spTgt spid="186"/>
                                            </p:tgtEl>
                                          </p:cBhvr>
                                        </p:animEffect>
                                      </p:childTnLst>
                                    </p:cTn>
                                  </p:par>
                                  <p:par>
                                    <p:cTn id="55" presetID="53" presetClass="entr" presetSubtype="16"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ppt_w</p:attrName>
                                            </p:attrNameLst>
                                          </p:cBhvr>
                                          <p:tavLst>
                                            <p:tav tm="0">
                                              <p:val>
                                                <p:fltVal val="0"/>
                                              </p:val>
                                            </p:tav>
                                            <p:tav tm="100000">
                                              <p:val>
                                                <p:strVal val="#ppt_w"/>
                                              </p:val>
                                            </p:tav>
                                          </p:tavLst>
                                        </p:anim>
                                        <p:anim calcmode="lin" valueType="num">
                                          <p:cBhvr>
                                            <p:cTn id="58" dur="500" fill="hold"/>
                                            <p:tgtEl>
                                              <p:spTgt spid="171"/>
                                            </p:tgtEl>
                                            <p:attrNameLst>
                                              <p:attrName>ppt_h</p:attrName>
                                            </p:attrNameLst>
                                          </p:cBhvr>
                                          <p:tavLst>
                                            <p:tav tm="0">
                                              <p:val>
                                                <p:fltVal val="0"/>
                                              </p:val>
                                            </p:tav>
                                            <p:tav tm="100000">
                                              <p:val>
                                                <p:strVal val="#ppt_h"/>
                                              </p:val>
                                            </p:tav>
                                          </p:tavLst>
                                        </p:anim>
                                        <p:animEffect transition="in" filter="fade">
                                          <p:cBhvr>
                                            <p:cTn id="59" dur="500"/>
                                            <p:tgtEl>
                                              <p:spTgt spid="171"/>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ppt_w</p:attrName>
                                            </p:attrNameLst>
                                          </p:cBhvr>
                                          <p:tavLst>
                                            <p:tav tm="0">
                                              <p:val>
                                                <p:fltVal val="0"/>
                                              </p:val>
                                            </p:tav>
                                            <p:tav tm="100000">
                                              <p:val>
                                                <p:strVal val="#ppt_w"/>
                                              </p:val>
                                            </p:tav>
                                          </p:tavLst>
                                        </p:anim>
                                        <p:anim calcmode="lin" valueType="num">
                                          <p:cBhvr>
                                            <p:cTn id="63" dur="500" fill="hold"/>
                                            <p:tgtEl>
                                              <p:spTgt spid="183"/>
                                            </p:tgtEl>
                                            <p:attrNameLst>
                                              <p:attrName>ppt_h</p:attrName>
                                            </p:attrNameLst>
                                          </p:cBhvr>
                                          <p:tavLst>
                                            <p:tav tm="0">
                                              <p:val>
                                                <p:fltVal val="0"/>
                                              </p:val>
                                            </p:tav>
                                            <p:tav tm="100000">
                                              <p:val>
                                                <p:strVal val="#ppt_h"/>
                                              </p:val>
                                            </p:tav>
                                          </p:tavLst>
                                        </p:anim>
                                        <p:animEffect transition="in" filter="fade">
                                          <p:cBhvr>
                                            <p:cTn id="64" dur="500"/>
                                            <p:tgtEl>
                                              <p:spTgt spid="183"/>
                                            </p:tgtEl>
                                          </p:cBhvr>
                                        </p:animEffect>
                                      </p:childTnLst>
                                    </p:cTn>
                                  </p:par>
                                  <p:par>
                                    <p:cTn id="65" presetID="53" presetClass="entr" presetSubtype="16" fill="hold"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p:cTn id="67" dur="500" fill="hold"/>
                                            <p:tgtEl>
                                              <p:spTgt spid="180"/>
                                            </p:tgtEl>
                                            <p:attrNameLst>
                                              <p:attrName>ppt_w</p:attrName>
                                            </p:attrNameLst>
                                          </p:cBhvr>
                                          <p:tavLst>
                                            <p:tav tm="0">
                                              <p:val>
                                                <p:fltVal val="0"/>
                                              </p:val>
                                            </p:tav>
                                            <p:tav tm="100000">
                                              <p:val>
                                                <p:strVal val="#ppt_w"/>
                                              </p:val>
                                            </p:tav>
                                          </p:tavLst>
                                        </p:anim>
                                        <p:anim calcmode="lin" valueType="num">
                                          <p:cBhvr>
                                            <p:cTn id="68" dur="500" fill="hold"/>
                                            <p:tgtEl>
                                              <p:spTgt spid="180"/>
                                            </p:tgtEl>
                                            <p:attrNameLst>
                                              <p:attrName>ppt_h</p:attrName>
                                            </p:attrNameLst>
                                          </p:cBhvr>
                                          <p:tavLst>
                                            <p:tav tm="0">
                                              <p:val>
                                                <p:fltVal val="0"/>
                                              </p:val>
                                            </p:tav>
                                            <p:tav tm="100000">
                                              <p:val>
                                                <p:strVal val="#ppt_h"/>
                                              </p:val>
                                            </p:tav>
                                          </p:tavLst>
                                        </p:anim>
                                        <p:animEffect transition="in" filter="fade">
                                          <p:cBhvr>
                                            <p:cTn id="69" dur="500"/>
                                            <p:tgtEl>
                                              <p:spTgt spid="180"/>
                                            </p:tgtEl>
                                          </p:cBhvr>
                                        </p:animEffect>
                                      </p:childTnLst>
                                    </p:cTn>
                                  </p:par>
                                  <p:par>
                                    <p:cTn id="70" presetID="53" presetClass="entr" presetSubtype="16" fill="hold" nodeType="withEffect">
                                      <p:stCondLst>
                                        <p:cond delay="0"/>
                                      </p:stCondLst>
                                      <p:childTnLst>
                                        <p:set>
                                          <p:cBhvr>
                                            <p:cTn id="71" dur="1" fill="hold">
                                              <p:stCondLst>
                                                <p:cond delay="0"/>
                                              </p:stCondLst>
                                            </p:cTn>
                                            <p:tgtEl>
                                              <p:spTgt spid="177"/>
                                            </p:tgtEl>
                                            <p:attrNameLst>
                                              <p:attrName>style.visibility</p:attrName>
                                            </p:attrNameLst>
                                          </p:cBhvr>
                                          <p:to>
                                            <p:strVal val="visible"/>
                                          </p:to>
                                        </p:set>
                                        <p:anim calcmode="lin" valueType="num">
                                          <p:cBhvr>
                                            <p:cTn id="72" dur="500" fill="hold"/>
                                            <p:tgtEl>
                                              <p:spTgt spid="177"/>
                                            </p:tgtEl>
                                            <p:attrNameLst>
                                              <p:attrName>ppt_w</p:attrName>
                                            </p:attrNameLst>
                                          </p:cBhvr>
                                          <p:tavLst>
                                            <p:tav tm="0">
                                              <p:val>
                                                <p:fltVal val="0"/>
                                              </p:val>
                                            </p:tav>
                                            <p:tav tm="100000">
                                              <p:val>
                                                <p:strVal val="#ppt_w"/>
                                              </p:val>
                                            </p:tav>
                                          </p:tavLst>
                                        </p:anim>
                                        <p:anim calcmode="lin" valueType="num">
                                          <p:cBhvr>
                                            <p:cTn id="73" dur="500" fill="hold"/>
                                            <p:tgtEl>
                                              <p:spTgt spid="177"/>
                                            </p:tgtEl>
                                            <p:attrNameLst>
                                              <p:attrName>ppt_h</p:attrName>
                                            </p:attrNameLst>
                                          </p:cBhvr>
                                          <p:tavLst>
                                            <p:tav tm="0">
                                              <p:val>
                                                <p:fltVal val="0"/>
                                              </p:val>
                                            </p:tav>
                                            <p:tav tm="100000">
                                              <p:val>
                                                <p:strVal val="#ppt_h"/>
                                              </p:val>
                                            </p:tav>
                                          </p:tavLst>
                                        </p:anim>
                                        <p:animEffect transition="in" filter="fade">
                                          <p:cBhvr>
                                            <p:cTn id="74" dur="500"/>
                                            <p:tgtEl>
                                              <p:spTgt spid="177"/>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189"/>
                                            </p:tgtEl>
                                            <p:attrNameLst>
                                              <p:attrName>style.visibility</p:attrName>
                                            </p:attrNameLst>
                                          </p:cBhvr>
                                          <p:to>
                                            <p:strVal val="visible"/>
                                          </p:to>
                                        </p:set>
                                        <p:anim calcmode="lin" valueType="num">
                                          <p:cBhvr>
                                            <p:cTn id="82" dur="500" fill="hold"/>
                                            <p:tgtEl>
                                              <p:spTgt spid="189"/>
                                            </p:tgtEl>
                                            <p:attrNameLst>
                                              <p:attrName>ppt_w</p:attrName>
                                            </p:attrNameLst>
                                          </p:cBhvr>
                                          <p:tavLst>
                                            <p:tav tm="0">
                                              <p:val>
                                                <p:fltVal val="0"/>
                                              </p:val>
                                            </p:tav>
                                            <p:tav tm="100000">
                                              <p:val>
                                                <p:strVal val="#ppt_w"/>
                                              </p:val>
                                            </p:tav>
                                          </p:tavLst>
                                        </p:anim>
                                        <p:anim calcmode="lin" valueType="num">
                                          <p:cBhvr>
                                            <p:cTn id="83" dur="500" fill="hold"/>
                                            <p:tgtEl>
                                              <p:spTgt spid="189"/>
                                            </p:tgtEl>
                                            <p:attrNameLst>
                                              <p:attrName>ppt_h</p:attrName>
                                            </p:attrNameLst>
                                          </p:cBhvr>
                                          <p:tavLst>
                                            <p:tav tm="0">
                                              <p:val>
                                                <p:fltVal val="0"/>
                                              </p:val>
                                            </p:tav>
                                            <p:tav tm="100000">
                                              <p:val>
                                                <p:strVal val="#ppt_h"/>
                                              </p:val>
                                            </p:tav>
                                          </p:tavLst>
                                        </p:anim>
                                        <p:animEffect transition="in" filter="fade">
                                          <p:cBhvr>
                                            <p:cTn id="84" dur="500"/>
                                            <p:tgtEl>
                                              <p:spTgt spid="189"/>
                                            </p:tgtEl>
                                          </p:cBhvr>
                                        </p:animEffect>
                                      </p:childTnLst>
                                    </p:cTn>
                                  </p:par>
                                  <p:par>
                                    <p:cTn id="85" presetID="53" presetClass="entr" presetSubtype="16"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p:cTn id="142" dur="500" fill="hold"/>
                                            <p:tgtEl>
                                              <p:spTgt spid="53"/>
                                            </p:tgtEl>
                                            <p:attrNameLst>
                                              <p:attrName>ppt_w</p:attrName>
                                            </p:attrNameLst>
                                          </p:cBhvr>
                                          <p:tavLst>
                                            <p:tav tm="0">
                                              <p:val>
                                                <p:fltVal val="0"/>
                                              </p:val>
                                            </p:tav>
                                            <p:tav tm="100000">
                                              <p:val>
                                                <p:strVal val="#ppt_w"/>
                                              </p:val>
                                            </p:tav>
                                          </p:tavLst>
                                        </p:anim>
                                        <p:anim calcmode="lin" valueType="num">
                                          <p:cBhvr>
                                            <p:cTn id="143" dur="500" fill="hold"/>
                                            <p:tgtEl>
                                              <p:spTgt spid="53"/>
                                            </p:tgtEl>
                                            <p:attrNameLst>
                                              <p:attrName>ppt_h</p:attrName>
                                            </p:attrNameLst>
                                          </p:cBhvr>
                                          <p:tavLst>
                                            <p:tav tm="0">
                                              <p:val>
                                                <p:fltVal val="0"/>
                                              </p:val>
                                            </p:tav>
                                            <p:tav tm="100000">
                                              <p:val>
                                                <p:strVal val="#ppt_h"/>
                                              </p:val>
                                            </p:tav>
                                          </p:tavLst>
                                        </p:anim>
                                        <p:animEffect transition="in" filter="fade">
                                          <p:cBhvr>
                                            <p:cTn id="144" dur="500"/>
                                            <p:tgtEl>
                                              <p:spTgt spid="53"/>
                                            </p:tgtEl>
                                          </p:cBhvr>
                                        </p:animEffect>
                                      </p:childTnLst>
                                    </p:cTn>
                                  </p:par>
                                  <p:par>
                                    <p:cTn id="145" presetID="53" presetClass="entr" presetSubtype="16"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500" fill="hold"/>
                                            <p:tgtEl>
                                              <p:spTgt spid="59"/>
                                            </p:tgtEl>
                                            <p:attrNameLst>
                                              <p:attrName>ppt_w</p:attrName>
                                            </p:attrNameLst>
                                          </p:cBhvr>
                                          <p:tavLst>
                                            <p:tav tm="0">
                                              <p:val>
                                                <p:fltVal val="0"/>
                                              </p:val>
                                            </p:tav>
                                            <p:tav tm="100000">
                                              <p:val>
                                                <p:strVal val="#ppt_w"/>
                                              </p:val>
                                            </p:tav>
                                          </p:tavLst>
                                        </p:anim>
                                        <p:anim calcmode="lin" valueType="num">
                                          <p:cBhvr>
                                            <p:cTn id="153" dur="500" fill="hold"/>
                                            <p:tgtEl>
                                              <p:spTgt spid="59"/>
                                            </p:tgtEl>
                                            <p:attrNameLst>
                                              <p:attrName>ppt_h</p:attrName>
                                            </p:attrNameLst>
                                          </p:cBhvr>
                                          <p:tavLst>
                                            <p:tav tm="0">
                                              <p:val>
                                                <p:fltVal val="0"/>
                                              </p:val>
                                            </p:tav>
                                            <p:tav tm="100000">
                                              <p:val>
                                                <p:strVal val="#ppt_h"/>
                                              </p:val>
                                            </p:tav>
                                          </p:tavLst>
                                        </p:anim>
                                        <p:animEffect transition="in" filter="fade">
                                          <p:cBhvr>
                                            <p:cTn id="154" dur="500"/>
                                            <p:tgtEl>
                                              <p:spTgt spid="59"/>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par>
                                    <p:cTn id="160" presetID="5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animEffect transition="in" filter="fade">
                                          <p:cBhvr>
                                            <p:cTn id="164" dur="500"/>
                                            <p:tgtEl>
                                              <p:spTgt spid="65"/>
                                            </p:tgtEl>
                                          </p:cBhvr>
                                        </p:animEffect>
                                      </p:childTnLst>
                                    </p:cTn>
                                  </p:par>
                                  <p:par>
                                    <p:cTn id="165" presetID="53" presetClass="entr" presetSubtype="16"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 calcmode="lin" valueType="num">
                                          <p:cBhvr>
                                            <p:cTn id="172" dur="500" fill="hold"/>
                                            <p:tgtEl>
                                              <p:spTgt spid="71"/>
                                            </p:tgtEl>
                                            <p:attrNameLst>
                                              <p:attrName>ppt_w</p:attrName>
                                            </p:attrNameLst>
                                          </p:cBhvr>
                                          <p:tavLst>
                                            <p:tav tm="0">
                                              <p:val>
                                                <p:fltVal val="0"/>
                                              </p:val>
                                            </p:tav>
                                            <p:tav tm="100000">
                                              <p:val>
                                                <p:strVal val="#ppt_w"/>
                                              </p:val>
                                            </p:tav>
                                          </p:tavLst>
                                        </p:anim>
                                        <p:anim calcmode="lin" valueType="num">
                                          <p:cBhvr>
                                            <p:cTn id="173" dur="500" fill="hold"/>
                                            <p:tgtEl>
                                              <p:spTgt spid="71"/>
                                            </p:tgtEl>
                                            <p:attrNameLst>
                                              <p:attrName>ppt_h</p:attrName>
                                            </p:attrNameLst>
                                          </p:cBhvr>
                                          <p:tavLst>
                                            <p:tav tm="0">
                                              <p:val>
                                                <p:fltVal val="0"/>
                                              </p:val>
                                            </p:tav>
                                            <p:tav tm="100000">
                                              <p:val>
                                                <p:strVal val="#ppt_h"/>
                                              </p:val>
                                            </p:tav>
                                          </p:tavLst>
                                        </p:anim>
                                        <p:animEffect transition="in" filter="fade">
                                          <p:cBhvr>
                                            <p:cTn id="174" dur="500"/>
                                            <p:tgtEl>
                                              <p:spTgt spid="71"/>
                                            </p:tgtEl>
                                          </p:cBhvr>
                                        </p:animEffect>
                                      </p:childTnLst>
                                    </p:cTn>
                                  </p:par>
                                  <p:par>
                                    <p:cTn id="175" presetID="53" presetClass="entr" presetSubtype="16"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77"/>
                                            </p:tgtEl>
                                            <p:attrNameLst>
                                              <p:attrName>style.visibility</p:attrName>
                                            </p:attrNameLst>
                                          </p:cBhvr>
                                          <p:to>
                                            <p:strVal val="visible"/>
                                          </p:to>
                                        </p:set>
                                        <p:anim calcmode="lin" valueType="num">
                                          <p:cBhvr>
                                            <p:cTn id="182" dur="500" fill="hold"/>
                                            <p:tgtEl>
                                              <p:spTgt spid="77"/>
                                            </p:tgtEl>
                                            <p:attrNameLst>
                                              <p:attrName>ppt_w</p:attrName>
                                            </p:attrNameLst>
                                          </p:cBhvr>
                                          <p:tavLst>
                                            <p:tav tm="0">
                                              <p:val>
                                                <p:fltVal val="0"/>
                                              </p:val>
                                            </p:tav>
                                            <p:tav tm="100000">
                                              <p:val>
                                                <p:strVal val="#ppt_w"/>
                                              </p:val>
                                            </p:tav>
                                          </p:tavLst>
                                        </p:anim>
                                        <p:anim calcmode="lin" valueType="num">
                                          <p:cBhvr>
                                            <p:cTn id="183" dur="500" fill="hold"/>
                                            <p:tgtEl>
                                              <p:spTgt spid="77"/>
                                            </p:tgtEl>
                                            <p:attrNameLst>
                                              <p:attrName>ppt_h</p:attrName>
                                            </p:attrNameLst>
                                          </p:cBhvr>
                                          <p:tavLst>
                                            <p:tav tm="0">
                                              <p:val>
                                                <p:fltVal val="0"/>
                                              </p:val>
                                            </p:tav>
                                            <p:tav tm="100000">
                                              <p:val>
                                                <p:strVal val="#ppt_h"/>
                                              </p:val>
                                            </p:tav>
                                          </p:tavLst>
                                        </p:anim>
                                        <p:animEffect transition="in" filter="fade">
                                          <p:cBhvr>
                                            <p:cTn id="184" dur="500"/>
                                            <p:tgtEl>
                                              <p:spTgt spid="77"/>
                                            </p:tgtEl>
                                          </p:cBhvr>
                                        </p:animEffect>
                                      </p:childTnLst>
                                    </p:cTn>
                                  </p:par>
                                  <p:par>
                                    <p:cTn id="185" presetID="53" presetClass="entr" presetSubtype="16"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 calcmode="lin" valueType="num">
                                          <p:cBhvr>
                                            <p:cTn id="192" dur="500" fill="hold"/>
                                            <p:tgtEl>
                                              <p:spTgt spid="83"/>
                                            </p:tgtEl>
                                            <p:attrNameLst>
                                              <p:attrName>ppt_w</p:attrName>
                                            </p:attrNameLst>
                                          </p:cBhvr>
                                          <p:tavLst>
                                            <p:tav tm="0">
                                              <p:val>
                                                <p:fltVal val="0"/>
                                              </p:val>
                                            </p:tav>
                                            <p:tav tm="100000">
                                              <p:val>
                                                <p:strVal val="#ppt_w"/>
                                              </p:val>
                                            </p:tav>
                                          </p:tavLst>
                                        </p:anim>
                                        <p:anim calcmode="lin" valueType="num">
                                          <p:cBhvr>
                                            <p:cTn id="193" dur="500" fill="hold"/>
                                            <p:tgtEl>
                                              <p:spTgt spid="83"/>
                                            </p:tgtEl>
                                            <p:attrNameLst>
                                              <p:attrName>ppt_h</p:attrName>
                                            </p:attrNameLst>
                                          </p:cBhvr>
                                          <p:tavLst>
                                            <p:tav tm="0">
                                              <p:val>
                                                <p:fltVal val="0"/>
                                              </p:val>
                                            </p:tav>
                                            <p:tav tm="100000">
                                              <p:val>
                                                <p:strVal val="#ppt_h"/>
                                              </p:val>
                                            </p:tav>
                                          </p:tavLst>
                                        </p:anim>
                                        <p:animEffect transition="in" filter="fade">
                                          <p:cBhvr>
                                            <p:cTn id="194" dur="500"/>
                                            <p:tgtEl>
                                              <p:spTgt spid="83"/>
                                            </p:tgtEl>
                                          </p:cBhvr>
                                        </p:animEffect>
                                      </p:childTnLst>
                                    </p:cTn>
                                  </p:par>
                                  <p:par>
                                    <p:cTn id="195" presetID="53" presetClass="entr" presetSubtype="16" fill="hold"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p:cTn id="197" dur="500" fill="hold"/>
                                            <p:tgtEl>
                                              <p:spTgt spid="86"/>
                                            </p:tgtEl>
                                            <p:attrNameLst>
                                              <p:attrName>ppt_w</p:attrName>
                                            </p:attrNameLst>
                                          </p:cBhvr>
                                          <p:tavLst>
                                            <p:tav tm="0">
                                              <p:val>
                                                <p:fltVal val="0"/>
                                              </p:val>
                                            </p:tav>
                                            <p:tav tm="100000">
                                              <p:val>
                                                <p:strVal val="#ppt_w"/>
                                              </p:val>
                                            </p:tav>
                                          </p:tavLst>
                                        </p:anim>
                                        <p:anim calcmode="lin" valueType="num">
                                          <p:cBhvr>
                                            <p:cTn id="198" dur="500" fill="hold"/>
                                            <p:tgtEl>
                                              <p:spTgt spid="86"/>
                                            </p:tgtEl>
                                            <p:attrNameLst>
                                              <p:attrName>ppt_h</p:attrName>
                                            </p:attrNameLst>
                                          </p:cBhvr>
                                          <p:tavLst>
                                            <p:tav tm="0">
                                              <p:val>
                                                <p:fltVal val="0"/>
                                              </p:val>
                                            </p:tav>
                                            <p:tav tm="100000">
                                              <p:val>
                                                <p:strVal val="#ppt_h"/>
                                              </p:val>
                                            </p:tav>
                                          </p:tavLst>
                                        </p:anim>
                                        <p:animEffect transition="in" filter="fade">
                                          <p:cBhvr>
                                            <p:cTn id="199" dur="500"/>
                                            <p:tgtEl>
                                              <p:spTgt spid="86"/>
                                            </p:tgtEl>
                                          </p:cBhvr>
                                        </p:animEffect>
                                      </p:childTnLst>
                                    </p:cTn>
                                  </p:par>
                                  <p:par>
                                    <p:cTn id="200" presetID="53" presetClass="entr" presetSubtype="16" fill="hold" nodeType="withEffect">
                                      <p:stCondLst>
                                        <p:cond delay="0"/>
                                      </p:stCondLst>
                                      <p:childTnLst>
                                        <p:set>
                                          <p:cBhvr>
                                            <p:cTn id="201" dur="1" fill="hold">
                                              <p:stCondLst>
                                                <p:cond delay="0"/>
                                              </p:stCondLst>
                                            </p:cTn>
                                            <p:tgtEl>
                                              <p:spTgt spid="89"/>
                                            </p:tgtEl>
                                            <p:attrNameLst>
                                              <p:attrName>style.visibility</p:attrName>
                                            </p:attrNameLst>
                                          </p:cBhvr>
                                          <p:to>
                                            <p:strVal val="visible"/>
                                          </p:to>
                                        </p:set>
                                        <p:anim calcmode="lin" valueType="num">
                                          <p:cBhvr>
                                            <p:cTn id="202" dur="500" fill="hold"/>
                                            <p:tgtEl>
                                              <p:spTgt spid="89"/>
                                            </p:tgtEl>
                                            <p:attrNameLst>
                                              <p:attrName>ppt_w</p:attrName>
                                            </p:attrNameLst>
                                          </p:cBhvr>
                                          <p:tavLst>
                                            <p:tav tm="0">
                                              <p:val>
                                                <p:fltVal val="0"/>
                                              </p:val>
                                            </p:tav>
                                            <p:tav tm="100000">
                                              <p:val>
                                                <p:strVal val="#ppt_w"/>
                                              </p:val>
                                            </p:tav>
                                          </p:tavLst>
                                        </p:anim>
                                        <p:anim calcmode="lin" valueType="num">
                                          <p:cBhvr>
                                            <p:cTn id="203" dur="500" fill="hold"/>
                                            <p:tgtEl>
                                              <p:spTgt spid="89"/>
                                            </p:tgtEl>
                                            <p:attrNameLst>
                                              <p:attrName>ppt_h</p:attrName>
                                            </p:attrNameLst>
                                          </p:cBhvr>
                                          <p:tavLst>
                                            <p:tav tm="0">
                                              <p:val>
                                                <p:fltVal val="0"/>
                                              </p:val>
                                            </p:tav>
                                            <p:tav tm="100000">
                                              <p:val>
                                                <p:strVal val="#ppt_h"/>
                                              </p:val>
                                            </p:tav>
                                          </p:tavLst>
                                        </p:anim>
                                        <p:animEffect transition="in" filter="fade">
                                          <p:cBhvr>
                                            <p:cTn id="204" dur="500"/>
                                            <p:tgtEl>
                                              <p:spTgt spid="89"/>
                                            </p:tgtEl>
                                          </p:cBhvr>
                                        </p:animEffect>
                                      </p:childTnLst>
                                    </p:cTn>
                                  </p:par>
                                  <p:par>
                                    <p:cTn id="205" presetID="53" presetClass="entr" presetSubtype="16"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p:cTn id="207" dur="500" fill="hold"/>
                                            <p:tgtEl>
                                              <p:spTgt spid="92"/>
                                            </p:tgtEl>
                                            <p:attrNameLst>
                                              <p:attrName>ppt_w</p:attrName>
                                            </p:attrNameLst>
                                          </p:cBhvr>
                                          <p:tavLst>
                                            <p:tav tm="0">
                                              <p:val>
                                                <p:fltVal val="0"/>
                                              </p:val>
                                            </p:tav>
                                            <p:tav tm="100000">
                                              <p:val>
                                                <p:strVal val="#ppt_w"/>
                                              </p:val>
                                            </p:tav>
                                          </p:tavLst>
                                        </p:anim>
                                        <p:anim calcmode="lin" valueType="num">
                                          <p:cBhvr>
                                            <p:cTn id="208" dur="500" fill="hold"/>
                                            <p:tgtEl>
                                              <p:spTgt spid="92"/>
                                            </p:tgtEl>
                                            <p:attrNameLst>
                                              <p:attrName>ppt_h</p:attrName>
                                            </p:attrNameLst>
                                          </p:cBhvr>
                                          <p:tavLst>
                                            <p:tav tm="0">
                                              <p:val>
                                                <p:fltVal val="0"/>
                                              </p:val>
                                            </p:tav>
                                            <p:tav tm="100000">
                                              <p:val>
                                                <p:strVal val="#ppt_h"/>
                                              </p:val>
                                            </p:tav>
                                          </p:tavLst>
                                        </p:anim>
                                        <p:animEffect transition="in" filter="fade">
                                          <p:cBhvr>
                                            <p:cTn id="209" dur="500"/>
                                            <p:tgtEl>
                                              <p:spTgt spid="92"/>
                                            </p:tgtEl>
                                          </p:cBhvr>
                                        </p:animEffect>
                                      </p:childTnLst>
                                    </p:cTn>
                                  </p:par>
                                  <p:par>
                                    <p:cTn id="210" presetID="53" presetClass="entr" presetSubtype="16" fill="hold" nodeType="withEffect">
                                      <p:stCondLst>
                                        <p:cond delay="0"/>
                                      </p:stCondLst>
                                      <p:childTnLst>
                                        <p:set>
                                          <p:cBhvr>
                                            <p:cTn id="211" dur="1" fill="hold">
                                              <p:stCondLst>
                                                <p:cond delay="0"/>
                                              </p:stCondLst>
                                            </p:cTn>
                                            <p:tgtEl>
                                              <p:spTgt spid="95"/>
                                            </p:tgtEl>
                                            <p:attrNameLst>
                                              <p:attrName>style.visibility</p:attrName>
                                            </p:attrNameLst>
                                          </p:cBhvr>
                                          <p:to>
                                            <p:strVal val="visible"/>
                                          </p:to>
                                        </p:set>
                                        <p:anim calcmode="lin" valueType="num">
                                          <p:cBhvr>
                                            <p:cTn id="212" dur="500" fill="hold"/>
                                            <p:tgtEl>
                                              <p:spTgt spid="95"/>
                                            </p:tgtEl>
                                            <p:attrNameLst>
                                              <p:attrName>ppt_w</p:attrName>
                                            </p:attrNameLst>
                                          </p:cBhvr>
                                          <p:tavLst>
                                            <p:tav tm="0">
                                              <p:val>
                                                <p:fltVal val="0"/>
                                              </p:val>
                                            </p:tav>
                                            <p:tav tm="100000">
                                              <p:val>
                                                <p:strVal val="#ppt_w"/>
                                              </p:val>
                                            </p:tav>
                                          </p:tavLst>
                                        </p:anim>
                                        <p:anim calcmode="lin" valueType="num">
                                          <p:cBhvr>
                                            <p:cTn id="213" dur="500" fill="hold"/>
                                            <p:tgtEl>
                                              <p:spTgt spid="95"/>
                                            </p:tgtEl>
                                            <p:attrNameLst>
                                              <p:attrName>ppt_h</p:attrName>
                                            </p:attrNameLst>
                                          </p:cBhvr>
                                          <p:tavLst>
                                            <p:tav tm="0">
                                              <p:val>
                                                <p:fltVal val="0"/>
                                              </p:val>
                                            </p:tav>
                                            <p:tav tm="100000">
                                              <p:val>
                                                <p:strVal val="#ppt_h"/>
                                              </p:val>
                                            </p:tav>
                                          </p:tavLst>
                                        </p:anim>
                                        <p:animEffect transition="in" filter="fade">
                                          <p:cBhvr>
                                            <p:cTn id="214" dur="500"/>
                                            <p:tgtEl>
                                              <p:spTgt spid="95"/>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nodeType="withEffect">
                                      <p:stCondLst>
                                        <p:cond delay="0"/>
                                      </p:stCondLst>
                                      <p:childTnLst>
                                        <p:set>
                                          <p:cBhvr>
                                            <p:cTn id="221" dur="1" fill="hold">
                                              <p:stCondLst>
                                                <p:cond delay="0"/>
                                              </p:stCondLst>
                                            </p:cTn>
                                            <p:tgtEl>
                                              <p:spTgt spid="101"/>
                                            </p:tgtEl>
                                            <p:attrNameLst>
                                              <p:attrName>style.visibility</p:attrName>
                                            </p:attrNameLst>
                                          </p:cBhvr>
                                          <p:to>
                                            <p:strVal val="visible"/>
                                          </p:to>
                                        </p:set>
                                        <p:anim calcmode="lin" valueType="num">
                                          <p:cBhvr>
                                            <p:cTn id="222" dur="500" fill="hold"/>
                                            <p:tgtEl>
                                              <p:spTgt spid="101"/>
                                            </p:tgtEl>
                                            <p:attrNameLst>
                                              <p:attrName>ppt_w</p:attrName>
                                            </p:attrNameLst>
                                          </p:cBhvr>
                                          <p:tavLst>
                                            <p:tav tm="0">
                                              <p:val>
                                                <p:fltVal val="0"/>
                                              </p:val>
                                            </p:tav>
                                            <p:tav tm="100000">
                                              <p:val>
                                                <p:strVal val="#ppt_w"/>
                                              </p:val>
                                            </p:tav>
                                          </p:tavLst>
                                        </p:anim>
                                        <p:anim calcmode="lin" valueType="num">
                                          <p:cBhvr>
                                            <p:cTn id="223" dur="500" fill="hold"/>
                                            <p:tgtEl>
                                              <p:spTgt spid="101"/>
                                            </p:tgtEl>
                                            <p:attrNameLst>
                                              <p:attrName>ppt_h</p:attrName>
                                            </p:attrNameLst>
                                          </p:cBhvr>
                                          <p:tavLst>
                                            <p:tav tm="0">
                                              <p:val>
                                                <p:fltVal val="0"/>
                                              </p:val>
                                            </p:tav>
                                            <p:tav tm="100000">
                                              <p:val>
                                                <p:strVal val="#ppt_h"/>
                                              </p:val>
                                            </p:tav>
                                          </p:tavLst>
                                        </p:anim>
                                        <p:animEffect transition="in" filter="fade">
                                          <p:cBhvr>
                                            <p:cTn id="224" dur="500"/>
                                            <p:tgtEl>
                                              <p:spTgt spid="101"/>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4"/>
                                            </p:tgtEl>
                                            <p:attrNameLst>
                                              <p:attrName>style.visibility</p:attrName>
                                            </p:attrNameLst>
                                          </p:cBhvr>
                                          <p:to>
                                            <p:strVal val="visible"/>
                                          </p:to>
                                        </p:set>
                                        <p:anim calcmode="lin" valueType="num">
                                          <p:cBhvr>
                                            <p:cTn id="227" dur="500" fill="hold"/>
                                            <p:tgtEl>
                                              <p:spTgt spid="104"/>
                                            </p:tgtEl>
                                            <p:attrNameLst>
                                              <p:attrName>ppt_w</p:attrName>
                                            </p:attrNameLst>
                                          </p:cBhvr>
                                          <p:tavLst>
                                            <p:tav tm="0">
                                              <p:val>
                                                <p:fltVal val="0"/>
                                              </p:val>
                                            </p:tav>
                                            <p:tav tm="100000">
                                              <p:val>
                                                <p:strVal val="#ppt_w"/>
                                              </p:val>
                                            </p:tav>
                                          </p:tavLst>
                                        </p:anim>
                                        <p:anim calcmode="lin" valueType="num">
                                          <p:cBhvr>
                                            <p:cTn id="228" dur="500" fill="hold"/>
                                            <p:tgtEl>
                                              <p:spTgt spid="104"/>
                                            </p:tgtEl>
                                            <p:attrNameLst>
                                              <p:attrName>ppt_h</p:attrName>
                                            </p:attrNameLst>
                                          </p:cBhvr>
                                          <p:tavLst>
                                            <p:tav tm="0">
                                              <p:val>
                                                <p:fltVal val="0"/>
                                              </p:val>
                                            </p:tav>
                                            <p:tav tm="100000">
                                              <p:val>
                                                <p:strVal val="#ppt_h"/>
                                              </p:val>
                                            </p:tav>
                                          </p:tavLst>
                                        </p:anim>
                                        <p:animEffect transition="in" filter="fade">
                                          <p:cBhvr>
                                            <p:cTn id="229" dur="500"/>
                                            <p:tgtEl>
                                              <p:spTgt spid="104"/>
                                            </p:tgtEl>
                                          </p:cBhvr>
                                        </p:animEffect>
                                      </p:childTnLst>
                                    </p:cTn>
                                  </p:par>
                                  <p:par>
                                    <p:cTn id="230" presetID="53" presetClass="entr" presetSubtype="16" fill="hold" nodeType="withEffect">
                                      <p:stCondLst>
                                        <p:cond delay="0"/>
                                      </p:stCondLst>
                                      <p:childTnLst>
                                        <p:set>
                                          <p:cBhvr>
                                            <p:cTn id="231" dur="1" fill="hold">
                                              <p:stCondLst>
                                                <p:cond delay="0"/>
                                              </p:stCondLst>
                                            </p:cTn>
                                            <p:tgtEl>
                                              <p:spTgt spid="107"/>
                                            </p:tgtEl>
                                            <p:attrNameLst>
                                              <p:attrName>style.visibility</p:attrName>
                                            </p:attrNameLst>
                                          </p:cBhvr>
                                          <p:to>
                                            <p:strVal val="visible"/>
                                          </p:to>
                                        </p:set>
                                        <p:anim calcmode="lin" valueType="num">
                                          <p:cBhvr>
                                            <p:cTn id="232" dur="500" fill="hold"/>
                                            <p:tgtEl>
                                              <p:spTgt spid="107"/>
                                            </p:tgtEl>
                                            <p:attrNameLst>
                                              <p:attrName>ppt_w</p:attrName>
                                            </p:attrNameLst>
                                          </p:cBhvr>
                                          <p:tavLst>
                                            <p:tav tm="0">
                                              <p:val>
                                                <p:fltVal val="0"/>
                                              </p:val>
                                            </p:tav>
                                            <p:tav tm="100000">
                                              <p:val>
                                                <p:strVal val="#ppt_w"/>
                                              </p:val>
                                            </p:tav>
                                          </p:tavLst>
                                        </p:anim>
                                        <p:anim calcmode="lin" valueType="num">
                                          <p:cBhvr>
                                            <p:cTn id="233" dur="500" fill="hold"/>
                                            <p:tgtEl>
                                              <p:spTgt spid="107"/>
                                            </p:tgtEl>
                                            <p:attrNameLst>
                                              <p:attrName>ppt_h</p:attrName>
                                            </p:attrNameLst>
                                          </p:cBhvr>
                                          <p:tavLst>
                                            <p:tav tm="0">
                                              <p:val>
                                                <p:fltVal val="0"/>
                                              </p:val>
                                            </p:tav>
                                            <p:tav tm="100000">
                                              <p:val>
                                                <p:strVal val="#ppt_h"/>
                                              </p:val>
                                            </p:tav>
                                          </p:tavLst>
                                        </p:anim>
                                        <p:animEffect transition="in" filter="fade">
                                          <p:cBhvr>
                                            <p:cTn id="234" dur="500"/>
                                            <p:tgtEl>
                                              <p:spTgt spid="107"/>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0"/>
                                            </p:tgtEl>
                                            <p:attrNameLst>
                                              <p:attrName>style.visibility</p:attrName>
                                            </p:attrNameLst>
                                          </p:cBhvr>
                                          <p:to>
                                            <p:strVal val="visible"/>
                                          </p:to>
                                        </p:set>
                                        <p:anim calcmode="lin" valueType="num">
                                          <p:cBhvr>
                                            <p:cTn id="237" dur="500" fill="hold"/>
                                            <p:tgtEl>
                                              <p:spTgt spid="110"/>
                                            </p:tgtEl>
                                            <p:attrNameLst>
                                              <p:attrName>ppt_w</p:attrName>
                                            </p:attrNameLst>
                                          </p:cBhvr>
                                          <p:tavLst>
                                            <p:tav tm="0">
                                              <p:val>
                                                <p:fltVal val="0"/>
                                              </p:val>
                                            </p:tav>
                                            <p:tav tm="100000">
                                              <p:val>
                                                <p:strVal val="#ppt_w"/>
                                              </p:val>
                                            </p:tav>
                                          </p:tavLst>
                                        </p:anim>
                                        <p:anim calcmode="lin" valueType="num">
                                          <p:cBhvr>
                                            <p:cTn id="238" dur="500" fill="hold"/>
                                            <p:tgtEl>
                                              <p:spTgt spid="110"/>
                                            </p:tgtEl>
                                            <p:attrNameLst>
                                              <p:attrName>ppt_h</p:attrName>
                                            </p:attrNameLst>
                                          </p:cBhvr>
                                          <p:tavLst>
                                            <p:tav tm="0">
                                              <p:val>
                                                <p:fltVal val="0"/>
                                              </p:val>
                                            </p:tav>
                                            <p:tav tm="100000">
                                              <p:val>
                                                <p:strVal val="#ppt_h"/>
                                              </p:val>
                                            </p:tav>
                                          </p:tavLst>
                                        </p:anim>
                                        <p:animEffect transition="in" filter="fade">
                                          <p:cBhvr>
                                            <p:cTn id="239" dur="500"/>
                                            <p:tgtEl>
                                              <p:spTgt spid="110"/>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3"/>
                                            </p:tgtEl>
                                            <p:attrNameLst>
                                              <p:attrName>style.visibility</p:attrName>
                                            </p:attrNameLst>
                                          </p:cBhvr>
                                          <p:to>
                                            <p:strVal val="visible"/>
                                          </p:to>
                                        </p:set>
                                        <p:anim calcmode="lin" valueType="num">
                                          <p:cBhvr>
                                            <p:cTn id="242" dur="500" fill="hold"/>
                                            <p:tgtEl>
                                              <p:spTgt spid="113"/>
                                            </p:tgtEl>
                                            <p:attrNameLst>
                                              <p:attrName>ppt_w</p:attrName>
                                            </p:attrNameLst>
                                          </p:cBhvr>
                                          <p:tavLst>
                                            <p:tav tm="0">
                                              <p:val>
                                                <p:fltVal val="0"/>
                                              </p:val>
                                            </p:tav>
                                            <p:tav tm="100000">
                                              <p:val>
                                                <p:strVal val="#ppt_w"/>
                                              </p:val>
                                            </p:tav>
                                          </p:tavLst>
                                        </p:anim>
                                        <p:anim calcmode="lin" valueType="num">
                                          <p:cBhvr>
                                            <p:cTn id="243" dur="500" fill="hold"/>
                                            <p:tgtEl>
                                              <p:spTgt spid="113"/>
                                            </p:tgtEl>
                                            <p:attrNameLst>
                                              <p:attrName>ppt_h</p:attrName>
                                            </p:attrNameLst>
                                          </p:cBhvr>
                                          <p:tavLst>
                                            <p:tav tm="0">
                                              <p:val>
                                                <p:fltVal val="0"/>
                                              </p:val>
                                            </p:tav>
                                            <p:tav tm="100000">
                                              <p:val>
                                                <p:strVal val="#ppt_h"/>
                                              </p:val>
                                            </p:tav>
                                          </p:tavLst>
                                        </p:anim>
                                        <p:animEffect transition="in" filter="fade">
                                          <p:cBhvr>
                                            <p:cTn id="244" dur="500"/>
                                            <p:tgtEl>
                                              <p:spTgt spid="113"/>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9"/>
                                            </p:tgtEl>
                                            <p:attrNameLst>
                                              <p:attrName>style.visibility</p:attrName>
                                            </p:attrNameLst>
                                          </p:cBhvr>
                                          <p:to>
                                            <p:strVal val="visible"/>
                                          </p:to>
                                        </p:set>
                                        <p:anim calcmode="lin" valueType="num">
                                          <p:cBhvr>
                                            <p:cTn id="252" dur="500" fill="hold"/>
                                            <p:tgtEl>
                                              <p:spTgt spid="119"/>
                                            </p:tgtEl>
                                            <p:attrNameLst>
                                              <p:attrName>ppt_w</p:attrName>
                                            </p:attrNameLst>
                                          </p:cBhvr>
                                          <p:tavLst>
                                            <p:tav tm="0">
                                              <p:val>
                                                <p:fltVal val="0"/>
                                              </p:val>
                                            </p:tav>
                                            <p:tav tm="100000">
                                              <p:val>
                                                <p:strVal val="#ppt_w"/>
                                              </p:val>
                                            </p:tav>
                                          </p:tavLst>
                                        </p:anim>
                                        <p:anim calcmode="lin" valueType="num">
                                          <p:cBhvr>
                                            <p:cTn id="253" dur="500" fill="hold"/>
                                            <p:tgtEl>
                                              <p:spTgt spid="119"/>
                                            </p:tgtEl>
                                            <p:attrNameLst>
                                              <p:attrName>ppt_h</p:attrName>
                                            </p:attrNameLst>
                                          </p:cBhvr>
                                          <p:tavLst>
                                            <p:tav tm="0">
                                              <p:val>
                                                <p:fltVal val="0"/>
                                              </p:val>
                                            </p:tav>
                                            <p:tav tm="100000">
                                              <p:val>
                                                <p:strVal val="#ppt_h"/>
                                              </p:val>
                                            </p:tav>
                                          </p:tavLst>
                                        </p:anim>
                                        <p:animEffect transition="in" filter="fade">
                                          <p:cBhvr>
                                            <p:cTn id="254" dur="500"/>
                                            <p:tgtEl>
                                              <p:spTgt spid="119"/>
                                            </p:tgtEl>
                                          </p:cBhvr>
                                        </p:animEffect>
                                      </p:childTnLst>
                                    </p:cTn>
                                  </p:par>
                                  <p:par>
                                    <p:cTn id="255" presetID="53" presetClass="entr" presetSubtype="16" fill="hold" nodeType="withEffect">
                                      <p:stCondLst>
                                        <p:cond delay="0"/>
                                      </p:stCondLst>
                                      <p:childTnLst>
                                        <p:set>
                                          <p:cBhvr>
                                            <p:cTn id="256" dur="1" fill="hold">
                                              <p:stCondLst>
                                                <p:cond delay="0"/>
                                              </p:stCondLst>
                                            </p:cTn>
                                            <p:tgtEl>
                                              <p:spTgt spid="124"/>
                                            </p:tgtEl>
                                            <p:attrNameLst>
                                              <p:attrName>style.visibility</p:attrName>
                                            </p:attrNameLst>
                                          </p:cBhvr>
                                          <p:to>
                                            <p:strVal val="visible"/>
                                          </p:to>
                                        </p:set>
                                        <p:anim calcmode="lin" valueType="num">
                                          <p:cBhvr>
                                            <p:cTn id="257" dur="500" fill="hold"/>
                                            <p:tgtEl>
                                              <p:spTgt spid="124"/>
                                            </p:tgtEl>
                                            <p:attrNameLst>
                                              <p:attrName>ppt_w</p:attrName>
                                            </p:attrNameLst>
                                          </p:cBhvr>
                                          <p:tavLst>
                                            <p:tav tm="0">
                                              <p:val>
                                                <p:fltVal val="0"/>
                                              </p:val>
                                            </p:tav>
                                            <p:tav tm="100000">
                                              <p:val>
                                                <p:strVal val="#ppt_w"/>
                                              </p:val>
                                            </p:tav>
                                          </p:tavLst>
                                        </p:anim>
                                        <p:anim calcmode="lin" valueType="num">
                                          <p:cBhvr>
                                            <p:cTn id="258" dur="500" fill="hold"/>
                                            <p:tgtEl>
                                              <p:spTgt spid="124"/>
                                            </p:tgtEl>
                                            <p:attrNameLst>
                                              <p:attrName>ppt_h</p:attrName>
                                            </p:attrNameLst>
                                          </p:cBhvr>
                                          <p:tavLst>
                                            <p:tav tm="0">
                                              <p:val>
                                                <p:fltVal val="0"/>
                                              </p:val>
                                            </p:tav>
                                            <p:tav tm="100000">
                                              <p:val>
                                                <p:strVal val="#ppt_h"/>
                                              </p:val>
                                            </p:tav>
                                          </p:tavLst>
                                        </p:anim>
                                        <p:animEffect transition="in" filter="fade">
                                          <p:cBhvr>
                                            <p:cTn id="259" dur="500"/>
                                            <p:tgtEl>
                                              <p:spTgt spid="124"/>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7"/>
                                            </p:tgtEl>
                                            <p:attrNameLst>
                                              <p:attrName>style.visibility</p:attrName>
                                            </p:attrNameLst>
                                          </p:cBhvr>
                                          <p:to>
                                            <p:strVal val="visible"/>
                                          </p:to>
                                        </p:set>
                                        <p:anim calcmode="lin" valueType="num">
                                          <p:cBhvr>
                                            <p:cTn id="262" dur="500" fill="hold"/>
                                            <p:tgtEl>
                                              <p:spTgt spid="127"/>
                                            </p:tgtEl>
                                            <p:attrNameLst>
                                              <p:attrName>ppt_w</p:attrName>
                                            </p:attrNameLst>
                                          </p:cBhvr>
                                          <p:tavLst>
                                            <p:tav tm="0">
                                              <p:val>
                                                <p:fltVal val="0"/>
                                              </p:val>
                                            </p:tav>
                                            <p:tav tm="100000">
                                              <p:val>
                                                <p:strVal val="#ppt_w"/>
                                              </p:val>
                                            </p:tav>
                                          </p:tavLst>
                                        </p:anim>
                                        <p:anim calcmode="lin" valueType="num">
                                          <p:cBhvr>
                                            <p:cTn id="263" dur="500" fill="hold"/>
                                            <p:tgtEl>
                                              <p:spTgt spid="127"/>
                                            </p:tgtEl>
                                            <p:attrNameLst>
                                              <p:attrName>ppt_h</p:attrName>
                                            </p:attrNameLst>
                                          </p:cBhvr>
                                          <p:tavLst>
                                            <p:tav tm="0">
                                              <p:val>
                                                <p:fltVal val="0"/>
                                              </p:val>
                                            </p:tav>
                                            <p:tav tm="100000">
                                              <p:val>
                                                <p:strVal val="#ppt_h"/>
                                              </p:val>
                                            </p:tav>
                                          </p:tavLst>
                                        </p:anim>
                                        <p:animEffect transition="in" filter="fade">
                                          <p:cBhvr>
                                            <p:cTn id="264" dur="500"/>
                                            <p:tgtEl>
                                              <p:spTgt spid="1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0"/>
                                            </p:tgtEl>
                                            <p:attrNameLst>
                                              <p:attrName>style.visibility</p:attrName>
                                            </p:attrNameLst>
                                          </p:cBhvr>
                                          <p:to>
                                            <p:strVal val="visible"/>
                                          </p:to>
                                        </p:set>
                                        <p:anim calcmode="lin" valueType="num">
                                          <p:cBhvr>
                                            <p:cTn id="267" dur="500" fill="hold"/>
                                            <p:tgtEl>
                                              <p:spTgt spid="130"/>
                                            </p:tgtEl>
                                            <p:attrNameLst>
                                              <p:attrName>ppt_w</p:attrName>
                                            </p:attrNameLst>
                                          </p:cBhvr>
                                          <p:tavLst>
                                            <p:tav tm="0">
                                              <p:val>
                                                <p:fltVal val="0"/>
                                              </p:val>
                                            </p:tav>
                                            <p:tav tm="100000">
                                              <p:val>
                                                <p:strVal val="#ppt_w"/>
                                              </p:val>
                                            </p:tav>
                                          </p:tavLst>
                                        </p:anim>
                                        <p:anim calcmode="lin" valueType="num">
                                          <p:cBhvr>
                                            <p:cTn id="268" dur="500" fill="hold"/>
                                            <p:tgtEl>
                                              <p:spTgt spid="130"/>
                                            </p:tgtEl>
                                            <p:attrNameLst>
                                              <p:attrName>ppt_h</p:attrName>
                                            </p:attrNameLst>
                                          </p:cBhvr>
                                          <p:tavLst>
                                            <p:tav tm="0">
                                              <p:val>
                                                <p:fltVal val="0"/>
                                              </p:val>
                                            </p:tav>
                                            <p:tav tm="100000">
                                              <p:val>
                                                <p:strVal val="#ppt_h"/>
                                              </p:val>
                                            </p:tav>
                                          </p:tavLst>
                                        </p:anim>
                                        <p:animEffect transition="in" filter="fade">
                                          <p:cBhvr>
                                            <p:cTn id="269" dur="500"/>
                                            <p:tgtEl>
                                              <p:spTgt spid="13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1"/>
                                            </p:tgtEl>
                                            <p:attrNameLst>
                                              <p:attrName>style.visibility</p:attrName>
                                            </p:attrNameLst>
                                          </p:cBhvr>
                                          <p:to>
                                            <p:strVal val="visible"/>
                                          </p:to>
                                        </p:set>
                                        <p:anim calcmode="lin" valueType="num">
                                          <p:cBhvr>
                                            <p:cTn id="272" dur="500" fill="hold"/>
                                            <p:tgtEl>
                                              <p:spTgt spid="131"/>
                                            </p:tgtEl>
                                            <p:attrNameLst>
                                              <p:attrName>ppt_w</p:attrName>
                                            </p:attrNameLst>
                                          </p:cBhvr>
                                          <p:tavLst>
                                            <p:tav tm="0">
                                              <p:val>
                                                <p:fltVal val="0"/>
                                              </p:val>
                                            </p:tav>
                                            <p:tav tm="100000">
                                              <p:val>
                                                <p:strVal val="#ppt_w"/>
                                              </p:val>
                                            </p:tav>
                                          </p:tavLst>
                                        </p:anim>
                                        <p:anim calcmode="lin" valueType="num">
                                          <p:cBhvr>
                                            <p:cTn id="273" dur="500" fill="hold"/>
                                            <p:tgtEl>
                                              <p:spTgt spid="131"/>
                                            </p:tgtEl>
                                            <p:attrNameLst>
                                              <p:attrName>ppt_h</p:attrName>
                                            </p:attrNameLst>
                                          </p:cBhvr>
                                          <p:tavLst>
                                            <p:tav tm="0">
                                              <p:val>
                                                <p:fltVal val="0"/>
                                              </p:val>
                                            </p:tav>
                                            <p:tav tm="100000">
                                              <p:val>
                                                <p:strVal val="#ppt_h"/>
                                              </p:val>
                                            </p:tav>
                                          </p:tavLst>
                                        </p:anim>
                                        <p:animEffect transition="in" filter="fade">
                                          <p:cBhvr>
                                            <p:cTn id="274" dur="500"/>
                                            <p:tgtEl>
                                              <p:spTgt spid="131"/>
                                            </p:tgtEl>
                                          </p:cBhvr>
                                        </p:animEffect>
                                      </p:childTnLst>
                                    </p:cTn>
                                  </p:par>
                                  <p:par>
                                    <p:cTn id="275" presetID="53" presetClass="entr" presetSubtype="16" fill="hold" nodeType="withEffect">
                                      <p:stCondLst>
                                        <p:cond delay="0"/>
                                      </p:stCondLst>
                                      <p:childTnLst>
                                        <p:set>
                                          <p:cBhvr>
                                            <p:cTn id="276" dur="1" fill="hold">
                                              <p:stCondLst>
                                                <p:cond delay="0"/>
                                              </p:stCondLst>
                                            </p:cTn>
                                            <p:tgtEl>
                                              <p:spTgt spid="132"/>
                                            </p:tgtEl>
                                            <p:attrNameLst>
                                              <p:attrName>style.visibility</p:attrName>
                                            </p:attrNameLst>
                                          </p:cBhvr>
                                          <p:to>
                                            <p:strVal val="visible"/>
                                          </p:to>
                                        </p:set>
                                        <p:anim calcmode="lin" valueType="num">
                                          <p:cBhvr>
                                            <p:cTn id="277" dur="500" fill="hold"/>
                                            <p:tgtEl>
                                              <p:spTgt spid="132"/>
                                            </p:tgtEl>
                                            <p:attrNameLst>
                                              <p:attrName>ppt_w</p:attrName>
                                            </p:attrNameLst>
                                          </p:cBhvr>
                                          <p:tavLst>
                                            <p:tav tm="0">
                                              <p:val>
                                                <p:fltVal val="0"/>
                                              </p:val>
                                            </p:tav>
                                            <p:tav tm="100000">
                                              <p:val>
                                                <p:strVal val="#ppt_w"/>
                                              </p:val>
                                            </p:tav>
                                          </p:tavLst>
                                        </p:anim>
                                        <p:anim calcmode="lin" valueType="num">
                                          <p:cBhvr>
                                            <p:cTn id="278" dur="500" fill="hold"/>
                                            <p:tgtEl>
                                              <p:spTgt spid="132"/>
                                            </p:tgtEl>
                                            <p:attrNameLst>
                                              <p:attrName>ppt_h</p:attrName>
                                            </p:attrNameLst>
                                          </p:cBhvr>
                                          <p:tavLst>
                                            <p:tav tm="0">
                                              <p:val>
                                                <p:fltVal val="0"/>
                                              </p:val>
                                            </p:tav>
                                            <p:tav tm="100000">
                                              <p:val>
                                                <p:strVal val="#ppt_h"/>
                                              </p:val>
                                            </p:tav>
                                          </p:tavLst>
                                        </p:anim>
                                        <p:animEffect transition="in" filter="fade">
                                          <p:cBhvr>
                                            <p:cTn id="279" dur="500"/>
                                            <p:tgtEl>
                                              <p:spTgt spid="132"/>
                                            </p:tgtEl>
                                          </p:cBhvr>
                                        </p:animEffect>
                                      </p:childTnLst>
                                    </p:cTn>
                                  </p:par>
                                  <p:par>
                                    <p:cTn id="280" presetID="53" presetClass="entr" presetSubtype="16" fill="hold" nodeType="withEffect">
                                      <p:stCondLst>
                                        <p:cond delay="0"/>
                                      </p:stCondLst>
                                      <p:childTnLst>
                                        <p:set>
                                          <p:cBhvr>
                                            <p:cTn id="281" dur="1" fill="hold">
                                              <p:stCondLst>
                                                <p:cond delay="0"/>
                                              </p:stCondLst>
                                            </p:cTn>
                                            <p:tgtEl>
                                              <p:spTgt spid="133"/>
                                            </p:tgtEl>
                                            <p:attrNameLst>
                                              <p:attrName>style.visibility</p:attrName>
                                            </p:attrNameLst>
                                          </p:cBhvr>
                                          <p:to>
                                            <p:strVal val="visible"/>
                                          </p:to>
                                        </p:set>
                                        <p:anim calcmode="lin" valueType="num">
                                          <p:cBhvr>
                                            <p:cTn id="282" dur="500" fill="hold"/>
                                            <p:tgtEl>
                                              <p:spTgt spid="133"/>
                                            </p:tgtEl>
                                            <p:attrNameLst>
                                              <p:attrName>ppt_w</p:attrName>
                                            </p:attrNameLst>
                                          </p:cBhvr>
                                          <p:tavLst>
                                            <p:tav tm="0">
                                              <p:val>
                                                <p:fltVal val="0"/>
                                              </p:val>
                                            </p:tav>
                                            <p:tav tm="100000">
                                              <p:val>
                                                <p:strVal val="#ppt_w"/>
                                              </p:val>
                                            </p:tav>
                                          </p:tavLst>
                                        </p:anim>
                                        <p:anim calcmode="lin" valueType="num">
                                          <p:cBhvr>
                                            <p:cTn id="283" dur="500" fill="hold"/>
                                            <p:tgtEl>
                                              <p:spTgt spid="133"/>
                                            </p:tgtEl>
                                            <p:attrNameLst>
                                              <p:attrName>ppt_h</p:attrName>
                                            </p:attrNameLst>
                                          </p:cBhvr>
                                          <p:tavLst>
                                            <p:tav tm="0">
                                              <p:val>
                                                <p:fltVal val="0"/>
                                              </p:val>
                                            </p:tav>
                                            <p:tav tm="100000">
                                              <p:val>
                                                <p:strVal val="#ppt_h"/>
                                              </p:val>
                                            </p:tav>
                                          </p:tavLst>
                                        </p:anim>
                                        <p:animEffect transition="in" filter="fade">
                                          <p:cBhvr>
                                            <p:cTn id="284" dur="500"/>
                                            <p:tgtEl>
                                              <p:spTgt spid="13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6"/>
                                            </p:tgtEl>
                                            <p:attrNameLst>
                                              <p:attrName>style.visibility</p:attrName>
                                            </p:attrNameLst>
                                          </p:cBhvr>
                                          <p:to>
                                            <p:strVal val="visible"/>
                                          </p:to>
                                        </p:set>
                                        <p:anim calcmode="lin" valueType="num">
                                          <p:cBhvr>
                                            <p:cTn id="287" dur="500" fill="hold"/>
                                            <p:tgtEl>
                                              <p:spTgt spid="136"/>
                                            </p:tgtEl>
                                            <p:attrNameLst>
                                              <p:attrName>ppt_w</p:attrName>
                                            </p:attrNameLst>
                                          </p:cBhvr>
                                          <p:tavLst>
                                            <p:tav tm="0">
                                              <p:val>
                                                <p:fltVal val="0"/>
                                              </p:val>
                                            </p:tav>
                                            <p:tav tm="100000">
                                              <p:val>
                                                <p:strVal val="#ppt_w"/>
                                              </p:val>
                                            </p:tav>
                                          </p:tavLst>
                                        </p:anim>
                                        <p:anim calcmode="lin" valueType="num">
                                          <p:cBhvr>
                                            <p:cTn id="288" dur="500" fill="hold"/>
                                            <p:tgtEl>
                                              <p:spTgt spid="136"/>
                                            </p:tgtEl>
                                            <p:attrNameLst>
                                              <p:attrName>ppt_h</p:attrName>
                                            </p:attrNameLst>
                                          </p:cBhvr>
                                          <p:tavLst>
                                            <p:tav tm="0">
                                              <p:val>
                                                <p:fltVal val="0"/>
                                              </p:val>
                                            </p:tav>
                                            <p:tav tm="100000">
                                              <p:val>
                                                <p:strVal val="#ppt_h"/>
                                              </p:val>
                                            </p:tav>
                                          </p:tavLst>
                                        </p:anim>
                                        <p:animEffect transition="in" filter="fade">
                                          <p:cBhvr>
                                            <p:cTn id="289" dur="500"/>
                                            <p:tgtEl>
                                              <p:spTgt spid="136"/>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7"/>
                                            </p:tgtEl>
                                            <p:attrNameLst>
                                              <p:attrName>style.visibility</p:attrName>
                                            </p:attrNameLst>
                                          </p:cBhvr>
                                          <p:to>
                                            <p:strVal val="visible"/>
                                          </p:to>
                                        </p:set>
                                        <p:anim calcmode="lin" valueType="num">
                                          <p:cBhvr>
                                            <p:cTn id="292" dur="500" fill="hold"/>
                                            <p:tgtEl>
                                              <p:spTgt spid="137"/>
                                            </p:tgtEl>
                                            <p:attrNameLst>
                                              <p:attrName>ppt_w</p:attrName>
                                            </p:attrNameLst>
                                          </p:cBhvr>
                                          <p:tavLst>
                                            <p:tav tm="0">
                                              <p:val>
                                                <p:fltVal val="0"/>
                                              </p:val>
                                            </p:tav>
                                            <p:tav tm="100000">
                                              <p:val>
                                                <p:strVal val="#ppt_w"/>
                                              </p:val>
                                            </p:tav>
                                          </p:tavLst>
                                        </p:anim>
                                        <p:anim calcmode="lin" valueType="num">
                                          <p:cBhvr>
                                            <p:cTn id="293" dur="500" fill="hold"/>
                                            <p:tgtEl>
                                              <p:spTgt spid="137"/>
                                            </p:tgtEl>
                                            <p:attrNameLst>
                                              <p:attrName>ppt_h</p:attrName>
                                            </p:attrNameLst>
                                          </p:cBhvr>
                                          <p:tavLst>
                                            <p:tav tm="0">
                                              <p:val>
                                                <p:fltVal val="0"/>
                                              </p:val>
                                            </p:tav>
                                            <p:tav tm="100000">
                                              <p:val>
                                                <p:strVal val="#ppt_h"/>
                                              </p:val>
                                            </p:tav>
                                          </p:tavLst>
                                        </p:anim>
                                        <p:animEffect transition="in" filter="fade">
                                          <p:cBhvr>
                                            <p:cTn id="294" dur="500"/>
                                            <p:tgtEl>
                                              <p:spTgt spid="137"/>
                                            </p:tgtEl>
                                          </p:cBhvr>
                                        </p:animEffect>
                                      </p:childTnLst>
                                    </p:cTn>
                                  </p:par>
                                  <p:par>
                                    <p:cTn id="295" presetID="53" presetClass="entr" presetSubtype="16" fill="hold" nodeType="withEffect">
                                      <p:stCondLst>
                                        <p:cond delay="0"/>
                                      </p:stCondLst>
                                      <p:childTnLst>
                                        <p:set>
                                          <p:cBhvr>
                                            <p:cTn id="296" dur="1" fill="hold">
                                              <p:stCondLst>
                                                <p:cond delay="0"/>
                                              </p:stCondLst>
                                            </p:cTn>
                                            <p:tgtEl>
                                              <p:spTgt spid="138"/>
                                            </p:tgtEl>
                                            <p:attrNameLst>
                                              <p:attrName>style.visibility</p:attrName>
                                            </p:attrNameLst>
                                          </p:cBhvr>
                                          <p:to>
                                            <p:strVal val="visible"/>
                                          </p:to>
                                        </p:set>
                                        <p:anim calcmode="lin" valueType="num">
                                          <p:cBhvr>
                                            <p:cTn id="297" dur="500" fill="hold"/>
                                            <p:tgtEl>
                                              <p:spTgt spid="138"/>
                                            </p:tgtEl>
                                            <p:attrNameLst>
                                              <p:attrName>ppt_w</p:attrName>
                                            </p:attrNameLst>
                                          </p:cBhvr>
                                          <p:tavLst>
                                            <p:tav tm="0">
                                              <p:val>
                                                <p:fltVal val="0"/>
                                              </p:val>
                                            </p:tav>
                                            <p:tav tm="100000">
                                              <p:val>
                                                <p:strVal val="#ppt_w"/>
                                              </p:val>
                                            </p:tav>
                                          </p:tavLst>
                                        </p:anim>
                                        <p:anim calcmode="lin" valueType="num">
                                          <p:cBhvr>
                                            <p:cTn id="298" dur="500" fill="hold"/>
                                            <p:tgtEl>
                                              <p:spTgt spid="138"/>
                                            </p:tgtEl>
                                            <p:attrNameLst>
                                              <p:attrName>ppt_h</p:attrName>
                                            </p:attrNameLst>
                                          </p:cBhvr>
                                          <p:tavLst>
                                            <p:tav tm="0">
                                              <p:val>
                                                <p:fltVal val="0"/>
                                              </p:val>
                                            </p:tav>
                                            <p:tav tm="100000">
                                              <p:val>
                                                <p:strVal val="#ppt_h"/>
                                              </p:val>
                                            </p:tav>
                                          </p:tavLst>
                                        </p:anim>
                                        <p:animEffect transition="in" filter="fade">
                                          <p:cBhvr>
                                            <p:cTn id="299" dur="500"/>
                                            <p:tgtEl>
                                              <p:spTgt spid="138"/>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9"/>
                                            </p:tgtEl>
                                            <p:attrNameLst>
                                              <p:attrName>style.visibility</p:attrName>
                                            </p:attrNameLst>
                                          </p:cBhvr>
                                          <p:to>
                                            <p:strVal val="visible"/>
                                          </p:to>
                                        </p:set>
                                        <p:anim calcmode="lin" valueType="num">
                                          <p:cBhvr>
                                            <p:cTn id="302" dur="500" fill="hold"/>
                                            <p:tgtEl>
                                              <p:spTgt spid="139"/>
                                            </p:tgtEl>
                                            <p:attrNameLst>
                                              <p:attrName>ppt_w</p:attrName>
                                            </p:attrNameLst>
                                          </p:cBhvr>
                                          <p:tavLst>
                                            <p:tav tm="0">
                                              <p:val>
                                                <p:fltVal val="0"/>
                                              </p:val>
                                            </p:tav>
                                            <p:tav tm="100000">
                                              <p:val>
                                                <p:strVal val="#ppt_w"/>
                                              </p:val>
                                            </p:tav>
                                          </p:tavLst>
                                        </p:anim>
                                        <p:anim calcmode="lin" valueType="num">
                                          <p:cBhvr>
                                            <p:cTn id="303" dur="500" fill="hold"/>
                                            <p:tgtEl>
                                              <p:spTgt spid="139"/>
                                            </p:tgtEl>
                                            <p:attrNameLst>
                                              <p:attrName>ppt_h</p:attrName>
                                            </p:attrNameLst>
                                          </p:cBhvr>
                                          <p:tavLst>
                                            <p:tav tm="0">
                                              <p:val>
                                                <p:fltVal val="0"/>
                                              </p:val>
                                            </p:tav>
                                            <p:tav tm="100000">
                                              <p:val>
                                                <p:strVal val="#ppt_h"/>
                                              </p:val>
                                            </p:tav>
                                          </p:tavLst>
                                        </p:anim>
                                        <p:animEffect transition="in" filter="fade">
                                          <p:cBhvr>
                                            <p:cTn id="304" dur="500"/>
                                            <p:tgtEl>
                                              <p:spTgt spid="139"/>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0"/>
                                            </p:tgtEl>
                                            <p:attrNameLst>
                                              <p:attrName>style.visibility</p:attrName>
                                            </p:attrNameLst>
                                          </p:cBhvr>
                                          <p:to>
                                            <p:strVal val="visible"/>
                                          </p:to>
                                        </p:set>
                                        <p:anim calcmode="lin" valueType="num">
                                          <p:cBhvr>
                                            <p:cTn id="307" dur="500" fill="hold"/>
                                            <p:tgtEl>
                                              <p:spTgt spid="140"/>
                                            </p:tgtEl>
                                            <p:attrNameLst>
                                              <p:attrName>ppt_w</p:attrName>
                                            </p:attrNameLst>
                                          </p:cBhvr>
                                          <p:tavLst>
                                            <p:tav tm="0">
                                              <p:val>
                                                <p:fltVal val="0"/>
                                              </p:val>
                                            </p:tav>
                                            <p:tav tm="100000">
                                              <p:val>
                                                <p:strVal val="#ppt_w"/>
                                              </p:val>
                                            </p:tav>
                                          </p:tavLst>
                                        </p:anim>
                                        <p:anim calcmode="lin" valueType="num">
                                          <p:cBhvr>
                                            <p:cTn id="308" dur="500" fill="hold"/>
                                            <p:tgtEl>
                                              <p:spTgt spid="140"/>
                                            </p:tgtEl>
                                            <p:attrNameLst>
                                              <p:attrName>ppt_h</p:attrName>
                                            </p:attrNameLst>
                                          </p:cBhvr>
                                          <p:tavLst>
                                            <p:tav tm="0">
                                              <p:val>
                                                <p:fltVal val="0"/>
                                              </p:val>
                                            </p:tav>
                                            <p:tav tm="100000">
                                              <p:val>
                                                <p:strVal val="#ppt_h"/>
                                              </p:val>
                                            </p:tav>
                                          </p:tavLst>
                                        </p:anim>
                                        <p:animEffect transition="in" filter="fade">
                                          <p:cBhvr>
                                            <p:cTn id="309" dur="500"/>
                                            <p:tgtEl>
                                              <p:spTgt spid="140"/>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1"/>
                                            </p:tgtEl>
                                            <p:attrNameLst>
                                              <p:attrName>style.visibility</p:attrName>
                                            </p:attrNameLst>
                                          </p:cBhvr>
                                          <p:to>
                                            <p:strVal val="visible"/>
                                          </p:to>
                                        </p:set>
                                        <p:anim calcmode="lin" valueType="num">
                                          <p:cBhvr>
                                            <p:cTn id="312" dur="500" fill="hold"/>
                                            <p:tgtEl>
                                              <p:spTgt spid="141"/>
                                            </p:tgtEl>
                                            <p:attrNameLst>
                                              <p:attrName>ppt_w</p:attrName>
                                            </p:attrNameLst>
                                          </p:cBhvr>
                                          <p:tavLst>
                                            <p:tav tm="0">
                                              <p:val>
                                                <p:fltVal val="0"/>
                                              </p:val>
                                            </p:tav>
                                            <p:tav tm="100000">
                                              <p:val>
                                                <p:strVal val="#ppt_w"/>
                                              </p:val>
                                            </p:tav>
                                          </p:tavLst>
                                        </p:anim>
                                        <p:anim calcmode="lin" valueType="num">
                                          <p:cBhvr>
                                            <p:cTn id="313" dur="500" fill="hold"/>
                                            <p:tgtEl>
                                              <p:spTgt spid="141"/>
                                            </p:tgtEl>
                                            <p:attrNameLst>
                                              <p:attrName>ppt_h</p:attrName>
                                            </p:attrNameLst>
                                          </p:cBhvr>
                                          <p:tavLst>
                                            <p:tav tm="0">
                                              <p:val>
                                                <p:fltVal val="0"/>
                                              </p:val>
                                            </p:tav>
                                            <p:tav tm="100000">
                                              <p:val>
                                                <p:strVal val="#ppt_h"/>
                                              </p:val>
                                            </p:tav>
                                          </p:tavLst>
                                        </p:anim>
                                        <p:animEffect transition="in" filter="fade">
                                          <p:cBhvr>
                                            <p:cTn id="314" dur="500"/>
                                            <p:tgtEl>
                                              <p:spTgt spid="14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42"/>
                                            </p:tgtEl>
                                            <p:attrNameLst>
                                              <p:attrName>style.visibility</p:attrName>
                                            </p:attrNameLst>
                                          </p:cBhvr>
                                          <p:to>
                                            <p:strVal val="visible"/>
                                          </p:to>
                                        </p:set>
                                        <p:anim calcmode="lin" valueType="num">
                                          <p:cBhvr>
                                            <p:cTn id="317" dur="500" fill="hold"/>
                                            <p:tgtEl>
                                              <p:spTgt spid="142"/>
                                            </p:tgtEl>
                                            <p:attrNameLst>
                                              <p:attrName>ppt_w</p:attrName>
                                            </p:attrNameLst>
                                          </p:cBhvr>
                                          <p:tavLst>
                                            <p:tav tm="0">
                                              <p:val>
                                                <p:fltVal val="0"/>
                                              </p:val>
                                            </p:tav>
                                            <p:tav tm="100000">
                                              <p:val>
                                                <p:strVal val="#ppt_w"/>
                                              </p:val>
                                            </p:tav>
                                          </p:tavLst>
                                        </p:anim>
                                        <p:anim calcmode="lin" valueType="num">
                                          <p:cBhvr>
                                            <p:cTn id="318" dur="500" fill="hold"/>
                                            <p:tgtEl>
                                              <p:spTgt spid="142"/>
                                            </p:tgtEl>
                                            <p:attrNameLst>
                                              <p:attrName>ppt_h</p:attrName>
                                            </p:attrNameLst>
                                          </p:cBhvr>
                                          <p:tavLst>
                                            <p:tav tm="0">
                                              <p:val>
                                                <p:fltVal val="0"/>
                                              </p:val>
                                            </p:tav>
                                            <p:tav tm="100000">
                                              <p:val>
                                                <p:strVal val="#ppt_h"/>
                                              </p:val>
                                            </p:tav>
                                          </p:tavLst>
                                        </p:anim>
                                        <p:animEffect transition="in" filter="fade">
                                          <p:cBhvr>
                                            <p:cTn id="319" dur="500"/>
                                            <p:tgtEl>
                                              <p:spTgt spid="14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43"/>
                                            </p:tgtEl>
                                            <p:attrNameLst>
                                              <p:attrName>style.visibility</p:attrName>
                                            </p:attrNameLst>
                                          </p:cBhvr>
                                          <p:to>
                                            <p:strVal val="visible"/>
                                          </p:to>
                                        </p:set>
                                        <p:anim calcmode="lin" valueType="num">
                                          <p:cBhvr>
                                            <p:cTn id="322" dur="500" fill="hold"/>
                                            <p:tgtEl>
                                              <p:spTgt spid="143"/>
                                            </p:tgtEl>
                                            <p:attrNameLst>
                                              <p:attrName>ppt_w</p:attrName>
                                            </p:attrNameLst>
                                          </p:cBhvr>
                                          <p:tavLst>
                                            <p:tav tm="0">
                                              <p:val>
                                                <p:fltVal val="0"/>
                                              </p:val>
                                            </p:tav>
                                            <p:tav tm="100000">
                                              <p:val>
                                                <p:strVal val="#ppt_w"/>
                                              </p:val>
                                            </p:tav>
                                          </p:tavLst>
                                        </p:anim>
                                        <p:anim calcmode="lin" valueType="num">
                                          <p:cBhvr>
                                            <p:cTn id="323" dur="500" fill="hold"/>
                                            <p:tgtEl>
                                              <p:spTgt spid="143"/>
                                            </p:tgtEl>
                                            <p:attrNameLst>
                                              <p:attrName>ppt_h</p:attrName>
                                            </p:attrNameLst>
                                          </p:cBhvr>
                                          <p:tavLst>
                                            <p:tav tm="0">
                                              <p:val>
                                                <p:fltVal val="0"/>
                                              </p:val>
                                            </p:tav>
                                            <p:tav tm="100000">
                                              <p:val>
                                                <p:strVal val="#ppt_h"/>
                                              </p:val>
                                            </p:tav>
                                          </p:tavLst>
                                        </p:anim>
                                        <p:animEffect transition="in" filter="fade">
                                          <p:cBhvr>
                                            <p:cTn id="324" dur="500"/>
                                            <p:tgtEl>
                                              <p:spTgt spid="14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
                                            </p:tgtEl>
                                            <p:attrNameLst>
                                              <p:attrName>style.visibility</p:attrName>
                                            </p:attrNameLst>
                                          </p:cBhvr>
                                          <p:to>
                                            <p:strVal val="visible"/>
                                          </p:to>
                                        </p:set>
                                        <p:anim calcmode="lin" valueType="num">
                                          <p:cBhvr>
                                            <p:cTn id="327" dur="500" fill="hold"/>
                                            <p:tgtEl>
                                              <p:spTgt spid="144"/>
                                            </p:tgtEl>
                                            <p:attrNameLst>
                                              <p:attrName>ppt_w</p:attrName>
                                            </p:attrNameLst>
                                          </p:cBhvr>
                                          <p:tavLst>
                                            <p:tav tm="0">
                                              <p:val>
                                                <p:fltVal val="0"/>
                                              </p:val>
                                            </p:tav>
                                            <p:tav tm="100000">
                                              <p:val>
                                                <p:strVal val="#ppt_w"/>
                                              </p:val>
                                            </p:tav>
                                          </p:tavLst>
                                        </p:anim>
                                        <p:anim calcmode="lin" valueType="num">
                                          <p:cBhvr>
                                            <p:cTn id="328" dur="500" fill="hold"/>
                                            <p:tgtEl>
                                              <p:spTgt spid="144"/>
                                            </p:tgtEl>
                                            <p:attrNameLst>
                                              <p:attrName>ppt_h</p:attrName>
                                            </p:attrNameLst>
                                          </p:cBhvr>
                                          <p:tavLst>
                                            <p:tav tm="0">
                                              <p:val>
                                                <p:fltVal val="0"/>
                                              </p:val>
                                            </p:tav>
                                            <p:tav tm="100000">
                                              <p:val>
                                                <p:strVal val="#ppt_h"/>
                                              </p:val>
                                            </p:tav>
                                          </p:tavLst>
                                        </p:anim>
                                        <p:animEffect transition="in" filter="fade">
                                          <p:cBhvr>
                                            <p:cTn id="329" dur="500"/>
                                            <p:tgtEl>
                                              <p:spTgt spid="144"/>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5"/>
                                            </p:tgtEl>
                                            <p:attrNameLst>
                                              <p:attrName>style.visibility</p:attrName>
                                            </p:attrNameLst>
                                          </p:cBhvr>
                                          <p:to>
                                            <p:strVal val="visible"/>
                                          </p:to>
                                        </p:set>
                                        <p:anim calcmode="lin" valueType="num">
                                          <p:cBhvr>
                                            <p:cTn id="332" dur="500" fill="hold"/>
                                            <p:tgtEl>
                                              <p:spTgt spid="145"/>
                                            </p:tgtEl>
                                            <p:attrNameLst>
                                              <p:attrName>ppt_w</p:attrName>
                                            </p:attrNameLst>
                                          </p:cBhvr>
                                          <p:tavLst>
                                            <p:tav tm="0">
                                              <p:val>
                                                <p:fltVal val="0"/>
                                              </p:val>
                                            </p:tav>
                                            <p:tav tm="100000">
                                              <p:val>
                                                <p:strVal val="#ppt_w"/>
                                              </p:val>
                                            </p:tav>
                                          </p:tavLst>
                                        </p:anim>
                                        <p:anim calcmode="lin" valueType="num">
                                          <p:cBhvr>
                                            <p:cTn id="333" dur="500" fill="hold"/>
                                            <p:tgtEl>
                                              <p:spTgt spid="145"/>
                                            </p:tgtEl>
                                            <p:attrNameLst>
                                              <p:attrName>ppt_h</p:attrName>
                                            </p:attrNameLst>
                                          </p:cBhvr>
                                          <p:tavLst>
                                            <p:tav tm="0">
                                              <p:val>
                                                <p:fltVal val="0"/>
                                              </p:val>
                                            </p:tav>
                                            <p:tav tm="100000">
                                              <p:val>
                                                <p:strVal val="#ppt_h"/>
                                              </p:val>
                                            </p:tav>
                                          </p:tavLst>
                                        </p:anim>
                                        <p:animEffect transition="in" filter="fade">
                                          <p:cBhvr>
                                            <p:cTn id="334" dur="500"/>
                                            <p:tgtEl>
                                              <p:spTgt spid="145"/>
                                            </p:tgtEl>
                                          </p:cBhvr>
                                        </p:animEffect>
                                      </p:childTnLst>
                                    </p:cTn>
                                  </p:par>
                                  <p:par>
                                    <p:cTn id="335" presetID="53" presetClass="entr" presetSubtype="16" fill="hold" nodeType="withEffect">
                                      <p:stCondLst>
                                        <p:cond delay="0"/>
                                      </p:stCondLst>
                                      <p:childTnLst>
                                        <p:set>
                                          <p:cBhvr>
                                            <p:cTn id="336" dur="1" fill="hold">
                                              <p:stCondLst>
                                                <p:cond delay="0"/>
                                              </p:stCondLst>
                                            </p:cTn>
                                            <p:tgtEl>
                                              <p:spTgt spid="146"/>
                                            </p:tgtEl>
                                            <p:attrNameLst>
                                              <p:attrName>style.visibility</p:attrName>
                                            </p:attrNameLst>
                                          </p:cBhvr>
                                          <p:to>
                                            <p:strVal val="visible"/>
                                          </p:to>
                                        </p:set>
                                        <p:anim calcmode="lin" valueType="num">
                                          <p:cBhvr>
                                            <p:cTn id="337" dur="500" fill="hold"/>
                                            <p:tgtEl>
                                              <p:spTgt spid="146"/>
                                            </p:tgtEl>
                                            <p:attrNameLst>
                                              <p:attrName>ppt_w</p:attrName>
                                            </p:attrNameLst>
                                          </p:cBhvr>
                                          <p:tavLst>
                                            <p:tav tm="0">
                                              <p:val>
                                                <p:fltVal val="0"/>
                                              </p:val>
                                            </p:tav>
                                            <p:tav tm="100000">
                                              <p:val>
                                                <p:strVal val="#ppt_w"/>
                                              </p:val>
                                            </p:tav>
                                          </p:tavLst>
                                        </p:anim>
                                        <p:anim calcmode="lin" valueType="num">
                                          <p:cBhvr>
                                            <p:cTn id="338" dur="500" fill="hold"/>
                                            <p:tgtEl>
                                              <p:spTgt spid="146"/>
                                            </p:tgtEl>
                                            <p:attrNameLst>
                                              <p:attrName>ppt_h</p:attrName>
                                            </p:attrNameLst>
                                          </p:cBhvr>
                                          <p:tavLst>
                                            <p:tav tm="0">
                                              <p:val>
                                                <p:fltVal val="0"/>
                                              </p:val>
                                            </p:tav>
                                            <p:tav tm="100000">
                                              <p:val>
                                                <p:strVal val="#ppt_h"/>
                                              </p:val>
                                            </p:tav>
                                          </p:tavLst>
                                        </p:anim>
                                        <p:animEffect transition="in" filter="fade">
                                          <p:cBhvr>
                                            <p:cTn id="339" dur="500"/>
                                            <p:tgtEl>
                                              <p:spTgt spid="146"/>
                                            </p:tgtEl>
                                          </p:cBhvr>
                                        </p:animEffect>
                                      </p:childTnLst>
                                    </p:cTn>
                                  </p:par>
                                  <p:par>
                                    <p:cTn id="340" presetID="53" presetClass="entr" presetSubtype="16" fill="hold" nodeType="withEffect">
                                      <p:stCondLst>
                                        <p:cond delay="0"/>
                                      </p:stCondLst>
                                      <p:childTnLst>
                                        <p:set>
                                          <p:cBhvr>
                                            <p:cTn id="341" dur="1" fill="hold">
                                              <p:stCondLst>
                                                <p:cond delay="0"/>
                                              </p:stCondLst>
                                            </p:cTn>
                                            <p:tgtEl>
                                              <p:spTgt spid="147"/>
                                            </p:tgtEl>
                                            <p:attrNameLst>
                                              <p:attrName>style.visibility</p:attrName>
                                            </p:attrNameLst>
                                          </p:cBhvr>
                                          <p:to>
                                            <p:strVal val="visible"/>
                                          </p:to>
                                        </p:set>
                                        <p:anim calcmode="lin" valueType="num">
                                          <p:cBhvr>
                                            <p:cTn id="342" dur="500" fill="hold"/>
                                            <p:tgtEl>
                                              <p:spTgt spid="147"/>
                                            </p:tgtEl>
                                            <p:attrNameLst>
                                              <p:attrName>ppt_w</p:attrName>
                                            </p:attrNameLst>
                                          </p:cBhvr>
                                          <p:tavLst>
                                            <p:tav tm="0">
                                              <p:val>
                                                <p:fltVal val="0"/>
                                              </p:val>
                                            </p:tav>
                                            <p:tav tm="100000">
                                              <p:val>
                                                <p:strVal val="#ppt_w"/>
                                              </p:val>
                                            </p:tav>
                                          </p:tavLst>
                                        </p:anim>
                                        <p:anim calcmode="lin" valueType="num">
                                          <p:cBhvr>
                                            <p:cTn id="343" dur="500" fill="hold"/>
                                            <p:tgtEl>
                                              <p:spTgt spid="147"/>
                                            </p:tgtEl>
                                            <p:attrNameLst>
                                              <p:attrName>ppt_h</p:attrName>
                                            </p:attrNameLst>
                                          </p:cBhvr>
                                          <p:tavLst>
                                            <p:tav tm="0">
                                              <p:val>
                                                <p:fltVal val="0"/>
                                              </p:val>
                                            </p:tav>
                                            <p:tav tm="100000">
                                              <p:val>
                                                <p:strVal val="#ppt_h"/>
                                              </p:val>
                                            </p:tav>
                                          </p:tavLst>
                                        </p:anim>
                                        <p:animEffect transition="in" filter="fade">
                                          <p:cBhvr>
                                            <p:cTn id="344" dur="500"/>
                                            <p:tgtEl>
                                              <p:spTgt spid="14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8"/>
                                            </p:tgtEl>
                                            <p:attrNameLst>
                                              <p:attrName>style.visibility</p:attrName>
                                            </p:attrNameLst>
                                          </p:cBhvr>
                                          <p:to>
                                            <p:strVal val="visible"/>
                                          </p:to>
                                        </p:set>
                                        <p:anim calcmode="lin" valueType="num">
                                          <p:cBhvr>
                                            <p:cTn id="347" dur="500" fill="hold"/>
                                            <p:tgtEl>
                                              <p:spTgt spid="148"/>
                                            </p:tgtEl>
                                            <p:attrNameLst>
                                              <p:attrName>ppt_w</p:attrName>
                                            </p:attrNameLst>
                                          </p:cBhvr>
                                          <p:tavLst>
                                            <p:tav tm="0">
                                              <p:val>
                                                <p:fltVal val="0"/>
                                              </p:val>
                                            </p:tav>
                                            <p:tav tm="100000">
                                              <p:val>
                                                <p:strVal val="#ppt_w"/>
                                              </p:val>
                                            </p:tav>
                                          </p:tavLst>
                                        </p:anim>
                                        <p:anim calcmode="lin" valueType="num">
                                          <p:cBhvr>
                                            <p:cTn id="348" dur="500" fill="hold"/>
                                            <p:tgtEl>
                                              <p:spTgt spid="148"/>
                                            </p:tgtEl>
                                            <p:attrNameLst>
                                              <p:attrName>ppt_h</p:attrName>
                                            </p:attrNameLst>
                                          </p:cBhvr>
                                          <p:tavLst>
                                            <p:tav tm="0">
                                              <p:val>
                                                <p:fltVal val="0"/>
                                              </p:val>
                                            </p:tav>
                                            <p:tav tm="100000">
                                              <p:val>
                                                <p:strVal val="#ppt_h"/>
                                              </p:val>
                                            </p:tav>
                                          </p:tavLst>
                                        </p:anim>
                                        <p:animEffect transition="in" filter="fade">
                                          <p:cBhvr>
                                            <p:cTn id="349" dur="500"/>
                                            <p:tgtEl>
                                              <p:spTgt spid="148"/>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9"/>
                                            </p:tgtEl>
                                            <p:attrNameLst>
                                              <p:attrName>style.visibility</p:attrName>
                                            </p:attrNameLst>
                                          </p:cBhvr>
                                          <p:to>
                                            <p:strVal val="visible"/>
                                          </p:to>
                                        </p:set>
                                        <p:anim calcmode="lin" valueType="num">
                                          <p:cBhvr>
                                            <p:cTn id="352" dur="500" fill="hold"/>
                                            <p:tgtEl>
                                              <p:spTgt spid="149"/>
                                            </p:tgtEl>
                                            <p:attrNameLst>
                                              <p:attrName>ppt_w</p:attrName>
                                            </p:attrNameLst>
                                          </p:cBhvr>
                                          <p:tavLst>
                                            <p:tav tm="0">
                                              <p:val>
                                                <p:fltVal val="0"/>
                                              </p:val>
                                            </p:tav>
                                            <p:tav tm="100000">
                                              <p:val>
                                                <p:strVal val="#ppt_w"/>
                                              </p:val>
                                            </p:tav>
                                          </p:tavLst>
                                        </p:anim>
                                        <p:anim calcmode="lin" valueType="num">
                                          <p:cBhvr>
                                            <p:cTn id="353" dur="500" fill="hold"/>
                                            <p:tgtEl>
                                              <p:spTgt spid="149"/>
                                            </p:tgtEl>
                                            <p:attrNameLst>
                                              <p:attrName>ppt_h</p:attrName>
                                            </p:attrNameLst>
                                          </p:cBhvr>
                                          <p:tavLst>
                                            <p:tav tm="0">
                                              <p:val>
                                                <p:fltVal val="0"/>
                                              </p:val>
                                            </p:tav>
                                            <p:tav tm="100000">
                                              <p:val>
                                                <p:strVal val="#ppt_h"/>
                                              </p:val>
                                            </p:tav>
                                          </p:tavLst>
                                        </p:anim>
                                        <p:animEffect transition="in" filter="fade">
                                          <p:cBhvr>
                                            <p:cTn id="354" dur="500"/>
                                            <p:tgtEl>
                                              <p:spTgt spid="14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50"/>
                                            </p:tgtEl>
                                            <p:attrNameLst>
                                              <p:attrName>style.visibility</p:attrName>
                                            </p:attrNameLst>
                                          </p:cBhvr>
                                          <p:to>
                                            <p:strVal val="visible"/>
                                          </p:to>
                                        </p:set>
                                        <p:anim calcmode="lin" valueType="num">
                                          <p:cBhvr>
                                            <p:cTn id="357" dur="500" fill="hold"/>
                                            <p:tgtEl>
                                              <p:spTgt spid="150"/>
                                            </p:tgtEl>
                                            <p:attrNameLst>
                                              <p:attrName>ppt_w</p:attrName>
                                            </p:attrNameLst>
                                          </p:cBhvr>
                                          <p:tavLst>
                                            <p:tav tm="0">
                                              <p:val>
                                                <p:fltVal val="0"/>
                                              </p:val>
                                            </p:tav>
                                            <p:tav tm="100000">
                                              <p:val>
                                                <p:strVal val="#ppt_w"/>
                                              </p:val>
                                            </p:tav>
                                          </p:tavLst>
                                        </p:anim>
                                        <p:anim calcmode="lin" valueType="num">
                                          <p:cBhvr>
                                            <p:cTn id="358" dur="500" fill="hold"/>
                                            <p:tgtEl>
                                              <p:spTgt spid="150"/>
                                            </p:tgtEl>
                                            <p:attrNameLst>
                                              <p:attrName>ppt_h</p:attrName>
                                            </p:attrNameLst>
                                          </p:cBhvr>
                                          <p:tavLst>
                                            <p:tav tm="0">
                                              <p:val>
                                                <p:fltVal val="0"/>
                                              </p:val>
                                            </p:tav>
                                            <p:tav tm="100000">
                                              <p:val>
                                                <p:strVal val="#ppt_h"/>
                                              </p:val>
                                            </p:tav>
                                          </p:tavLst>
                                        </p:anim>
                                        <p:animEffect transition="in" filter="fade">
                                          <p:cBhvr>
                                            <p:cTn id="359" dur="500"/>
                                            <p:tgtEl>
                                              <p:spTgt spid="150"/>
                                            </p:tgtEl>
                                          </p:cBhvr>
                                        </p:animEffect>
                                      </p:childTnLst>
                                    </p:cTn>
                                  </p:par>
                                  <p:par>
                                    <p:cTn id="360" presetID="53" presetClass="entr" presetSubtype="16" fill="hold" nodeType="withEffect">
                                      <p:stCondLst>
                                        <p:cond delay="0"/>
                                      </p:stCondLst>
                                      <p:childTnLst>
                                        <p:set>
                                          <p:cBhvr>
                                            <p:cTn id="361" dur="1" fill="hold">
                                              <p:stCondLst>
                                                <p:cond delay="0"/>
                                              </p:stCondLst>
                                            </p:cTn>
                                            <p:tgtEl>
                                              <p:spTgt spid="151"/>
                                            </p:tgtEl>
                                            <p:attrNameLst>
                                              <p:attrName>style.visibility</p:attrName>
                                            </p:attrNameLst>
                                          </p:cBhvr>
                                          <p:to>
                                            <p:strVal val="visible"/>
                                          </p:to>
                                        </p:set>
                                        <p:anim calcmode="lin" valueType="num">
                                          <p:cBhvr>
                                            <p:cTn id="362" dur="500" fill="hold"/>
                                            <p:tgtEl>
                                              <p:spTgt spid="151"/>
                                            </p:tgtEl>
                                            <p:attrNameLst>
                                              <p:attrName>ppt_w</p:attrName>
                                            </p:attrNameLst>
                                          </p:cBhvr>
                                          <p:tavLst>
                                            <p:tav tm="0">
                                              <p:val>
                                                <p:fltVal val="0"/>
                                              </p:val>
                                            </p:tav>
                                            <p:tav tm="100000">
                                              <p:val>
                                                <p:strVal val="#ppt_w"/>
                                              </p:val>
                                            </p:tav>
                                          </p:tavLst>
                                        </p:anim>
                                        <p:anim calcmode="lin" valueType="num">
                                          <p:cBhvr>
                                            <p:cTn id="363" dur="500" fill="hold"/>
                                            <p:tgtEl>
                                              <p:spTgt spid="151"/>
                                            </p:tgtEl>
                                            <p:attrNameLst>
                                              <p:attrName>ppt_h</p:attrName>
                                            </p:attrNameLst>
                                          </p:cBhvr>
                                          <p:tavLst>
                                            <p:tav tm="0">
                                              <p:val>
                                                <p:fltVal val="0"/>
                                              </p:val>
                                            </p:tav>
                                            <p:tav tm="100000">
                                              <p:val>
                                                <p:strVal val="#ppt_h"/>
                                              </p:val>
                                            </p:tav>
                                          </p:tavLst>
                                        </p:anim>
                                        <p:animEffect transition="in" filter="fade">
                                          <p:cBhvr>
                                            <p:cTn id="364" dur="500"/>
                                            <p:tgtEl>
                                              <p:spTgt spid="151"/>
                                            </p:tgtEl>
                                          </p:cBhvr>
                                        </p:animEffect>
                                      </p:childTnLst>
                                    </p:cTn>
                                  </p:par>
                                  <p:par>
                                    <p:cTn id="365" presetID="53" presetClass="entr" presetSubtype="16" fill="hold" nodeType="withEffect">
                                      <p:stCondLst>
                                        <p:cond delay="0"/>
                                      </p:stCondLst>
                                      <p:childTnLst>
                                        <p:set>
                                          <p:cBhvr>
                                            <p:cTn id="366" dur="1" fill="hold">
                                              <p:stCondLst>
                                                <p:cond delay="0"/>
                                              </p:stCondLst>
                                            </p:cTn>
                                            <p:tgtEl>
                                              <p:spTgt spid="152"/>
                                            </p:tgtEl>
                                            <p:attrNameLst>
                                              <p:attrName>style.visibility</p:attrName>
                                            </p:attrNameLst>
                                          </p:cBhvr>
                                          <p:to>
                                            <p:strVal val="visible"/>
                                          </p:to>
                                        </p:set>
                                        <p:anim calcmode="lin" valueType="num">
                                          <p:cBhvr>
                                            <p:cTn id="367" dur="500" fill="hold"/>
                                            <p:tgtEl>
                                              <p:spTgt spid="152"/>
                                            </p:tgtEl>
                                            <p:attrNameLst>
                                              <p:attrName>ppt_w</p:attrName>
                                            </p:attrNameLst>
                                          </p:cBhvr>
                                          <p:tavLst>
                                            <p:tav tm="0">
                                              <p:val>
                                                <p:fltVal val="0"/>
                                              </p:val>
                                            </p:tav>
                                            <p:tav tm="100000">
                                              <p:val>
                                                <p:strVal val="#ppt_w"/>
                                              </p:val>
                                            </p:tav>
                                          </p:tavLst>
                                        </p:anim>
                                        <p:anim calcmode="lin" valueType="num">
                                          <p:cBhvr>
                                            <p:cTn id="368" dur="500" fill="hold"/>
                                            <p:tgtEl>
                                              <p:spTgt spid="152"/>
                                            </p:tgtEl>
                                            <p:attrNameLst>
                                              <p:attrName>ppt_h</p:attrName>
                                            </p:attrNameLst>
                                          </p:cBhvr>
                                          <p:tavLst>
                                            <p:tav tm="0">
                                              <p:val>
                                                <p:fltVal val="0"/>
                                              </p:val>
                                            </p:tav>
                                            <p:tav tm="100000">
                                              <p:val>
                                                <p:strVal val="#ppt_h"/>
                                              </p:val>
                                            </p:tav>
                                          </p:tavLst>
                                        </p:anim>
                                        <p:animEffect transition="in" filter="fade">
                                          <p:cBhvr>
                                            <p:cTn id="369" dur="500"/>
                                            <p:tgtEl>
                                              <p:spTgt spid="152"/>
                                            </p:tgtEl>
                                          </p:cBhvr>
                                        </p:animEffect>
                                      </p:childTnLst>
                                    </p:cTn>
                                  </p:par>
                                  <p:par>
                                    <p:cTn id="370" presetID="53" presetClass="entr" presetSubtype="16" fill="hold" nodeType="withEffect">
                                      <p:stCondLst>
                                        <p:cond delay="0"/>
                                      </p:stCondLst>
                                      <p:childTnLst>
                                        <p:set>
                                          <p:cBhvr>
                                            <p:cTn id="371" dur="1" fill="hold">
                                              <p:stCondLst>
                                                <p:cond delay="0"/>
                                              </p:stCondLst>
                                            </p:cTn>
                                            <p:tgtEl>
                                              <p:spTgt spid="153"/>
                                            </p:tgtEl>
                                            <p:attrNameLst>
                                              <p:attrName>style.visibility</p:attrName>
                                            </p:attrNameLst>
                                          </p:cBhvr>
                                          <p:to>
                                            <p:strVal val="visible"/>
                                          </p:to>
                                        </p:set>
                                        <p:anim calcmode="lin" valueType="num">
                                          <p:cBhvr>
                                            <p:cTn id="372" dur="500" fill="hold"/>
                                            <p:tgtEl>
                                              <p:spTgt spid="153"/>
                                            </p:tgtEl>
                                            <p:attrNameLst>
                                              <p:attrName>ppt_w</p:attrName>
                                            </p:attrNameLst>
                                          </p:cBhvr>
                                          <p:tavLst>
                                            <p:tav tm="0">
                                              <p:val>
                                                <p:fltVal val="0"/>
                                              </p:val>
                                            </p:tav>
                                            <p:tav tm="100000">
                                              <p:val>
                                                <p:strVal val="#ppt_w"/>
                                              </p:val>
                                            </p:tav>
                                          </p:tavLst>
                                        </p:anim>
                                        <p:anim calcmode="lin" valueType="num">
                                          <p:cBhvr>
                                            <p:cTn id="373" dur="500" fill="hold"/>
                                            <p:tgtEl>
                                              <p:spTgt spid="153"/>
                                            </p:tgtEl>
                                            <p:attrNameLst>
                                              <p:attrName>ppt_h</p:attrName>
                                            </p:attrNameLst>
                                          </p:cBhvr>
                                          <p:tavLst>
                                            <p:tav tm="0">
                                              <p:val>
                                                <p:fltVal val="0"/>
                                              </p:val>
                                            </p:tav>
                                            <p:tav tm="100000">
                                              <p:val>
                                                <p:strVal val="#ppt_h"/>
                                              </p:val>
                                            </p:tav>
                                          </p:tavLst>
                                        </p:anim>
                                        <p:animEffect transition="in" filter="fade">
                                          <p:cBhvr>
                                            <p:cTn id="374" dur="500"/>
                                            <p:tgtEl>
                                              <p:spTgt spid="153"/>
                                            </p:tgtEl>
                                          </p:cBhvr>
                                        </p:animEffect>
                                      </p:childTnLst>
                                    </p:cTn>
                                  </p:par>
                                  <p:par>
                                    <p:cTn id="375" presetID="53" presetClass="entr" presetSubtype="16" fill="hold" nodeType="withEffect">
                                      <p:stCondLst>
                                        <p:cond delay="0"/>
                                      </p:stCondLst>
                                      <p:childTnLst>
                                        <p:set>
                                          <p:cBhvr>
                                            <p:cTn id="376" dur="1" fill="hold">
                                              <p:stCondLst>
                                                <p:cond delay="0"/>
                                              </p:stCondLst>
                                            </p:cTn>
                                            <p:tgtEl>
                                              <p:spTgt spid="156"/>
                                            </p:tgtEl>
                                            <p:attrNameLst>
                                              <p:attrName>style.visibility</p:attrName>
                                            </p:attrNameLst>
                                          </p:cBhvr>
                                          <p:to>
                                            <p:strVal val="visible"/>
                                          </p:to>
                                        </p:set>
                                        <p:anim calcmode="lin" valueType="num">
                                          <p:cBhvr>
                                            <p:cTn id="377" dur="500" fill="hold"/>
                                            <p:tgtEl>
                                              <p:spTgt spid="156"/>
                                            </p:tgtEl>
                                            <p:attrNameLst>
                                              <p:attrName>ppt_w</p:attrName>
                                            </p:attrNameLst>
                                          </p:cBhvr>
                                          <p:tavLst>
                                            <p:tav tm="0">
                                              <p:val>
                                                <p:fltVal val="0"/>
                                              </p:val>
                                            </p:tav>
                                            <p:tav tm="100000">
                                              <p:val>
                                                <p:strVal val="#ppt_w"/>
                                              </p:val>
                                            </p:tav>
                                          </p:tavLst>
                                        </p:anim>
                                        <p:anim calcmode="lin" valueType="num">
                                          <p:cBhvr>
                                            <p:cTn id="378" dur="500" fill="hold"/>
                                            <p:tgtEl>
                                              <p:spTgt spid="156"/>
                                            </p:tgtEl>
                                            <p:attrNameLst>
                                              <p:attrName>ppt_h</p:attrName>
                                            </p:attrNameLst>
                                          </p:cBhvr>
                                          <p:tavLst>
                                            <p:tav tm="0">
                                              <p:val>
                                                <p:fltVal val="0"/>
                                              </p:val>
                                            </p:tav>
                                            <p:tav tm="100000">
                                              <p:val>
                                                <p:strVal val="#ppt_h"/>
                                              </p:val>
                                            </p:tav>
                                          </p:tavLst>
                                        </p:anim>
                                        <p:animEffect transition="in" filter="fade">
                                          <p:cBhvr>
                                            <p:cTn id="379" dur="500"/>
                                            <p:tgtEl>
                                              <p:spTgt spid="15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57"/>
                                            </p:tgtEl>
                                            <p:attrNameLst>
                                              <p:attrName>style.visibility</p:attrName>
                                            </p:attrNameLst>
                                          </p:cBhvr>
                                          <p:to>
                                            <p:strVal val="visible"/>
                                          </p:to>
                                        </p:set>
                                        <p:anim calcmode="lin" valueType="num">
                                          <p:cBhvr>
                                            <p:cTn id="382" dur="500" fill="hold"/>
                                            <p:tgtEl>
                                              <p:spTgt spid="157"/>
                                            </p:tgtEl>
                                            <p:attrNameLst>
                                              <p:attrName>ppt_w</p:attrName>
                                            </p:attrNameLst>
                                          </p:cBhvr>
                                          <p:tavLst>
                                            <p:tav tm="0">
                                              <p:val>
                                                <p:fltVal val="0"/>
                                              </p:val>
                                            </p:tav>
                                            <p:tav tm="100000">
                                              <p:val>
                                                <p:strVal val="#ppt_w"/>
                                              </p:val>
                                            </p:tav>
                                          </p:tavLst>
                                        </p:anim>
                                        <p:anim calcmode="lin" valueType="num">
                                          <p:cBhvr>
                                            <p:cTn id="383" dur="500" fill="hold"/>
                                            <p:tgtEl>
                                              <p:spTgt spid="157"/>
                                            </p:tgtEl>
                                            <p:attrNameLst>
                                              <p:attrName>ppt_h</p:attrName>
                                            </p:attrNameLst>
                                          </p:cBhvr>
                                          <p:tavLst>
                                            <p:tav tm="0">
                                              <p:val>
                                                <p:fltVal val="0"/>
                                              </p:val>
                                            </p:tav>
                                            <p:tav tm="100000">
                                              <p:val>
                                                <p:strVal val="#ppt_h"/>
                                              </p:val>
                                            </p:tav>
                                          </p:tavLst>
                                        </p:anim>
                                        <p:animEffect transition="in" filter="fade">
                                          <p:cBhvr>
                                            <p:cTn id="384" dur="500"/>
                                            <p:tgtEl>
                                              <p:spTgt spid="15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58"/>
                                            </p:tgtEl>
                                            <p:attrNameLst>
                                              <p:attrName>style.visibility</p:attrName>
                                            </p:attrNameLst>
                                          </p:cBhvr>
                                          <p:to>
                                            <p:strVal val="visible"/>
                                          </p:to>
                                        </p:set>
                                        <p:anim calcmode="lin" valueType="num">
                                          <p:cBhvr>
                                            <p:cTn id="387" dur="500" fill="hold"/>
                                            <p:tgtEl>
                                              <p:spTgt spid="158"/>
                                            </p:tgtEl>
                                            <p:attrNameLst>
                                              <p:attrName>ppt_w</p:attrName>
                                            </p:attrNameLst>
                                          </p:cBhvr>
                                          <p:tavLst>
                                            <p:tav tm="0">
                                              <p:val>
                                                <p:fltVal val="0"/>
                                              </p:val>
                                            </p:tav>
                                            <p:tav tm="100000">
                                              <p:val>
                                                <p:strVal val="#ppt_w"/>
                                              </p:val>
                                            </p:tav>
                                          </p:tavLst>
                                        </p:anim>
                                        <p:anim calcmode="lin" valueType="num">
                                          <p:cBhvr>
                                            <p:cTn id="388" dur="500" fill="hold"/>
                                            <p:tgtEl>
                                              <p:spTgt spid="158"/>
                                            </p:tgtEl>
                                            <p:attrNameLst>
                                              <p:attrName>ppt_h</p:attrName>
                                            </p:attrNameLst>
                                          </p:cBhvr>
                                          <p:tavLst>
                                            <p:tav tm="0">
                                              <p:val>
                                                <p:fltVal val="0"/>
                                              </p:val>
                                            </p:tav>
                                            <p:tav tm="100000">
                                              <p:val>
                                                <p:strVal val="#ppt_h"/>
                                              </p:val>
                                            </p:tav>
                                          </p:tavLst>
                                        </p:anim>
                                        <p:animEffect transition="in" filter="fade">
                                          <p:cBhvr>
                                            <p:cTn id="389" dur="500"/>
                                            <p:tgtEl>
                                              <p:spTgt spid="15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59"/>
                                            </p:tgtEl>
                                            <p:attrNameLst>
                                              <p:attrName>style.visibility</p:attrName>
                                            </p:attrNameLst>
                                          </p:cBhvr>
                                          <p:to>
                                            <p:strVal val="visible"/>
                                          </p:to>
                                        </p:set>
                                        <p:anim calcmode="lin" valueType="num">
                                          <p:cBhvr>
                                            <p:cTn id="392" dur="500" fill="hold"/>
                                            <p:tgtEl>
                                              <p:spTgt spid="159"/>
                                            </p:tgtEl>
                                            <p:attrNameLst>
                                              <p:attrName>ppt_w</p:attrName>
                                            </p:attrNameLst>
                                          </p:cBhvr>
                                          <p:tavLst>
                                            <p:tav tm="0">
                                              <p:val>
                                                <p:fltVal val="0"/>
                                              </p:val>
                                            </p:tav>
                                            <p:tav tm="100000">
                                              <p:val>
                                                <p:strVal val="#ppt_w"/>
                                              </p:val>
                                            </p:tav>
                                          </p:tavLst>
                                        </p:anim>
                                        <p:anim calcmode="lin" valueType="num">
                                          <p:cBhvr>
                                            <p:cTn id="393" dur="500" fill="hold"/>
                                            <p:tgtEl>
                                              <p:spTgt spid="159"/>
                                            </p:tgtEl>
                                            <p:attrNameLst>
                                              <p:attrName>ppt_h</p:attrName>
                                            </p:attrNameLst>
                                          </p:cBhvr>
                                          <p:tavLst>
                                            <p:tav tm="0">
                                              <p:val>
                                                <p:fltVal val="0"/>
                                              </p:val>
                                            </p:tav>
                                            <p:tav tm="100000">
                                              <p:val>
                                                <p:strVal val="#ppt_h"/>
                                              </p:val>
                                            </p:tav>
                                          </p:tavLst>
                                        </p:anim>
                                        <p:animEffect transition="in" filter="fade">
                                          <p:cBhvr>
                                            <p:cTn id="394" dur="500"/>
                                            <p:tgtEl>
                                              <p:spTgt spid="159"/>
                                            </p:tgtEl>
                                          </p:cBhvr>
                                        </p:animEffect>
                                      </p:childTnLst>
                                    </p:cTn>
                                  </p:par>
                                  <p:par>
                                    <p:cTn id="395" presetID="53" presetClass="entr" presetSubtype="16" fill="hold" nodeType="withEffect">
                                      <p:stCondLst>
                                        <p:cond delay="0"/>
                                      </p:stCondLst>
                                      <p:childTnLst>
                                        <p:set>
                                          <p:cBhvr>
                                            <p:cTn id="396" dur="1" fill="hold">
                                              <p:stCondLst>
                                                <p:cond delay="0"/>
                                              </p:stCondLst>
                                            </p:cTn>
                                            <p:tgtEl>
                                              <p:spTgt spid="160"/>
                                            </p:tgtEl>
                                            <p:attrNameLst>
                                              <p:attrName>style.visibility</p:attrName>
                                            </p:attrNameLst>
                                          </p:cBhvr>
                                          <p:to>
                                            <p:strVal val="visible"/>
                                          </p:to>
                                        </p:set>
                                        <p:anim calcmode="lin" valueType="num">
                                          <p:cBhvr>
                                            <p:cTn id="397" dur="500" fill="hold"/>
                                            <p:tgtEl>
                                              <p:spTgt spid="160"/>
                                            </p:tgtEl>
                                            <p:attrNameLst>
                                              <p:attrName>ppt_w</p:attrName>
                                            </p:attrNameLst>
                                          </p:cBhvr>
                                          <p:tavLst>
                                            <p:tav tm="0">
                                              <p:val>
                                                <p:fltVal val="0"/>
                                              </p:val>
                                            </p:tav>
                                            <p:tav tm="100000">
                                              <p:val>
                                                <p:strVal val="#ppt_w"/>
                                              </p:val>
                                            </p:tav>
                                          </p:tavLst>
                                        </p:anim>
                                        <p:anim calcmode="lin" valueType="num">
                                          <p:cBhvr>
                                            <p:cTn id="398" dur="500" fill="hold"/>
                                            <p:tgtEl>
                                              <p:spTgt spid="160"/>
                                            </p:tgtEl>
                                            <p:attrNameLst>
                                              <p:attrName>ppt_h</p:attrName>
                                            </p:attrNameLst>
                                          </p:cBhvr>
                                          <p:tavLst>
                                            <p:tav tm="0">
                                              <p:val>
                                                <p:fltVal val="0"/>
                                              </p:val>
                                            </p:tav>
                                            <p:tav tm="100000">
                                              <p:val>
                                                <p:strVal val="#ppt_h"/>
                                              </p:val>
                                            </p:tav>
                                          </p:tavLst>
                                        </p:anim>
                                        <p:animEffect transition="in" filter="fade">
                                          <p:cBhvr>
                                            <p:cTn id="399" dur="500"/>
                                            <p:tgtEl>
                                              <p:spTgt spid="160"/>
                                            </p:tgtEl>
                                          </p:cBhvr>
                                        </p:animEffect>
                                      </p:childTnLst>
                                    </p:cTn>
                                  </p:par>
                                  <p:par>
                                    <p:cTn id="400" presetID="53" presetClass="entr" presetSubtype="16" fill="hold" nodeType="withEffect">
                                      <p:stCondLst>
                                        <p:cond delay="0"/>
                                      </p:stCondLst>
                                      <p:childTnLst>
                                        <p:set>
                                          <p:cBhvr>
                                            <p:cTn id="401" dur="1" fill="hold">
                                              <p:stCondLst>
                                                <p:cond delay="0"/>
                                              </p:stCondLst>
                                            </p:cTn>
                                            <p:tgtEl>
                                              <p:spTgt spid="161"/>
                                            </p:tgtEl>
                                            <p:attrNameLst>
                                              <p:attrName>style.visibility</p:attrName>
                                            </p:attrNameLst>
                                          </p:cBhvr>
                                          <p:to>
                                            <p:strVal val="visible"/>
                                          </p:to>
                                        </p:set>
                                        <p:anim calcmode="lin" valueType="num">
                                          <p:cBhvr>
                                            <p:cTn id="402" dur="500" fill="hold"/>
                                            <p:tgtEl>
                                              <p:spTgt spid="161"/>
                                            </p:tgtEl>
                                            <p:attrNameLst>
                                              <p:attrName>ppt_w</p:attrName>
                                            </p:attrNameLst>
                                          </p:cBhvr>
                                          <p:tavLst>
                                            <p:tav tm="0">
                                              <p:val>
                                                <p:fltVal val="0"/>
                                              </p:val>
                                            </p:tav>
                                            <p:tav tm="100000">
                                              <p:val>
                                                <p:strVal val="#ppt_w"/>
                                              </p:val>
                                            </p:tav>
                                          </p:tavLst>
                                        </p:anim>
                                        <p:anim calcmode="lin" valueType="num">
                                          <p:cBhvr>
                                            <p:cTn id="403" dur="500" fill="hold"/>
                                            <p:tgtEl>
                                              <p:spTgt spid="161"/>
                                            </p:tgtEl>
                                            <p:attrNameLst>
                                              <p:attrName>ppt_h</p:attrName>
                                            </p:attrNameLst>
                                          </p:cBhvr>
                                          <p:tavLst>
                                            <p:tav tm="0">
                                              <p:val>
                                                <p:fltVal val="0"/>
                                              </p:val>
                                            </p:tav>
                                            <p:tav tm="100000">
                                              <p:val>
                                                <p:strVal val="#ppt_h"/>
                                              </p:val>
                                            </p:tav>
                                          </p:tavLst>
                                        </p:anim>
                                        <p:animEffect transition="in" filter="fade">
                                          <p:cBhvr>
                                            <p:cTn id="404" dur="500"/>
                                            <p:tgtEl>
                                              <p:spTgt spid="16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62"/>
                                            </p:tgtEl>
                                            <p:attrNameLst>
                                              <p:attrName>style.visibility</p:attrName>
                                            </p:attrNameLst>
                                          </p:cBhvr>
                                          <p:to>
                                            <p:strVal val="visible"/>
                                          </p:to>
                                        </p:set>
                                        <p:anim calcmode="lin" valueType="num">
                                          <p:cBhvr>
                                            <p:cTn id="407" dur="500" fill="hold"/>
                                            <p:tgtEl>
                                              <p:spTgt spid="162"/>
                                            </p:tgtEl>
                                            <p:attrNameLst>
                                              <p:attrName>ppt_w</p:attrName>
                                            </p:attrNameLst>
                                          </p:cBhvr>
                                          <p:tavLst>
                                            <p:tav tm="0">
                                              <p:val>
                                                <p:fltVal val="0"/>
                                              </p:val>
                                            </p:tav>
                                            <p:tav tm="100000">
                                              <p:val>
                                                <p:strVal val="#ppt_w"/>
                                              </p:val>
                                            </p:tav>
                                          </p:tavLst>
                                        </p:anim>
                                        <p:anim calcmode="lin" valueType="num">
                                          <p:cBhvr>
                                            <p:cTn id="408" dur="500" fill="hold"/>
                                            <p:tgtEl>
                                              <p:spTgt spid="162"/>
                                            </p:tgtEl>
                                            <p:attrNameLst>
                                              <p:attrName>ppt_h</p:attrName>
                                            </p:attrNameLst>
                                          </p:cBhvr>
                                          <p:tavLst>
                                            <p:tav tm="0">
                                              <p:val>
                                                <p:fltVal val="0"/>
                                              </p:val>
                                            </p:tav>
                                            <p:tav tm="100000">
                                              <p:val>
                                                <p:strVal val="#ppt_h"/>
                                              </p:val>
                                            </p:tav>
                                          </p:tavLst>
                                        </p:anim>
                                        <p:animEffect transition="in" filter="fade">
                                          <p:cBhvr>
                                            <p:cTn id="409" dur="500"/>
                                            <p:tgtEl>
                                              <p:spTgt spid="162"/>
                                            </p:tgtEl>
                                          </p:cBhvr>
                                        </p:animEffect>
                                      </p:childTnLst>
                                    </p:cTn>
                                  </p:par>
                                  <p:par>
                                    <p:cTn id="410" presetID="53" presetClass="entr" presetSubtype="16" fill="hold" nodeType="withEffect">
                                      <p:stCondLst>
                                        <p:cond delay="0"/>
                                      </p:stCondLst>
                                      <p:childTnLst>
                                        <p:set>
                                          <p:cBhvr>
                                            <p:cTn id="411" dur="1" fill="hold">
                                              <p:stCondLst>
                                                <p:cond delay="0"/>
                                              </p:stCondLst>
                                            </p:cTn>
                                            <p:tgtEl>
                                              <p:spTgt spid="163"/>
                                            </p:tgtEl>
                                            <p:attrNameLst>
                                              <p:attrName>style.visibility</p:attrName>
                                            </p:attrNameLst>
                                          </p:cBhvr>
                                          <p:to>
                                            <p:strVal val="visible"/>
                                          </p:to>
                                        </p:set>
                                        <p:anim calcmode="lin" valueType="num">
                                          <p:cBhvr>
                                            <p:cTn id="412" dur="500" fill="hold"/>
                                            <p:tgtEl>
                                              <p:spTgt spid="163"/>
                                            </p:tgtEl>
                                            <p:attrNameLst>
                                              <p:attrName>ppt_w</p:attrName>
                                            </p:attrNameLst>
                                          </p:cBhvr>
                                          <p:tavLst>
                                            <p:tav tm="0">
                                              <p:val>
                                                <p:fltVal val="0"/>
                                              </p:val>
                                            </p:tav>
                                            <p:tav tm="100000">
                                              <p:val>
                                                <p:strVal val="#ppt_w"/>
                                              </p:val>
                                            </p:tav>
                                          </p:tavLst>
                                        </p:anim>
                                        <p:anim calcmode="lin" valueType="num">
                                          <p:cBhvr>
                                            <p:cTn id="413" dur="500" fill="hold"/>
                                            <p:tgtEl>
                                              <p:spTgt spid="163"/>
                                            </p:tgtEl>
                                            <p:attrNameLst>
                                              <p:attrName>ppt_h</p:attrName>
                                            </p:attrNameLst>
                                          </p:cBhvr>
                                          <p:tavLst>
                                            <p:tav tm="0">
                                              <p:val>
                                                <p:fltVal val="0"/>
                                              </p:val>
                                            </p:tav>
                                            <p:tav tm="100000">
                                              <p:val>
                                                <p:strVal val="#ppt_h"/>
                                              </p:val>
                                            </p:tav>
                                          </p:tavLst>
                                        </p:anim>
                                        <p:animEffect transition="in" filter="fade">
                                          <p:cBhvr>
                                            <p:cTn id="414" dur="500"/>
                                            <p:tgtEl>
                                              <p:spTgt spid="1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64"/>
                                            </p:tgtEl>
                                            <p:attrNameLst>
                                              <p:attrName>style.visibility</p:attrName>
                                            </p:attrNameLst>
                                          </p:cBhvr>
                                          <p:to>
                                            <p:strVal val="visible"/>
                                          </p:to>
                                        </p:set>
                                        <p:anim calcmode="lin" valueType="num">
                                          <p:cBhvr>
                                            <p:cTn id="417" dur="500" fill="hold"/>
                                            <p:tgtEl>
                                              <p:spTgt spid="164"/>
                                            </p:tgtEl>
                                            <p:attrNameLst>
                                              <p:attrName>ppt_w</p:attrName>
                                            </p:attrNameLst>
                                          </p:cBhvr>
                                          <p:tavLst>
                                            <p:tav tm="0">
                                              <p:val>
                                                <p:fltVal val="0"/>
                                              </p:val>
                                            </p:tav>
                                            <p:tav tm="100000">
                                              <p:val>
                                                <p:strVal val="#ppt_w"/>
                                              </p:val>
                                            </p:tav>
                                          </p:tavLst>
                                        </p:anim>
                                        <p:anim calcmode="lin" valueType="num">
                                          <p:cBhvr>
                                            <p:cTn id="418" dur="500" fill="hold"/>
                                            <p:tgtEl>
                                              <p:spTgt spid="164"/>
                                            </p:tgtEl>
                                            <p:attrNameLst>
                                              <p:attrName>ppt_h</p:attrName>
                                            </p:attrNameLst>
                                          </p:cBhvr>
                                          <p:tavLst>
                                            <p:tav tm="0">
                                              <p:val>
                                                <p:fltVal val="0"/>
                                              </p:val>
                                            </p:tav>
                                            <p:tav tm="100000">
                                              <p:val>
                                                <p:strVal val="#ppt_h"/>
                                              </p:val>
                                            </p:tav>
                                          </p:tavLst>
                                        </p:anim>
                                        <p:animEffect transition="in" filter="fade">
                                          <p:cBhvr>
                                            <p:cTn id="419" dur="500"/>
                                            <p:tgtEl>
                                              <p:spTgt spid="164"/>
                                            </p:tgtEl>
                                          </p:cBhvr>
                                        </p:animEffect>
                                      </p:childTnLst>
                                    </p:cTn>
                                  </p:par>
                                  <p:par>
                                    <p:cTn id="420" presetID="53" presetClass="entr" presetSubtype="16" fill="hold" nodeType="withEffect">
                                      <p:stCondLst>
                                        <p:cond delay="0"/>
                                      </p:stCondLst>
                                      <p:childTnLst>
                                        <p:set>
                                          <p:cBhvr>
                                            <p:cTn id="421" dur="1" fill="hold">
                                              <p:stCondLst>
                                                <p:cond delay="0"/>
                                              </p:stCondLst>
                                            </p:cTn>
                                            <p:tgtEl>
                                              <p:spTgt spid="165"/>
                                            </p:tgtEl>
                                            <p:attrNameLst>
                                              <p:attrName>style.visibility</p:attrName>
                                            </p:attrNameLst>
                                          </p:cBhvr>
                                          <p:to>
                                            <p:strVal val="visible"/>
                                          </p:to>
                                        </p:set>
                                        <p:anim calcmode="lin" valueType="num">
                                          <p:cBhvr>
                                            <p:cTn id="422" dur="500" fill="hold"/>
                                            <p:tgtEl>
                                              <p:spTgt spid="165"/>
                                            </p:tgtEl>
                                            <p:attrNameLst>
                                              <p:attrName>ppt_w</p:attrName>
                                            </p:attrNameLst>
                                          </p:cBhvr>
                                          <p:tavLst>
                                            <p:tav tm="0">
                                              <p:val>
                                                <p:fltVal val="0"/>
                                              </p:val>
                                            </p:tav>
                                            <p:tav tm="100000">
                                              <p:val>
                                                <p:strVal val="#ppt_w"/>
                                              </p:val>
                                            </p:tav>
                                          </p:tavLst>
                                        </p:anim>
                                        <p:anim calcmode="lin" valueType="num">
                                          <p:cBhvr>
                                            <p:cTn id="423" dur="500" fill="hold"/>
                                            <p:tgtEl>
                                              <p:spTgt spid="165"/>
                                            </p:tgtEl>
                                            <p:attrNameLst>
                                              <p:attrName>ppt_h</p:attrName>
                                            </p:attrNameLst>
                                          </p:cBhvr>
                                          <p:tavLst>
                                            <p:tav tm="0">
                                              <p:val>
                                                <p:fltVal val="0"/>
                                              </p:val>
                                            </p:tav>
                                            <p:tav tm="100000">
                                              <p:val>
                                                <p:strVal val="#ppt_h"/>
                                              </p:val>
                                            </p:tav>
                                          </p:tavLst>
                                        </p:anim>
                                        <p:animEffect transition="in" filter="fade">
                                          <p:cBhvr>
                                            <p:cTn id="424" dur="500"/>
                                            <p:tgtEl>
                                              <p:spTgt spid="165"/>
                                            </p:tgtEl>
                                          </p:cBhvr>
                                        </p:animEffect>
                                      </p:childTnLst>
                                    </p:cTn>
                                  </p:par>
                                  <p:par>
                                    <p:cTn id="425" presetID="53" presetClass="entr" presetSubtype="16" fill="hold" nodeType="withEffect">
                                      <p:stCondLst>
                                        <p:cond delay="0"/>
                                      </p:stCondLst>
                                      <p:childTnLst>
                                        <p:set>
                                          <p:cBhvr>
                                            <p:cTn id="426" dur="1" fill="hold">
                                              <p:stCondLst>
                                                <p:cond delay="0"/>
                                              </p:stCondLst>
                                            </p:cTn>
                                            <p:tgtEl>
                                              <p:spTgt spid="166"/>
                                            </p:tgtEl>
                                            <p:attrNameLst>
                                              <p:attrName>style.visibility</p:attrName>
                                            </p:attrNameLst>
                                          </p:cBhvr>
                                          <p:to>
                                            <p:strVal val="visible"/>
                                          </p:to>
                                        </p:set>
                                        <p:anim calcmode="lin" valueType="num">
                                          <p:cBhvr>
                                            <p:cTn id="427" dur="500" fill="hold"/>
                                            <p:tgtEl>
                                              <p:spTgt spid="166"/>
                                            </p:tgtEl>
                                            <p:attrNameLst>
                                              <p:attrName>ppt_w</p:attrName>
                                            </p:attrNameLst>
                                          </p:cBhvr>
                                          <p:tavLst>
                                            <p:tav tm="0">
                                              <p:val>
                                                <p:fltVal val="0"/>
                                              </p:val>
                                            </p:tav>
                                            <p:tav tm="100000">
                                              <p:val>
                                                <p:strVal val="#ppt_w"/>
                                              </p:val>
                                            </p:tav>
                                          </p:tavLst>
                                        </p:anim>
                                        <p:anim calcmode="lin" valueType="num">
                                          <p:cBhvr>
                                            <p:cTn id="428" dur="500" fill="hold"/>
                                            <p:tgtEl>
                                              <p:spTgt spid="166"/>
                                            </p:tgtEl>
                                            <p:attrNameLst>
                                              <p:attrName>ppt_h</p:attrName>
                                            </p:attrNameLst>
                                          </p:cBhvr>
                                          <p:tavLst>
                                            <p:tav tm="0">
                                              <p:val>
                                                <p:fltVal val="0"/>
                                              </p:val>
                                            </p:tav>
                                            <p:tav tm="100000">
                                              <p:val>
                                                <p:strVal val="#ppt_h"/>
                                              </p:val>
                                            </p:tav>
                                          </p:tavLst>
                                        </p:anim>
                                        <p:animEffect transition="in" filter="fade">
                                          <p:cBhvr>
                                            <p:cTn id="429" dur="500"/>
                                            <p:tgtEl>
                                              <p:spTgt spid="166"/>
                                            </p:tgtEl>
                                          </p:cBhvr>
                                        </p:animEffect>
                                      </p:childTnLst>
                                    </p:cTn>
                                  </p:par>
                                  <p:par>
                                    <p:cTn id="430" presetID="53" presetClass="entr" presetSubtype="16" fill="hold" nodeType="withEffect">
                                      <p:stCondLst>
                                        <p:cond delay="0"/>
                                      </p:stCondLst>
                                      <p:childTnLst>
                                        <p:set>
                                          <p:cBhvr>
                                            <p:cTn id="431" dur="1" fill="hold">
                                              <p:stCondLst>
                                                <p:cond delay="0"/>
                                              </p:stCondLst>
                                            </p:cTn>
                                            <p:tgtEl>
                                              <p:spTgt spid="167"/>
                                            </p:tgtEl>
                                            <p:attrNameLst>
                                              <p:attrName>style.visibility</p:attrName>
                                            </p:attrNameLst>
                                          </p:cBhvr>
                                          <p:to>
                                            <p:strVal val="visible"/>
                                          </p:to>
                                        </p:set>
                                        <p:anim calcmode="lin" valueType="num">
                                          <p:cBhvr>
                                            <p:cTn id="432" dur="500" fill="hold"/>
                                            <p:tgtEl>
                                              <p:spTgt spid="167"/>
                                            </p:tgtEl>
                                            <p:attrNameLst>
                                              <p:attrName>ppt_w</p:attrName>
                                            </p:attrNameLst>
                                          </p:cBhvr>
                                          <p:tavLst>
                                            <p:tav tm="0">
                                              <p:val>
                                                <p:fltVal val="0"/>
                                              </p:val>
                                            </p:tav>
                                            <p:tav tm="100000">
                                              <p:val>
                                                <p:strVal val="#ppt_w"/>
                                              </p:val>
                                            </p:tav>
                                          </p:tavLst>
                                        </p:anim>
                                        <p:anim calcmode="lin" valueType="num">
                                          <p:cBhvr>
                                            <p:cTn id="433" dur="500" fill="hold"/>
                                            <p:tgtEl>
                                              <p:spTgt spid="167"/>
                                            </p:tgtEl>
                                            <p:attrNameLst>
                                              <p:attrName>ppt_h</p:attrName>
                                            </p:attrNameLst>
                                          </p:cBhvr>
                                          <p:tavLst>
                                            <p:tav tm="0">
                                              <p:val>
                                                <p:fltVal val="0"/>
                                              </p:val>
                                            </p:tav>
                                            <p:tav tm="100000">
                                              <p:val>
                                                <p:strVal val="#ppt_h"/>
                                              </p:val>
                                            </p:tav>
                                          </p:tavLst>
                                        </p:anim>
                                        <p:animEffect transition="in" filter="fade">
                                          <p:cBhvr>
                                            <p:cTn id="434" dur="500"/>
                                            <p:tgtEl>
                                              <p:spTgt spid="167"/>
                                            </p:tgtEl>
                                          </p:cBhvr>
                                        </p:animEffect>
                                      </p:childTnLst>
                                    </p:cTn>
                                  </p:par>
                                  <p:par>
                                    <p:cTn id="435" presetID="53" presetClass="entr" presetSubtype="16" fill="hold" nodeType="withEffect">
                                      <p:stCondLst>
                                        <p:cond delay="0"/>
                                      </p:stCondLst>
                                      <p:childTnLst>
                                        <p:set>
                                          <p:cBhvr>
                                            <p:cTn id="436" dur="1" fill="hold">
                                              <p:stCondLst>
                                                <p:cond delay="0"/>
                                              </p:stCondLst>
                                            </p:cTn>
                                            <p:tgtEl>
                                              <p:spTgt spid="168"/>
                                            </p:tgtEl>
                                            <p:attrNameLst>
                                              <p:attrName>style.visibility</p:attrName>
                                            </p:attrNameLst>
                                          </p:cBhvr>
                                          <p:to>
                                            <p:strVal val="visible"/>
                                          </p:to>
                                        </p:set>
                                        <p:anim calcmode="lin" valueType="num">
                                          <p:cBhvr>
                                            <p:cTn id="437" dur="500" fill="hold"/>
                                            <p:tgtEl>
                                              <p:spTgt spid="168"/>
                                            </p:tgtEl>
                                            <p:attrNameLst>
                                              <p:attrName>ppt_w</p:attrName>
                                            </p:attrNameLst>
                                          </p:cBhvr>
                                          <p:tavLst>
                                            <p:tav tm="0">
                                              <p:val>
                                                <p:fltVal val="0"/>
                                              </p:val>
                                            </p:tav>
                                            <p:tav tm="100000">
                                              <p:val>
                                                <p:strVal val="#ppt_w"/>
                                              </p:val>
                                            </p:tav>
                                          </p:tavLst>
                                        </p:anim>
                                        <p:anim calcmode="lin" valueType="num">
                                          <p:cBhvr>
                                            <p:cTn id="438" dur="500" fill="hold"/>
                                            <p:tgtEl>
                                              <p:spTgt spid="168"/>
                                            </p:tgtEl>
                                            <p:attrNameLst>
                                              <p:attrName>ppt_h</p:attrName>
                                            </p:attrNameLst>
                                          </p:cBhvr>
                                          <p:tavLst>
                                            <p:tav tm="0">
                                              <p:val>
                                                <p:fltVal val="0"/>
                                              </p:val>
                                            </p:tav>
                                            <p:tav tm="100000">
                                              <p:val>
                                                <p:strVal val="#ppt_h"/>
                                              </p:val>
                                            </p:tav>
                                          </p:tavLst>
                                        </p:anim>
                                        <p:animEffect transition="in" filter="fade">
                                          <p:cBhvr>
                                            <p:cTn id="439" dur="500"/>
                                            <p:tgtEl>
                                              <p:spTgt spid="168"/>
                                            </p:tgtEl>
                                          </p:cBhvr>
                                        </p:animEffect>
                                      </p:childTnLst>
                                    </p:cTn>
                                  </p:par>
                                  <p:par>
                                    <p:cTn id="440" presetID="53" presetClass="entr" presetSubtype="16" fill="hold" nodeType="withEffect">
                                      <p:stCondLst>
                                        <p:cond delay="0"/>
                                      </p:stCondLst>
                                      <p:childTnLst>
                                        <p:set>
                                          <p:cBhvr>
                                            <p:cTn id="441" dur="1" fill="hold">
                                              <p:stCondLst>
                                                <p:cond delay="0"/>
                                              </p:stCondLst>
                                            </p:cTn>
                                            <p:tgtEl>
                                              <p:spTgt spid="170"/>
                                            </p:tgtEl>
                                            <p:attrNameLst>
                                              <p:attrName>style.visibility</p:attrName>
                                            </p:attrNameLst>
                                          </p:cBhvr>
                                          <p:to>
                                            <p:strVal val="visible"/>
                                          </p:to>
                                        </p:set>
                                        <p:anim calcmode="lin" valueType="num">
                                          <p:cBhvr>
                                            <p:cTn id="442" dur="500" fill="hold"/>
                                            <p:tgtEl>
                                              <p:spTgt spid="170"/>
                                            </p:tgtEl>
                                            <p:attrNameLst>
                                              <p:attrName>ppt_w</p:attrName>
                                            </p:attrNameLst>
                                          </p:cBhvr>
                                          <p:tavLst>
                                            <p:tav tm="0">
                                              <p:val>
                                                <p:fltVal val="0"/>
                                              </p:val>
                                            </p:tav>
                                            <p:tav tm="100000">
                                              <p:val>
                                                <p:strVal val="#ppt_w"/>
                                              </p:val>
                                            </p:tav>
                                          </p:tavLst>
                                        </p:anim>
                                        <p:anim calcmode="lin" valueType="num">
                                          <p:cBhvr>
                                            <p:cTn id="443" dur="500" fill="hold"/>
                                            <p:tgtEl>
                                              <p:spTgt spid="170"/>
                                            </p:tgtEl>
                                            <p:attrNameLst>
                                              <p:attrName>ppt_h</p:attrName>
                                            </p:attrNameLst>
                                          </p:cBhvr>
                                          <p:tavLst>
                                            <p:tav tm="0">
                                              <p:val>
                                                <p:fltVal val="0"/>
                                              </p:val>
                                            </p:tav>
                                            <p:tav tm="100000">
                                              <p:val>
                                                <p:strVal val="#ppt_h"/>
                                              </p:val>
                                            </p:tav>
                                          </p:tavLst>
                                        </p:anim>
                                        <p:animEffect transition="in" filter="fade">
                                          <p:cBhvr>
                                            <p:cTn id="444" dur="500"/>
                                            <p:tgtEl>
                                              <p:spTgt spid="170"/>
                                            </p:tgtEl>
                                          </p:cBhvr>
                                        </p:animEffect>
                                      </p:childTnLst>
                                    </p:cTn>
                                  </p:par>
                                </p:childTnLst>
                              </p:cTn>
                            </p:par>
                            <p:par>
                              <p:cTn id="445" fill="hold">
                                <p:stCondLst>
                                  <p:cond delay="1000"/>
                                </p:stCondLst>
                                <p:childTnLst>
                                  <p:par>
                                    <p:cTn id="446" presetID="2" presetClass="entr" presetSubtype="4" fill="hold" grpId="0" nodeType="afterEffect">
                                      <p:stCondLst>
                                        <p:cond delay="0"/>
                                      </p:stCondLst>
                                      <p:childTnLst>
                                        <p:set>
                                          <p:cBhvr>
                                            <p:cTn id="447" dur="1" fill="hold">
                                              <p:stCondLst>
                                                <p:cond delay="0"/>
                                              </p:stCondLst>
                                            </p:cTn>
                                            <p:tgtEl>
                                              <p:spTgt spid="192"/>
                                            </p:tgtEl>
                                            <p:attrNameLst>
                                              <p:attrName>style.visibility</p:attrName>
                                            </p:attrNameLst>
                                          </p:cBhvr>
                                          <p:to>
                                            <p:strVal val="visible"/>
                                          </p:to>
                                        </p:set>
                                        <p:anim calcmode="lin" valueType="num">
                                          <p:cBhvr additive="base">
                                            <p:cTn id="448" dur="500" fill="hold"/>
                                            <p:tgtEl>
                                              <p:spTgt spid="192"/>
                                            </p:tgtEl>
                                            <p:attrNameLst>
                                              <p:attrName>ppt_x</p:attrName>
                                            </p:attrNameLst>
                                          </p:cBhvr>
                                          <p:tavLst>
                                            <p:tav tm="0">
                                              <p:val>
                                                <p:strVal val="#ppt_x"/>
                                              </p:val>
                                            </p:tav>
                                            <p:tav tm="100000">
                                              <p:val>
                                                <p:strVal val="#ppt_x"/>
                                              </p:val>
                                            </p:tav>
                                          </p:tavLst>
                                        </p:anim>
                                        <p:anim calcmode="lin" valueType="num">
                                          <p:cBhvr additive="base">
                                            <p:cTn id="449" dur="500" fill="hold"/>
                                            <p:tgtEl>
                                              <p:spTgt spid="192"/>
                                            </p:tgtEl>
                                            <p:attrNameLst>
                                              <p:attrName>ppt_y</p:attrName>
                                            </p:attrNameLst>
                                          </p:cBhvr>
                                          <p:tavLst>
                                            <p:tav tm="0">
                                              <p:val>
                                                <p:strVal val="1+#ppt_h/2"/>
                                              </p:val>
                                            </p:tav>
                                            <p:tav tm="100000">
                                              <p:val>
                                                <p:strVal val="#ppt_y"/>
                                              </p:val>
                                            </p:tav>
                                          </p:tavLst>
                                        </p:anim>
                                      </p:childTnLst>
                                    </p:cTn>
                                  </p:par>
                                </p:childTnLst>
                              </p:cTn>
                            </p:par>
                            <p:par>
                              <p:cTn id="450" fill="hold">
                                <p:stCondLst>
                                  <p:cond delay="1500"/>
                                </p:stCondLst>
                                <p:childTnLst>
                                  <p:par>
                                    <p:cTn id="451" presetID="2" presetClass="entr" presetSubtype="4" fill="hold" grpId="0" nodeType="afterEffect">
                                      <p:stCondLst>
                                        <p:cond delay="0"/>
                                      </p:stCondLst>
                                      <p:childTnLst>
                                        <p:set>
                                          <p:cBhvr>
                                            <p:cTn id="452" dur="1" fill="hold">
                                              <p:stCondLst>
                                                <p:cond delay="0"/>
                                              </p:stCondLst>
                                            </p:cTn>
                                            <p:tgtEl>
                                              <p:spTgt spid="193"/>
                                            </p:tgtEl>
                                            <p:attrNameLst>
                                              <p:attrName>style.visibility</p:attrName>
                                            </p:attrNameLst>
                                          </p:cBhvr>
                                          <p:to>
                                            <p:strVal val="visible"/>
                                          </p:to>
                                        </p:set>
                                        <p:anim calcmode="lin" valueType="num">
                                          <p:cBhvr additive="base">
                                            <p:cTn id="453" dur="500" fill="hold"/>
                                            <p:tgtEl>
                                              <p:spTgt spid="193"/>
                                            </p:tgtEl>
                                            <p:attrNameLst>
                                              <p:attrName>ppt_x</p:attrName>
                                            </p:attrNameLst>
                                          </p:cBhvr>
                                          <p:tavLst>
                                            <p:tav tm="0">
                                              <p:val>
                                                <p:strVal val="#ppt_x"/>
                                              </p:val>
                                            </p:tav>
                                            <p:tav tm="100000">
                                              <p:val>
                                                <p:strVal val="#ppt_x"/>
                                              </p:val>
                                            </p:tav>
                                          </p:tavLst>
                                        </p:anim>
                                        <p:anim calcmode="lin" valueType="num">
                                          <p:cBhvr additive="base">
                                            <p:cTn id="454" dur="500" fill="hold"/>
                                            <p:tgtEl>
                                              <p:spTgt spid="193"/>
                                            </p:tgtEl>
                                            <p:attrNameLst>
                                              <p:attrName>ppt_y</p:attrName>
                                            </p:attrNameLst>
                                          </p:cBhvr>
                                          <p:tavLst>
                                            <p:tav tm="0">
                                              <p:val>
                                                <p:strVal val="1+#ppt_h/2"/>
                                              </p:val>
                                            </p:tav>
                                            <p:tav tm="100000">
                                              <p:val>
                                                <p:strVal val="#ppt_y"/>
                                              </p:val>
                                            </p:tav>
                                          </p:tavLst>
                                        </p:anim>
                                      </p:childTnLst>
                                    </p:cTn>
                                  </p:par>
                                </p:childTnLst>
                              </p:cTn>
                            </p:par>
                            <p:par>
                              <p:cTn id="455" fill="hold">
                                <p:stCondLst>
                                  <p:cond delay="2000"/>
                                </p:stCondLst>
                                <p:childTnLst>
                                  <p:par>
                                    <p:cTn id="456" presetID="2" presetClass="entr" presetSubtype="4" fill="hold" grpId="0" nodeType="afterEffect">
                                      <p:stCondLst>
                                        <p:cond delay="0"/>
                                      </p:stCondLst>
                                      <p:childTnLst>
                                        <p:set>
                                          <p:cBhvr>
                                            <p:cTn id="457" dur="1" fill="hold">
                                              <p:stCondLst>
                                                <p:cond delay="0"/>
                                              </p:stCondLst>
                                            </p:cTn>
                                            <p:tgtEl>
                                              <p:spTgt spid="194"/>
                                            </p:tgtEl>
                                            <p:attrNameLst>
                                              <p:attrName>style.visibility</p:attrName>
                                            </p:attrNameLst>
                                          </p:cBhvr>
                                          <p:to>
                                            <p:strVal val="visible"/>
                                          </p:to>
                                        </p:set>
                                        <p:anim calcmode="lin" valueType="num">
                                          <p:cBhvr additive="base">
                                            <p:cTn id="458" dur="500" fill="hold"/>
                                            <p:tgtEl>
                                              <p:spTgt spid="194"/>
                                            </p:tgtEl>
                                            <p:attrNameLst>
                                              <p:attrName>ppt_x</p:attrName>
                                            </p:attrNameLst>
                                          </p:cBhvr>
                                          <p:tavLst>
                                            <p:tav tm="0">
                                              <p:val>
                                                <p:strVal val="#ppt_x"/>
                                              </p:val>
                                            </p:tav>
                                            <p:tav tm="100000">
                                              <p:val>
                                                <p:strVal val="#ppt_x"/>
                                              </p:val>
                                            </p:tav>
                                          </p:tavLst>
                                        </p:anim>
                                        <p:anim calcmode="lin" valueType="num">
                                          <p:cBhvr additive="base">
                                            <p:cTn id="459" dur="500" fill="hold"/>
                                            <p:tgtEl>
                                              <p:spTgt spid="194"/>
                                            </p:tgtEl>
                                            <p:attrNameLst>
                                              <p:attrName>ppt_y</p:attrName>
                                            </p:attrNameLst>
                                          </p:cBhvr>
                                          <p:tavLst>
                                            <p:tav tm="0">
                                              <p:val>
                                                <p:strVal val="1+#ppt_h/2"/>
                                              </p:val>
                                            </p:tav>
                                            <p:tav tm="100000">
                                              <p:val>
                                                <p:strVal val="#ppt_y"/>
                                              </p:val>
                                            </p:tav>
                                          </p:tavLst>
                                        </p:anim>
                                      </p:childTnLst>
                                    </p:cTn>
                                  </p:par>
                                </p:childTnLst>
                              </p:cTn>
                            </p:par>
                            <p:par>
                              <p:cTn id="460" fill="hold">
                                <p:stCondLst>
                                  <p:cond delay="2500"/>
                                </p:stCondLst>
                                <p:childTnLst>
                                  <p:par>
                                    <p:cTn id="461" presetID="2" presetClass="entr" presetSubtype="4" fill="hold" grpId="0" nodeType="afterEffect">
                                      <p:stCondLst>
                                        <p:cond delay="0"/>
                                      </p:stCondLst>
                                      <p:childTnLst>
                                        <p:set>
                                          <p:cBhvr>
                                            <p:cTn id="462" dur="1" fill="hold">
                                              <p:stCondLst>
                                                <p:cond delay="0"/>
                                              </p:stCondLst>
                                            </p:cTn>
                                            <p:tgtEl>
                                              <p:spTgt spid="195"/>
                                            </p:tgtEl>
                                            <p:attrNameLst>
                                              <p:attrName>style.visibility</p:attrName>
                                            </p:attrNameLst>
                                          </p:cBhvr>
                                          <p:to>
                                            <p:strVal val="visible"/>
                                          </p:to>
                                        </p:set>
                                        <p:anim calcmode="lin" valueType="num">
                                          <p:cBhvr additive="base">
                                            <p:cTn id="463" dur="500" fill="hold"/>
                                            <p:tgtEl>
                                              <p:spTgt spid="195"/>
                                            </p:tgtEl>
                                            <p:attrNameLst>
                                              <p:attrName>ppt_x</p:attrName>
                                            </p:attrNameLst>
                                          </p:cBhvr>
                                          <p:tavLst>
                                            <p:tav tm="0">
                                              <p:val>
                                                <p:strVal val="#ppt_x"/>
                                              </p:val>
                                            </p:tav>
                                            <p:tav tm="100000">
                                              <p:val>
                                                <p:strVal val="#ppt_x"/>
                                              </p:val>
                                            </p:tav>
                                          </p:tavLst>
                                        </p:anim>
                                        <p:anim calcmode="lin" valueType="num">
                                          <p:cBhvr additive="base">
                                            <p:cTn id="464" dur="500" fill="hold"/>
                                            <p:tgtEl>
                                              <p:spTgt spid="195"/>
                                            </p:tgtEl>
                                            <p:attrNameLst>
                                              <p:attrName>ppt_y</p:attrName>
                                            </p:attrNameLst>
                                          </p:cBhvr>
                                          <p:tavLst>
                                            <p:tav tm="0">
                                              <p:val>
                                                <p:strVal val="1+#ppt_h/2"/>
                                              </p:val>
                                            </p:tav>
                                            <p:tav tm="100000">
                                              <p:val>
                                                <p:strVal val="#ppt_y"/>
                                              </p:val>
                                            </p:tav>
                                          </p:tavLst>
                                        </p:anim>
                                      </p:childTnLst>
                                    </p:cTn>
                                  </p:par>
                                </p:childTnLst>
                              </p:cTn>
                            </p:par>
                            <p:par>
                              <p:cTn id="465" fill="hold">
                                <p:stCondLst>
                                  <p:cond delay="3000"/>
                                </p:stCondLst>
                                <p:childTnLst>
                                  <p:par>
                                    <p:cTn id="466" presetID="22" presetClass="entr" presetSubtype="8" fill="hold" nodeType="after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left)">
                                          <p:cBhvr>
                                            <p:cTn id="46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animBg="1"/>
          <p:bldP spid="6" grpId="1" animBg="1"/>
          <p:bldP spid="7" grpId="0" animBg="1"/>
          <p:bldP spid="7" grpId="1" animBg="1"/>
          <p:bldP spid="192" grpId="0"/>
          <p:bldP spid="193" grpId="0"/>
          <p:bldP spid="194" grpId="0"/>
          <p:bldP spid="1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35" presetClass="path" presetSubtype="0" accel="50000" decel="50000" fill="hold" grpId="1" nodeType="withEffect">
                                      <p:stCondLst>
                                        <p:cond delay="0"/>
                                      </p:stCondLst>
                                      <p:childTnLst>
                                        <p:animMotion origin="layout" path="M -3.56836E-6 -3.7037E-7 L 0.36686 0.15278 " pathEditMode="relative" rAng="0" ptsTypes="AA">
                                          <p:cBhvr>
                                            <p:cTn id="17" dur="500" spd="-99900" fill="hold"/>
                                            <p:tgtEl>
                                              <p:spTgt spid="6"/>
                                            </p:tgtEl>
                                            <p:attrNameLst>
                                              <p:attrName>ppt_x</p:attrName>
                                              <p:attrName>ppt_y</p:attrName>
                                            </p:attrNameLst>
                                          </p:cBhvr>
                                          <p:rCtr x="18343" y="7639"/>
                                        </p:animMotion>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7.85742E-7 -3.33333E-6 L -0.39495 -0.11018 " pathEditMode="relative" rAng="0" ptsTypes="AA">
                                          <p:cBhvr>
                                            <p:cTn id="21" dur="500" spd="-99900" fill="hold"/>
                                            <p:tgtEl>
                                              <p:spTgt spid="7"/>
                                            </p:tgtEl>
                                            <p:attrNameLst>
                                              <p:attrName>ppt_x</p:attrName>
                                              <p:attrName>ppt_y</p:attrName>
                                            </p:attrNameLst>
                                          </p:cBhvr>
                                          <p:rCtr x="-19748" y="-5509"/>
                                        </p:animMotion>
                                      </p:childTnLst>
                                    </p:cTn>
                                  </p:par>
                                  <p:par>
                                    <p:cTn id="22" presetID="18" presetClass="entr" presetSubtype="3"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p:cTn id="47" dur="500" fill="hold"/>
                                            <p:tgtEl>
                                              <p:spTgt spid="174"/>
                                            </p:tgtEl>
                                            <p:attrNameLst>
                                              <p:attrName>ppt_w</p:attrName>
                                            </p:attrNameLst>
                                          </p:cBhvr>
                                          <p:tavLst>
                                            <p:tav tm="0">
                                              <p:val>
                                                <p:fltVal val="0"/>
                                              </p:val>
                                            </p:tav>
                                            <p:tav tm="100000">
                                              <p:val>
                                                <p:strVal val="#ppt_w"/>
                                              </p:val>
                                            </p:tav>
                                          </p:tavLst>
                                        </p:anim>
                                        <p:anim calcmode="lin" valueType="num">
                                          <p:cBhvr>
                                            <p:cTn id="48" dur="500" fill="hold"/>
                                            <p:tgtEl>
                                              <p:spTgt spid="174"/>
                                            </p:tgtEl>
                                            <p:attrNameLst>
                                              <p:attrName>ppt_h</p:attrName>
                                            </p:attrNameLst>
                                          </p:cBhvr>
                                          <p:tavLst>
                                            <p:tav tm="0">
                                              <p:val>
                                                <p:fltVal val="0"/>
                                              </p:val>
                                            </p:tav>
                                            <p:tav tm="100000">
                                              <p:val>
                                                <p:strVal val="#ppt_h"/>
                                              </p:val>
                                            </p:tav>
                                          </p:tavLst>
                                        </p:anim>
                                        <p:animEffect transition="in" filter="fade">
                                          <p:cBhvr>
                                            <p:cTn id="49" dur="500"/>
                                            <p:tgtEl>
                                              <p:spTgt spid="174"/>
                                            </p:tgtEl>
                                          </p:cBhvr>
                                        </p:animEffect>
                                      </p:childTnLst>
                                    </p:cTn>
                                  </p:par>
                                  <p:par>
                                    <p:cTn id="50" presetID="53" presetClass="entr" presetSubtype="16" fill="hold" nodeType="withEffect">
                                      <p:stCondLst>
                                        <p:cond delay="0"/>
                                      </p:stCondLst>
                                      <p:childTnLst>
                                        <p:set>
                                          <p:cBhvr>
                                            <p:cTn id="51" dur="1" fill="hold">
                                              <p:stCondLst>
                                                <p:cond delay="0"/>
                                              </p:stCondLst>
                                            </p:cTn>
                                            <p:tgtEl>
                                              <p:spTgt spid="186"/>
                                            </p:tgtEl>
                                            <p:attrNameLst>
                                              <p:attrName>style.visibility</p:attrName>
                                            </p:attrNameLst>
                                          </p:cBhvr>
                                          <p:to>
                                            <p:strVal val="visible"/>
                                          </p:to>
                                        </p:set>
                                        <p:anim calcmode="lin" valueType="num">
                                          <p:cBhvr>
                                            <p:cTn id="52" dur="500" fill="hold"/>
                                            <p:tgtEl>
                                              <p:spTgt spid="186"/>
                                            </p:tgtEl>
                                            <p:attrNameLst>
                                              <p:attrName>ppt_w</p:attrName>
                                            </p:attrNameLst>
                                          </p:cBhvr>
                                          <p:tavLst>
                                            <p:tav tm="0">
                                              <p:val>
                                                <p:fltVal val="0"/>
                                              </p:val>
                                            </p:tav>
                                            <p:tav tm="100000">
                                              <p:val>
                                                <p:strVal val="#ppt_w"/>
                                              </p:val>
                                            </p:tav>
                                          </p:tavLst>
                                        </p:anim>
                                        <p:anim calcmode="lin" valueType="num">
                                          <p:cBhvr>
                                            <p:cTn id="53" dur="500" fill="hold"/>
                                            <p:tgtEl>
                                              <p:spTgt spid="186"/>
                                            </p:tgtEl>
                                            <p:attrNameLst>
                                              <p:attrName>ppt_h</p:attrName>
                                            </p:attrNameLst>
                                          </p:cBhvr>
                                          <p:tavLst>
                                            <p:tav tm="0">
                                              <p:val>
                                                <p:fltVal val="0"/>
                                              </p:val>
                                            </p:tav>
                                            <p:tav tm="100000">
                                              <p:val>
                                                <p:strVal val="#ppt_h"/>
                                              </p:val>
                                            </p:tav>
                                          </p:tavLst>
                                        </p:anim>
                                        <p:animEffect transition="in" filter="fade">
                                          <p:cBhvr>
                                            <p:cTn id="54" dur="500"/>
                                            <p:tgtEl>
                                              <p:spTgt spid="186"/>
                                            </p:tgtEl>
                                          </p:cBhvr>
                                        </p:animEffect>
                                      </p:childTnLst>
                                    </p:cTn>
                                  </p:par>
                                  <p:par>
                                    <p:cTn id="55" presetID="53" presetClass="entr" presetSubtype="16"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ppt_w</p:attrName>
                                            </p:attrNameLst>
                                          </p:cBhvr>
                                          <p:tavLst>
                                            <p:tav tm="0">
                                              <p:val>
                                                <p:fltVal val="0"/>
                                              </p:val>
                                            </p:tav>
                                            <p:tav tm="100000">
                                              <p:val>
                                                <p:strVal val="#ppt_w"/>
                                              </p:val>
                                            </p:tav>
                                          </p:tavLst>
                                        </p:anim>
                                        <p:anim calcmode="lin" valueType="num">
                                          <p:cBhvr>
                                            <p:cTn id="58" dur="500" fill="hold"/>
                                            <p:tgtEl>
                                              <p:spTgt spid="171"/>
                                            </p:tgtEl>
                                            <p:attrNameLst>
                                              <p:attrName>ppt_h</p:attrName>
                                            </p:attrNameLst>
                                          </p:cBhvr>
                                          <p:tavLst>
                                            <p:tav tm="0">
                                              <p:val>
                                                <p:fltVal val="0"/>
                                              </p:val>
                                            </p:tav>
                                            <p:tav tm="100000">
                                              <p:val>
                                                <p:strVal val="#ppt_h"/>
                                              </p:val>
                                            </p:tav>
                                          </p:tavLst>
                                        </p:anim>
                                        <p:animEffect transition="in" filter="fade">
                                          <p:cBhvr>
                                            <p:cTn id="59" dur="500"/>
                                            <p:tgtEl>
                                              <p:spTgt spid="171"/>
                                            </p:tgtEl>
                                          </p:cBhvr>
                                        </p:animEffect>
                                      </p:childTnLst>
                                    </p:cTn>
                                  </p:par>
                                  <p:par>
                                    <p:cTn id="60" presetID="53" presetClass="entr" presetSubtype="16" fill="hold" nodeType="with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ppt_w</p:attrName>
                                            </p:attrNameLst>
                                          </p:cBhvr>
                                          <p:tavLst>
                                            <p:tav tm="0">
                                              <p:val>
                                                <p:fltVal val="0"/>
                                              </p:val>
                                            </p:tav>
                                            <p:tav tm="100000">
                                              <p:val>
                                                <p:strVal val="#ppt_w"/>
                                              </p:val>
                                            </p:tav>
                                          </p:tavLst>
                                        </p:anim>
                                        <p:anim calcmode="lin" valueType="num">
                                          <p:cBhvr>
                                            <p:cTn id="63" dur="500" fill="hold"/>
                                            <p:tgtEl>
                                              <p:spTgt spid="183"/>
                                            </p:tgtEl>
                                            <p:attrNameLst>
                                              <p:attrName>ppt_h</p:attrName>
                                            </p:attrNameLst>
                                          </p:cBhvr>
                                          <p:tavLst>
                                            <p:tav tm="0">
                                              <p:val>
                                                <p:fltVal val="0"/>
                                              </p:val>
                                            </p:tav>
                                            <p:tav tm="100000">
                                              <p:val>
                                                <p:strVal val="#ppt_h"/>
                                              </p:val>
                                            </p:tav>
                                          </p:tavLst>
                                        </p:anim>
                                        <p:animEffect transition="in" filter="fade">
                                          <p:cBhvr>
                                            <p:cTn id="64" dur="500"/>
                                            <p:tgtEl>
                                              <p:spTgt spid="183"/>
                                            </p:tgtEl>
                                          </p:cBhvr>
                                        </p:animEffect>
                                      </p:childTnLst>
                                    </p:cTn>
                                  </p:par>
                                  <p:par>
                                    <p:cTn id="65" presetID="53" presetClass="entr" presetSubtype="16" fill="hold"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p:cTn id="67" dur="500" fill="hold"/>
                                            <p:tgtEl>
                                              <p:spTgt spid="180"/>
                                            </p:tgtEl>
                                            <p:attrNameLst>
                                              <p:attrName>ppt_w</p:attrName>
                                            </p:attrNameLst>
                                          </p:cBhvr>
                                          <p:tavLst>
                                            <p:tav tm="0">
                                              <p:val>
                                                <p:fltVal val="0"/>
                                              </p:val>
                                            </p:tav>
                                            <p:tav tm="100000">
                                              <p:val>
                                                <p:strVal val="#ppt_w"/>
                                              </p:val>
                                            </p:tav>
                                          </p:tavLst>
                                        </p:anim>
                                        <p:anim calcmode="lin" valueType="num">
                                          <p:cBhvr>
                                            <p:cTn id="68" dur="500" fill="hold"/>
                                            <p:tgtEl>
                                              <p:spTgt spid="180"/>
                                            </p:tgtEl>
                                            <p:attrNameLst>
                                              <p:attrName>ppt_h</p:attrName>
                                            </p:attrNameLst>
                                          </p:cBhvr>
                                          <p:tavLst>
                                            <p:tav tm="0">
                                              <p:val>
                                                <p:fltVal val="0"/>
                                              </p:val>
                                            </p:tav>
                                            <p:tav tm="100000">
                                              <p:val>
                                                <p:strVal val="#ppt_h"/>
                                              </p:val>
                                            </p:tav>
                                          </p:tavLst>
                                        </p:anim>
                                        <p:animEffect transition="in" filter="fade">
                                          <p:cBhvr>
                                            <p:cTn id="69" dur="500"/>
                                            <p:tgtEl>
                                              <p:spTgt spid="180"/>
                                            </p:tgtEl>
                                          </p:cBhvr>
                                        </p:animEffect>
                                      </p:childTnLst>
                                    </p:cTn>
                                  </p:par>
                                  <p:par>
                                    <p:cTn id="70" presetID="53" presetClass="entr" presetSubtype="16" fill="hold" nodeType="withEffect">
                                      <p:stCondLst>
                                        <p:cond delay="0"/>
                                      </p:stCondLst>
                                      <p:childTnLst>
                                        <p:set>
                                          <p:cBhvr>
                                            <p:cTn id="71" dur="1" fill="hold">
                                              <p:stCondLst>
                                                <p:cond delay="0"/>
                                              </p:stCondLst>
                                            </p:cTn>
                                            <p:tgtEl>
                                              <p:spTgt spid="177"/>
                                            </p:tgtEl>
                                            <p:attrNameLst>
                                              <p:attrName>style.visibility</p:attrName>
                                            </p:attrNameLst>
                                          </p:cBhvr>
                                          <p:to>
                                            <p:strVal val="visible"/>
                                          </p:to>
                                        </p:set>
                                        <p:anim calcmode="lin" valueType="num">
                                          <p:cBhvr>
                                            <p:cTn id="72" dur="500" fill="hold"/>
                                            <p:tgtEl>
                                              <p:spTgt spid="177"/>
                                            </p:tgtEl>
                                            <p:attrNameLst>
                                              <p:attrName>ppt_w</p:attrName>
                                            </p:attrNameLst>
                                          </p:cBhvr>
                                          <p:tavLst>
                                            <p:tav tm="0">
                                              <p:val>
                                                <p:fltVal val="0"/>
                                              </p:val>
                                            </p:tav>
                                            <p:tav tm="100000">
                                              <p:val>
                                                <p:strVal val="#ppt_w"/>
                                              </p:val>
                                            </p:tav>
                                          </p:tavLst>
                                        </p:anim>
                                        <p:anim calcmode="lin" valueType="num">
                                          <p:cBhvr>
                                            <p:cTn id="73" dur="500" fill="hold"/>
                                            <p:tgtEl>
                                              <p:spTgt spid="177"/>
                                            </p:tgtEl>
                                            <p:attrNameLst>
                                              <p:attrName>ppt_h</p:attrName>
                                            </p:attrNameLst>
                                          </p:cBhvr>
                                          <p:tavLst>
                                            <p:tav tm="0">
                                              <p:val>
                                                <p:fltVal val="0"/>
                                              </p:val>
                                            </p:tav>
                                            <p:tav tm="100000">
                                              <p:val>
                                                <p:strVal val="#ppt_h"/>
                                              </p:val>
                                            </p:tav>
                                          </p:tavLst>
                                        </p:anim>
                                        <p:animEffect transition="in" filter="fade">
                                          <p:cBhvr>
                                            <p:cTn id="74" dur="500"/>
                                            <p:tgtEl>
                                              <p:spTgt spid="177"/>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189"/>
                                            </p:tgtEl>
                                            <p:attrNameLst>
                                              <p:attrName>style.visibility</p:attrName>
                                            </p:attrNameLst>
                                          </p:cBhvr>
                                          <p:to>
                                            <p:strVal val="visible"/>
                                          </p:to>
                                        </p:set>
                                        <p:anim calcmode="lin" valueType="num">
                                          <p:cBhvr>
                                            <p:cTn id="82" dur="500" fill="hold"/>
                                            <p:tgtEl>
                                              <p:spTgt spid="189"/>
                                            </p:tgtEl>
                                            <p:attrNameLst>
                                              <p:attrName>ppt_w</p:attrName>
                                            </p:attrNameLst>
                                          </p:cBhvr>
                                          <p:tavLst>
                                            <p:tav tm="0">
                                              <p:val>
                                                <p:fltVal val="0"/>
                                              </p:val>
                                            </p:tav>
                                            <p:tav tm="100000">
                                              <p:val>
                                                <p:strVal val="#ppt_w"/>
                                              </p:val>
                                            </p:tav>
                                          </p:tavLst>
                                        </p:anim>
                                        <p:anim calcmode="lin" valueType="num">
                                          <p:cBhvr>
                                            <p:cTn id="83" dur="500" fill="hold"/>
                                            <p:tgtEl>
                                              <p:spTgt spid="189"/>
                                            </p:tgtEl>
                                            <p:attrNameLst>
                                              <p:attrName>ppt_h</p:attrName>
                                            </p:attrNameLst>
                                          </p:cBhvr>
                                          <p:tavLst>
                                            <p:tav tm="0">
                                              <p:val>
                                                <p:fltVal val="0"/>
                                              </p:val>
                                            </p:tav>
                                            <p:tav tm="100000">
                                              <p:val>
                                                <p:strVal val="#ppt_h"/>
                                              </p:val>
                                            </p:tav>
                                          </p:tavLst>
                                        </p:anim>
                                        <p:animEffect transition="in" filter="fade">
                                          <p:cBhvr>
                                            <p:cTn id="84" dur="500"/>
                                            <p:tgtEl>
                                              <p:spTgt spid="189"/>
                                            </p:tgtEl>
                                          </p:cBhvr>
                                        </p:animEffect>
                                      </p:childTnLst>
                                    </p:cTn>
                                  </p:par>
                                  <p:par>
                                    <p:cTn id="85" presetID="53" presetClass="entr" presetSubtype="16"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p:cTn id="142" dur="500" fill="hold"/>
                                            <p:tgtEl>
                                              <p:spTgt spid="53"/>
                                            </p:tgtEl>
                                            <p:attrNameLst>
                                              <p:attrName>ppt_w</p:attrName>
                                            </p:attrNameLst>
                                          </p:cBhvr>
                                          <p:tavLst>
                                            <p:tav tm="0">
                                              <p:val>
                                                <p:fltVal val="0"/>
                                              </p:val>
                                            </p:tav>
                                            <p:tav tm="100000">
                                              <p:val>
                                                <p:strVal val="#ppt_w"/>
                                              </p:val>
                                            </p:tav>
                                          </p:tavLst>
                                        </p:anim>
                                        <p:anim calcmode="lin" valueType="num">
                                          <p:cBhvr>
                                            <p:cTn id="143" dur="500" fill="hold"/>
                                            <p:tgtEl>
                                              <p:spTgt spid="53"/>
                                            </p:tgtEl>
                                            <p:attrNameLst>
                                              <p:attrName>ppt_h</p:attrName>
                                            </p:attrNameLst>
                                          </p:cBhvr>
                                          <p:tavLst>
                                            <p:tav tm="0">
                                              <p:val>
                                                <p:fltVal val="0"/>
                                              </p:val>
                                            </p:tav>
                                            <p:tav tm="100000">
                                              <p:val>
                                                <p:strVal val="#ppt_h"/>
                                              </p:val>
                                            </p:tav>
                                          </p:tavLst>
                                        </p:anim>
                                        <p:animEffect transition="in" filter="fade">
                                          <p:cBhvr>
                                            <p:cTn id="144" dur="500"/>
                                            <p:tgtEl>
                                              <p:spTgt spid="53"/>
                                            </p:tgtEl>
                                          </p:cBhvr>
                                        </p:animEffect>
                                      </p:childTnLst>
                                    </p:cTn>
                                  </p:par>
                                  <p:par>
                                    <p:cTn id="145" presetID="53" presetClass="entr" presetSubtype="16"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500" fill="hold"/>
                                            <p:tgtEl>
                                              <p:spTgt spid="56"/>
                                            </p:tgtEl>
                                            <p:attrNameLst>
                                              <p:attrName>ppt_w</p:attrName>
                                            </p:attrNameLst>
                                          </p:cBhvr>
                                          <p:tavLst>
                                            <p:tav tm="0">
                                              <p:val>
                                                <p:fltVal val="0"/>
                                              </p:val>
                                            </p:tav>
                                            <p:tav tm="100000">
                                              <p:val>
                                                <p:strVal val="#ppt_w"/>
                                              </p:val>
                                            </p:tav>
                                          </p:tavLst>
                                        </p:anim>
                                        <p:anim calcmode="lin" valueType="num">
                                          <p:cBhvr>
                                            <p:cTn id="148" dur="500" fill="hold"/>
                                            <p:tgtEl>
                                              <p:spTgt spid="56"/>
                                            </p:tgtEl>
                                            <p:attrNameLst>
                                              <p:attrName>ppt_h</p:attrName>
                                            </p:attrNameLst>
                                          </p:cBhvr>
                                          <p:tavLst>
                                            <p:tav tm="0">
                                              <p:val>
                                                <p:fltVal val="0"/>
                                              </p:val>
                                            </p:tav>
                                            <p:tav tm="100000">
                                              <p:val>
                                                <p:strVal val="#ppt_h"/>
                                              </p:val>
                                            </p:tav>
                                          </p:tavLst>
                                        </p:anim>
                                        <p:animEffect transition="in" filter="fade">
                                          <p:cBhvr>
                                            <p:cTn id="149" dur="500"/>
                                            <p:tgtEl>
                                              <p:spTgt spid="56"/>
                                            </p:tgtEl>
                                          </p:cBhvr>
                                        </p:animEffect>
                                      </p:childTnLst>
                                    </p:cTn>
                                  </p:par>
                                  <p:par>
                                    <p:cTn id="150" presetID="53" presetClass="entr" presetSubtype="16" fill="hold"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500" fill="hold"/>
                                            <p:tgtEl>
                                              <p:spTgt spid="59"/>
                                            </p:tgtEl>
                                            <p:attrNameLst>
                                              <p:attrName>ppt_w</p:attrName>
                                            </p:attrNameLst>
                                          </p:cBhvr>
                                          <p:tavLst>
                                            <p:tav tm="0">
                                              <p:val>
                                                <p:fltVal val="0"/>
                                              </p:val>
                                            </p:tav>
                                            <p:tav tm="100000">
                                              <p:val>
                                                <p:strVal val="#ppt_w"/>
                                              </p:val>
                                            </p:tav>
                                          </p:tavLst>
                                        </p:anim>
                                        <p:anim calcmode="lin" valueType="num">
                                          <p:cBhvr>
                                            <p:cTn id="153" dur="500" fill="hold"/>
                                            <p:tgtEl>
                                              <p:spTgt spid="59"/>
                                            </p:tgtEl>
                                            <p:attrNameLst>
                                              <p:attrName>ppt_h</p:attrName>
                                            </p:attrNameLst>
                                          </p:cBhvr>
                                          <p:tavLst>
                                            <p:tav tm="0">
                                              <p:val>
                                                <p:fltVal val="0"/>
                                              </p:val>
                                            </p:tav>
                                            <p:tav tm="100000">
                                              <p:val>
                                                <p:strVal val="#ppt_h"/>
                                              </p:val>
                                            </p:tav>
                                          </p:tavLst>
                                        </p:anim>
                                        <p:animEffect transition="in" filter="fade">
                                          <p:cBhvr>
                                            <p:cTn id="154" dur="500"/>
                                            <p:tgtEl>
                                              <p:spTgt spid="59"/>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par>
                                    <p:cTn id="160" presetID="5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animEffect transition="in" filter="fade">
                                          <p:cBhvr>
                                            <p:cTn id="164" dur="500"/>
                                            <p:tgtEl>
                                              <p:spTgt spid="65"/>
                                            </p:tgtEl>
                                          </p:cBhvr>
                                        </p:animEffect>
                                      </p:childTnLst>
                                    </p:cTn>
                                  </p:par>
                                  <p:par>
                                    <p:cTn id="165" presetID="53" presetClass="entr" presetSubtype="16"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nodeType="withEffect">
                                      <p:stCondLst>
                                        <p:cond delay="0"/>
                                      </p:stCondLst>
                                      <p:childTnLst>
                                        <p:set>
                                          <p:cBhvr>
                                            <p:cTn id="171" dur="1" fill="hold">
                                              <p:stCondLst>
                                                <p:cond delay="0"/>
                                              </p:stCondLst>
                                            </p:cTn>
                                            <p:tgtEl>
                                              <p:spTgt spid="71"/>
                                            </p:tgtEl>
                                            <p:attrNameLst>
                                              <p:attrName>style.visibility</p:attrName>
                                            </p:attrNameLst>
                                          </p:cBhvr>
                                          <p:to>
                                            <p:strVal val="visible"/>
                                          </p:to>
                                        </p:set>
                                        <p:anim calcmode="lin" valueType="num">
                                          <p:cBhvr>
                                            <p:cTn id="172" dur="500" fill="hold"/>
                                            <p:tgtEl>
                                              <p:spTgt spid="71"/>
                                            </p:tgtEl>
                                            <p:attrNameLst>
                                              <p:attrName>ppt_w</p:attrName>
                                            </p:attrNameLst>
                                          </p:cBhvr>
                                          <p:tavLst>
                                            <p:tav tm="0">
                                              <p:val>
                                                <p:fltVal val="0"/>
                                              </p:val>
                                            </p:tav>
                                            <p:tav tm="100000">
                                              <p:val>
                                                <p:strVal val="#ppt_w"/>
                                              </p:val>
                                            </p:tav>
                                          </p:tavLst>
                                        </p:anim>
                                        <p:anim calcmode="lin" valueType="num">
                                          <p:cBhvr>
                                            <p:cTn id="173" dur="500" fill="hold"/>
                                            <p:tgtEl>
                                              <p:spTgt spid="71"/>
                                            </p:tgtEl>
                                            <p:attrNameLst>
                                              <p:attrName>ppt_h</p:attrName>
                                            </p:attrNameLst>
                                          </p:cBhvr>
                                          <p:tavLst>
                                            <p:tav tm="0">
                                              <p:val>
                                                <p:fltVal val="0"/>
                                              </p:val>
                                            </p:tav>
                                            <p:tav tm="100000">
                                              <p:val>
                                                <p:strVal val="#ppt_h"/>
                                              </p:val>
                                            </p:tav>
                                          </p:tavLst>
                                        </p:anim>
                                        <p:animEffect transition="in" filter="fade">
                                          <p:cBhvr>
                                            <p:cTn id="174" dur="500"/>
                                            <p:tgtEl>
                                              <p:spTgt spid="71"/>
                                            </p:tgtEl>
                                          </p:cBhvr>
                                        </p:animEffect>
                                      </p:childTnLst>
                                    </p:cTn>
                                  </p:par>
                                  <p:par>
                                    <p:cTn id="175" presetID="53" presetClass="entr" presetSubtype="16"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77"/>
                                            </p:tgtEl>
                                            <p:attrNameLst>
                                              <p:attrName>style.visibility</p:attrName>
                                            </p:attrNameLst>
                                          </p:cBhvr>
                                          <p:to>
                                            <p:strVal val="visible"/>
                                          </p:to>
                                        </p:set>
                                        <p:anim calcmode="lin" valueType="num">
                                          <p:cBhvr>
                                            <p:cTn id="182" dur="500" fill="hold"/>
                                            <p:tgtEl>
                                              <p:spTgt spid="77"/>
                                            </p:tgtEl>
                                            <p:attrNameLst>
                                              <p:attrName>ppt_w</p:attrName>
                                            </p:attrNameLst>
                                          </p:cBhvr>
                                          <p:tavLst>
                                            <p:tav tm="0">
                                              <p:val>
                                                <p:fltVal val="0"/>
                                              </p:val>
                                            </p:tav>
                                            <p:tav tm="100000">
                                              <p:val>
                                                <p:strVal val="#ppt_w"/>
                                              </p:val>
                                            </p:tav>
                                          </p:tavLst>
                                        </p:anim>
                                        <p:anim calcmode="lin" valueType="num">
                                          <p:cBhvr>
                                            <p:cTn id="183" dur="500" fill="hold"/>
                                            <p:tgtEl>
                                              <p:spTgt spid="77"/>
                                            </p:tgtEl>
                                            <p:attrNameLst>
                                              <p:attrName>ppt_h</p:attrName>
                                            </p:attrNameLst>
                                          </p:cBhvr>
                                          <p:tavLst>
                                            <p:tav tm="0">
                                              <p:val>
                                                <p:fltVal val="0"/>
                                              </p:val>
                                            </p:tav>
                                            <p:tav tm="100000">
                                              <p:val>
                                                <p:strVal val="#ppt_h"/>
                                              </p:val>
                                            </p:tav>
                                          </p:tavLst>
                                        </p:anim>
                                        <p:animEffect transition="in" filter="fade">
                                          <p:cBhvr>
                                            <p:cTn id="184" dur="500"/>
                                            <p:tgtEl>
                                              <p:spTgt spid="77"/>
                                            </p:tgtEl>
                                          </p:cBhvr>
                                        </p:animEffect>
                                      </p:childTnLst>
                                    </p:cTn>
                                  </p:par>
                                  <p:par>
                                    <p:cTn id="185" presetID="53" presetClass="entr" presetSubtype="16"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
                                            </p:tgtEl>
                                            <p:attrNameLst>
                                              <p:attrName>style.visibility</p:attrName>
                                            </p:attrNameLst>
                                          </p:cBhvr>
                                          <p:to>
                                            <p:strVal val="visible"/>
                                          </p:to>
                                        </p:set>
                                        <p:anim calcmode="lin" valueType="num">
                                          <p:cBhvr>
                                            <p:cTn id="192" dur="500" fill="hold"/>
                                            <p:tgtEl>
                                              <p:spTgt spid="83"/>
                                            </p:tgtEl>
                                            <p:attrNameLst>
                                              <p:attrName>ppt_w</p:attrName>
                                            </p:attrNameLst>
                                          </p:cBhvr>
                                          <p:tavLst>
                                            <p:tav tm="0">
                                              <p:val>
                                                <p:fltVal val="0"/>
                                              </p:val>
                                            </p:tav>
                                            <p:tav tm="100000">
                                              <p:val>
                                                <p:strVal val="#ppt_w"/>
                                              </p:val>
                                            </p:tav>
                                          </p:tavLst>
                                        </p:anim>
                                        <p:anim calcmode="lin" valueType="num">
                                          <p:cBhvr>
                                            <p:cTn id="193" dur="500" fill="hold"/>
                                            <p:tgtEl>
                                              <p:spTgt spid="83"/>
                                            </p:tgtEl>
                                            <p:attrNameLst>
                                              <p:attrName>ppt_h</p:attrName>
                                            </p:attrNameLst>
                                          </p:cBhvr>
                                          <p:tavLst>
                                            <p:tav tm="0">
                                              <p:val>
                                                <p:fltVal val="0"/>
                                              </p:val>
                                            </p:tav>
                                            <p:tav tm="100000">
                                              <p:val>
                                                <p:strVal val="#ppt_h"/>
                                              </p:val>
                                            </p:tav>
                                          </p:tavLst>
                                        </p:anim>
                                        <p:animEffect transition="in" filter="fade">
                                          <p:cBhvr>
                                            <p:cTn id="194" dur="500"/>
                                            <p:tgtEl>
                                              <p:spTgt spid="83"/>
                                            </p:tgtEl>
                                          </p:cBhvr>
                                        </p:animEffect>
                                      </p:childTnLst>
                                    </p:cTn>
                                  </p:par>
                                  <p:par>
                                    <p:cTn id="195" presetID="53" presetClass="entr" presetSubtype="16" fill="hold" nodeType="withEffect">
                                      <p:stCondLst>
                                        <p:cond delay="0"/>
                                      </p:stCondLst>
                                      <p:childTnLst>
                                        <p:set>
                                          <p:cBhvr>
                                            <p:cTn id="196" dur="1" fill="hold">
                                              <p:stCondLst>
                                                <p:cond delay="0"/>
                                              </p:stCondLst>
                                            </p:cTn>
                                            <p:tgtEl>
                                              <p:spTgt spid="86"/>
                                            </p:tgtEl>
                                            <p:attrNameLst>
                                              <p:attrName>style.visibility</p:attrName>
                                            </p:attrNameLst>
                                          </p:cBhvr>
                                          <p:to>
                                            <p:strVal val="visible"/>
                                          </p:to>
                                        </p:set>
                                        <p:anim calcmode="lin" valueType="num">
                                          <p:cBhvr>
                                            <p:cTn id="197" dur="500" fill="hold"/>
                                            <p:tgtEl>
                                              <p:spTgt spid="86"/>
                                            </p:tgtEl>
                                            <p:attrNameLst>
                                              <p:attrName>ppt_w</p:attrName>
                                            </p:attrNameLst>
                                          </p:cBhvr>
                                          <p:tavLst>
                                            <p:tav tm="0">
                                              <p:val>
                                                <p:fltVal val="0"/>
                                              </p:val>
                                            </p:tav>
                                            <p:tav tm="100000">
                                              <p:val>
                                                <p:strVal val="#ppt_w"/>
                                              </p:val>
                                            </p:tav>
                                          </p:tavLst>
                                        </p:anim>
                                        <p:anim calcmode="lin" valueType="num">
                                          <p:cBhvr>
                                            <p:cTn id="198" dur="500" fill="hold"/>
                                            <p:tgtEl>
                                              <p:spTgt spid="86"/>
                                            </p:tgtEl>
                                            <p:attrNameLst>
                                              <p:attrName>ppt_h</p:attrName>
                                            </p:attrNameLst>
                                          </p:cBhvr>
                                          <p:tavLst>
                                            <p:tav tm="0">
                                              <p:val>
                                                <p:fltVal val="0"/>
                                              </p:val>
                                            </p:tav>
                                            <p:tav tm="100000">
                                              <p:val>
                                                <p:strVal val="#ppt_h"/>
                                              </p:val>
                                            </p:tav>
                                          </p:tavLst>
                                        </p:anim>
                                        <p:animEffect transition="in" filter="fade">
                                          <p:cBhvr>
                                            <p:cTn id="199" dur="500"/>
                                            <p:tgtEl>
                                              <p:spTgt spid="86"/>
                                            </p:tgtEl>
                                          </p:cBhvr>
                                        </p:animEffect>
                                      </p:childTnLst>
                                    </p:cTn>
                                  </p:par>
                                  <p:par>
                                    <p:cTn id="200" presetID="53" presetClass="entr" presetSubtype="16" fill="hold" nodeType="withEffect">
                                      <p:stCondLst>
                                        <p:cond delay="0"/>
                                      </p:stCondLst>
                                      <p:childTnLst>
                                        <p:set>
                                          <p:cBhvr>
                                            <p:cTn id="201" dur="1" fill="hold">
                                              <p:stCondLst>
                                                <p:cond delay="0"/>
                                              </p:stCondLst>
                                            </p:cTn>
                                            <p:tgtEl>
                                              <p:spTgt spid="89"/>
                                            </p:tgtEl>
                                            <p:attrNameLst>
                                              <p:attrName>style.visibility</p:attrName>
                                            </p:attrNameLst>
                                          </p:cBhvr>
                                          <p:to>
                                            <p:strVal val="visible"/>
                                          </p:to>
                                        </p:set>
                                        <p:anim calcmode="lin" valueType="num">
                                          <p:cBhvr>
                                            <p:cTn id="202" dur="500" fill="hold"/>
                                            <p:tgtEl>
                                              <p:spTgt spid="89"/>
                                            </p:tgtEl>
                                            <p:attrNameLst>
                                              <p:attrName>ppt_w</p:attrName>
                                            </p:attrNameLst>
                                          </p:cBhvr>
                                          <p:tavLst>
                                            <p:tav tm="0">
                                              <p:val>
                                                <p:fltVal val="0"/>
                                              </p:val>
                                            </p:tav>
                                            <p:tav tm="100000">
                                              <p:val>
                                                <p:strVal val="#ppt_w"/>
                                              </p:val>
                                            </p:tav>
                                          </p:tavLst>
                                        </p:anim>
                                        <p:anim calcmode="lin" valueType="num">
                                          <p:cBhvr>
                                            <p:cTn id="203" dur="500" fill="hold"/>
                                            <p:tgtEl>
                                              <p:spTgt spid="89"/>
                                            </p:tgtEl>
                                            <p:attrNameLst>
                                              <p:attrName>ppt_h</p:attrName>
                                            </p:attrNameLst>
                                          </p:cBhvr>
                                          <p:tavLst>
                                            <p:tav tm="0">
                                              <p:val>
                                                <p:fltVal val="0"/>
                                              </p:val>
                                            </p:tav>
                                            <p:tav tm="100000">
                                              <p:val>
                                                <p:strVal val="#ppt_h"/>
                                              </p:val>
                                            </p:tav>
                                          </p:tavLst>
                                        </p:anim>
                                        <p:animEffect transition="in" filter="fade">
                                          <p:cBhvr>
                                            <p:cTn id="204" dur="500"/>
                                            <p:tgtEl>
                                              <p:spTgt spid="89"/>
                                            </p:tgtEl>
                                          </p:cBhvr>
                                        </p:animEffect>
                                      </p:childTnLst>
                                    </p:cTn>
                                  </p:par>
                                  <p:par>
                                    <p:cTn id="205" presetID="53" presetClass="entr" presetSubtype="16" fill="hold"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p:cTn id="207" dur="500" fill="hold"/>
                                            <p:tgtEl>
                                              <p:spTgt spid="92"/>
                                            </p:tgtEl>
                                            <p:attrNameLst>
                                              <p:attrName>ppt_w</p:attrName>
                                            </p:attrNameLst>
                                          </p:cBhvr>
                                          <p:tavLst>
                                            <p:tav tm="0">
                                              <p:val>
                                                <p:fltVal val="0"/>
                                              </p:val>
                                            </p:tav>
                                            <p:tav tm="100000">
                                              <p:val>
                                                <p:strVal val="#ppt_w"/>
                                              </p:val>
                                            </p:tav>
                                          </p:tavLst>
                                        </p:anim>
                                        <p:anim calcmode="lin" valueType="num">
                                          <p:cBhvr>
                                            <p:cTn id="208" dur="500" fill="hold"/>
                                            <p:tgtEl>
                                              <p:spTgt spid="92"/>
                                            </p:tgtEl>
                                            <p:attrNameLst>
                                              <p:attrName>ppt_h</p:attrName>
                                            </p:attrNameLst>
                                          </p:cBhvr>
                                          <p:tavLst>
                                            <p:tav tm="0">
                                              <p:val>
                                                <p:fltVal val="0"/>
                                              </p:val>
                                            </p:tav>
                                            <p:tav tm="100000">
                                              <p:val>
                                                <p:strVal val="#ppt_h"/>
                                              </p:val>
                                            </p:tav>
                                          </p:tavLst>
                                        </p:anim>
                                        <p:animEffect transition="in" filter="fade">
                                          <p:cBhvr>
                                            <p:cTn id="209" dur="500"/>
                                            <p:tgtEl>
                                              <p:spTgt spid="92"/>
                                            </p:tgtEl>
                                          </p:cBhvr>
                                        </p:animEffect>
                                      </p:childTnLst>
                                    </p:cTn>
                                  </p:par>
                                  <p:par>
                                    <p:cTn id="210" presetID="53" presetClass="entr" presetSubtype="16" fill="hold" nodeType="withEffect">
                                      <p:stCondLst>
                                        <p:cond delay="0"/>
                                      </p:stCondLst>
                                      <p:childTnLst>
                                        <p:set>
                                          <p:cBhvr>
                                            <p:cTn id="211" dur="1" fill="hold">
                                              <p:stCondLst>
                                                <p:cond delay="0"/>
                                              </p:stCondLst>
                                            </p:cTn>
                                            <p:tgtEl>
                                              <p:spTgt spid="95"/>
                                            </p:tgtEl>
                                            <p:attrNameLst>
                                              <p:attrName>style.visibility</p:attrName>
                                            </p:attrNameLst>
                                          </p:cBhvr>
                                          <p:to>
                                            <p:strVal val="visible"/>
                                          </p:to>
                                        </p:set>
                                        <p:anim calcmode="lin" valueType="num">
                                          <p:cBhvr>
                                            <p:cTn id="212" dur="500" fill="hold"/>
                                            <p:tgtEl>
                                              <p:spTgt spid="95"/>
                                            </p:tgtEl>
                                            <p:attrNameLst>
                                              <p:attrName>ppt_w</p:attrName>
                                            </p:attrNameLst>
                                          </p:cBhvr>
                                          <p:tavLst>
                                            <p:tav tm="0">
                                              <p:val>
                                                <p:fltVal val="0"/>
                                              </p:val>
                                            </p:tav>
                                            <p:tav tm="100000">
                                              <p:val>
                                                <p:strVal val="#ppt_w"/>
                                              </p:val>
                                            </p:tav>
                                          </p:tavLst>
                                        </p:anim>
                                        <p:anim calcmode="lin" valueType="num">
                                          <p:cBhvr>
                                            <p:cTn id="213" dur="500" fill="hold"/>
                                            <p:tgtEl>
                                              <p:spTgt spid="95"/>
                                            </p:tgtEl>
                                            <p:attrNameLst>
                                              <p:attrName>ppt_h</p:attrName>
                                            </p:attrNameLst>
                                          </p:cBhvr>
                                          <p:tavLst>
                                            <p:tav tm="0">
                                              <p:val>
                                                <p:fltVal val="0"/>
                                              </p:val>
                                            </p:tav>
                                            <p:tav tm="100000">
                                              <p:val>
                                                <p:strVal val="#ppt_h"/>
                                              </p:val>
                                            </p:tav>
                                          </p:tavLst>
                                        </p:anim>
                                        <p:animEffect transition="in" filter="fade">
                                          <p:cBhvr>
                                            <p:cTn id="214" dur="500"/>
                                            <p:tgtEl>
                                              <p:spTgt spid="95"/>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nodeType="withEffect">
                                      <p:stCondLst>
                                        <p:cond delay="0"/>
                                      </p:stCondLst>
                                      <p:childTnLst>
                                        <p:set>
                                          <p:cBhvr>
                                            <p:cTn id="221" dur="1" fill="hold">
                                              <p:stCondLst>
                                                <p:cond delay="0"/>
                                              </p:stCondLst>
                                            </p:cTn>
                                            <p:tgtEl>
                                              <p:spTgt spid="101"/>
                                            </p:tgtEl>
                                            <p:attrNameLst>
                                              <p:attrName>style.visibility</p:attrName>
                                            </p:attrNameLst>
                                          </p:cBhvr>
                                          <p:to>
                                            <p:strVal val="visible"/>
                                          </p:to>
                                        </p:set>
                                        <p:anim calcmode="lin" valueType="num">
                                          <p:cBhvr>
                                            <p:cTn id="222" dur="500" fill="hold"/>
                                            <p:tgtEl>
                                              <p:spTgt spid="101"/>
                                            </p:tgtEl>
                                            <p:attrNameLst>
                                              <p:attrName>ppt_w</p:attrName>
                                            </p:attrNameLst>
                                          </p:cBhvr>
                                          <p:tavLst>
                                            <p:tav tm="0">
                                              <p:val>
                                                <p:fltVal val="0"/>
                                              </p:val>
                                            </p:tav>
                                            <p:tav tm="100000">
                                              <p:val>
                                                <p:strVal val="#ppt_w"/>
                                              </p:val>
                                            </p:tav>
                                          </p:tavLst>
                                        </p:anim>
                                        <p:anim calcmode="lin" valueType="num">
                                          <p:cBhvr>
                                            <p:cTn id="223" dur="500" fill="hold"/>
                                            <p:tgtEl>
                                              <p:spTgt spid="101"/>
                                            </p:tgtEl>
                                            <p:attrNameLst>
                                              <p:attrName>ppt_h</p:attrName>
                                            </p:attrNameLst>
                                          </p:cBhvr>
                                          <p:tavLst>
                                            <p:tav tm="0">
                                              <p:val>
                                                <p:fltVal val="0"/>
                                              </p:val>
                                            </p:tav>
                                            <p:tav tm="100000">
                                              <p:val>
                                                <p:strVal val="#ppt_h"/>
                                              </p:val>
                                            </p:tav>
                                          </p:tavLst>
                                        </p:anim>
                                        <p:animEffect transition="in" filter="fade">
                                          <p:cBhvr>
                                            <p:cTn id="224" dur="500"/>
                                            <p:tgtEl>
                                              <p:spTgt spid="101"/>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4"/>
                                            </p:tgtEl>
                                            <p:attrNameLst>
                                              <p:attrName>style.visibility</p:attrName>
                                            </p:attrNameLst>
                                          </p:cBhvr>
                                          <p:to>
                                            <p:strVal val="visible"/>
                                          </p:to>
                                        </p:set>
                                        <p:anim calcmode="lin" valueType="num">
                                          <p:cBhvr>
                                            <p:cTn id="227" dur="500" fill="hold"/>
                                            <p:tgtEl>
                                              <p:spTgt spid="104"/>
                                            </p:tgtEl>
                                            <p:attrNameLst>
                                              <p:attrName>ppt_w</p:attrName>
                                            </p:attrNameLst>
                                          </p:cBhvr>
                                          <p:tavLst>
                                            <p:tav tm="0">
                                              <p:val>
                                                <p:fltVal val="0"/>
                                              </p:val>
                                            </p:tav>
                                            <p:tav tm="100000">
                                              <p:val>
                                                <p:strVal val="#ppt_w"/>
                                              </p:val>
                                            </p:tav>
                                          </p:tavLst>
                                        </p:anim>
                                        <p:anim calcmode="lin" valueType="num">
                                          <p:cBhvr>
                                            <p:cTn id="228" dur="500" fill="hold"/>
                                            <p:tgtEl>
                                              <p:spTgt spid="104"/>
                                            </p:tgtEl>
                                            <p:attrNameLst>
                                              <p:attrName>ppt_h</p:attrName>
                                            </p:attrNameLst>
                                          </p:cBhvr>
                                          <p:tavLst>
                                            <p:tav tm="0">
                                              <p:val>
                                                <p:fltVal val="0"/>
                                              </p:val>
                                            </p:tav>
                                            <p:tav tm="100000">
                                              <p:val>
                                                <p:strVal val="#ppt_h"/>
                                              </p:val>
                                            </p:tav>
                                          </p:tavLst>
                                        </p:anim>
                                        <p:animEffect transition="in" filter="fade">
                                          <p:cBhvr>
                                            <p:cTn id="229" dur="500"/>
                                            <p:tgtEl>
                                              <p:spTgt spid="104"/>
                                            </p:tgtEl>
                                          </p:cBhvr>
                                        </p:animEffect>
                                      </p:childTnLst>
                                    </p:cTn>
                                  </p:par>
                                  <p:par>
                                    <p:cTn id="230" presetID="53" presetClass="entr" presetSubtype="16" fill="hold" nodeType="withEffect">
                                      <p:stCondLst>
                                        <p:cond delay="0"/>
                                      </p:stCondLst>
                                      <p:childTnLst>
                                        <p:set>
                                          <p:cBhvr>
                                            <p:cTn id="231" dur="1" fill="hold">
                                              <p:stCondLst>
                                                <p:cond delay="0"/>
                                              </p:stCondLst>
                                            </p:cTn>
                                            <p:tgtEl>
                                              <p:spTgt spid="107"/>
                                            </p:tgtEl>
                                            <p:attrNameLst>
                                              <p:attrName>style.visibility</p:attrName>
                                            </p:attrNameLst>
                                          </p:cBhvr>
                                          <p:to>
                                            <p:strVal val="visible"/>
                                          </p:to>
                                        </p:set>
                                        <p:anim calcmode="lin" valueType="num">
                                          <p:cBhvr>
                                            <p:cTn id="232" dur="500" fill="hold"/>
                                            <p:tgtEl>
                                              <p:spTgt spid="107"/>
                                            </p:tgtEl>
                                            <p:attrNameLst>
                                              <p:attrName>ppt_w</p:attrName>
                                            </p:attrNameLst>
                                          </p:cBhvr>
                                          <p:tavLst>
                                            <p:tav tm="0">
                                              <p:val>
                                                <p:fltVal val="0"/>
                                              </p:val>
                                            </p:tav>
                                            <p:tav tm="100000">
                                              <p:val>
                                                <p:strVal val="#ppt_w"/>
                                              </p:val>
                                            </p:tav>
                                          </p:tavLst>
                                        </p:anim>
                                        <p:anim calcmode="lin" valueType="num">
                                          <p:cBhvr>
                                            <p:cTn id="233" dur="500" fill="hold"/>
                                            <p:tgtEl>
                                              <p:spTgt spid="107"/>
                                            </p:tgtEl>
                                            <p:attrNameLst>
                                              <p:attrName>ppt_h</p:attrName>
                                            </p:attrNameLst>
                                          </p:cBhvr>
                                          <p:tavLst>
                                            <p:tav tm="0">
                                              <p:val>
                                                <p:fltVal val="0"/>
                                              </p:val>
                                            </p:tav>
                                            <p:tav tm="100000">
                                              <p:val>
                                                <p:strVal val="#ppt_h"/>
                                              </p:val>
                                            </p:tav>
                                          </p:tavLst>
                                        </p:anim>
                                        <p:animEffect transition="in" filter="fade">
                                          <p:cBhvr>
                                            <p:cTn id="234" dur="500"/>
                                            <p:tgtEl>
                                              <p:spTgt spid="107"/>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0"/>
                                            </p:tgtEl>
                                            <p:attrNameLst>
                                              <p:attrName>style.visibility</p:attrName>
                                            </p:attrNameLst>
                                          </p:cBhvr>
                                          <p:to>
                                            <p:strVal val="visible"/>
                                          </p:to>
                                        </p:set>
                                        <p:anim calcmode="lin" valueType="num">
                                          <p:cBhvr>
                                            <p:cTn id="237" dur="500" fill="hold"/>
                                            <p:tgtEl>
                                              <p:spTgt spid="110"/>
                                            </p:tgtEl>
                                            <p:attrNameLst>
                                              <p:attrName>ppt_w</p:attrName>
                                            </p:attrNameLst>
                                          </p:cBhvr>
                                          <p:tavLst>
                                            <p:tav tm="0">
                                              <p:val>
                                                <p:fltVal val="0"/>
                                              </p:val>
                                            </p:tav>
                                            <p:tav tm="100000">
                                              <p:val>
                                                <p:strVal val="#ppt_w"/>
                                              </p:val>
                                            </p:tav>
                                          </p:tavLst>
                                        </p:anim>
                                        <p:anim calcmode="lin" valueType="num">
                                          <p:cBhvr>
                                            <p:cTn id="238" dur="500" fill="hold"/>
                                            <p:tgtEl>
                                              <p:spTgt spid="110"/>
                                            </p:tgtEl>
                                            <p:attrNameLst>
                                              <p:attrName>ppt_h</p:attrName>
                                            </p:attrNameLst>
                                          </p:cBhvr>
                                          <p:tavLst>
                                            <p:tav tm="0">
                                              <p:val>
                                                <p:fltVal val="0"/>
                                              </p:val>
                                            </p:tav>
                                            <p:tav tm="100000">
                                              <p:val>
                                                <p:strVal val="#ppt_h"/>
                                              </p:val>
                                            </p:tav>
                                          </p:tavLst>
                                        </p:anim>
                                        <p:animEffect transition="in" filter="fade">
                                          <p:cBhvr>
                                            <p:cTn id="239" dur="500"/>
                                            <p:tgtEl>
                                              <p:spTgt spid="110"/>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3"/>
                                            </p:tgtEl>
                                            <p:attrNameLst>
                                              <p:attrName>style.visibility</p:attrName>
                                            </p:attrNameLst>
                                          </p:cBhvr>
                                          <p:to>
                                            <p:strVal val="visible"/>
                                          </p:to>
                                        </p:set>
                                        <p:anim calcmode="lin" valueType="num">
                                          <p:cBhvr>
                                            <p:cTn id="242" dur="500" fill="hold"/>
                                            <p:tgtEl>
                                              <p:spTgt spid="113"/>
                                            </p:tgtEl>
                                            <p:attrNameLst>
                                              <p:attrName>ppt_w</p:attrName>
                                            </p:attrNameLst>
                                          </p:cBhvr>
                                          <p:tavLst>
                                            <p:tav tm="0">
                                              <p:val>
                                                <p:fltVal val="0"/>
                                              </p:val>
                                            </p:tav>
                                            <p:tav tm="100000">
                                              <p:val>
                                                <p:strVal val="#ppt_w"/>
                                              </p:val>
                                            </p:tav>
                                          </p:tavLst>
                                        </p:anim>
                                        <p:anim calcmode="lin" valueType="num">
                                          <p:cBhvr>
                                            <p:cTn id="243" dur="500" fill="hold"/>
                                            <p:tgtEl>
                                              <p:spTgt spid="113"/>
                                            </p:tgtEl>
                                            <p:attrNameLst>
                                              <p:attrName>ppt_h</p:attrName>
                                            </p:attrNameLst>
                                          </p:cBhvr>
                                          <p:tavLst>
                                            <p:tav tm="0">
                                              <p:val>
                                                <p:fltVal val="0"/>
                                              </p:val>
                                            </p:tav>
                                            <p:tav tm="100000">
                                              <p:val>
                                                <p:strVal val="#ppt_h"/>
                                              </p:val>
                                            </p:tav>
                                          </p:tavLst>
                                        </p:anim>
                                        <p:animEffect transition="in" filter="fade">
                                          <p:cBhvr>
                                            <p:cTn id="244" dur="500"/>
                                            <p:tgtEl>
                                              <p:spTgt spid="113"/>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9"/>
                                            </p:tgtEl>
                                            <p:attrNameLst>
                                              <p:attrName>style.visibility</p:attrName>
                                            </p:attrNameLst>
                                          </p:cBhvr>
                                          <p:to>
                                            <p:strVal val="visible"/>
                                          </p:to>
                                        </p:set>
                                        <p:anim calcmode="lin" valueType="num">
                                          <p:cBhvr>
                                            <p:cTn id="252" dur="500" fill="hold"/>
                                            <p:tgtEl>
                                              <p:spTgt spid="119"/>
                                            </p:tgtEl>
                                            <p:attrNameLst>
                                              <p:attrName>ppt_w</p:attrName>
                                            </p:attrNameLst>
                                          </p:cBhvr>
                                          <p:tavLst>
                                            <p:tav tm="0">
                                              <p:val>
                                                <p:fltVal val="0"/>
                                              </p:val>
                                            </p:tav>
                                            <p:tav tm="100000">
                                              <p:val>
                                                <p:strVal val="#ppt_w"/>
                                              </p:val>
                                            </p:tav>
                                          </p:tavLst>
                                        </p:anim>
                                        <p:anim calcmode="lin" valueType="num">
                                          <p:cBhvr>
                                            <p:cTn id="253" dur="500" fill="hold"/>
                                            <p:tgtEl>
                                              <p:spTgt spid="119"/>
                                            </p:tgtEl>
                                            <p:attrNameLst>
                                              <p:attrName>ppt_h</p:attrName>
                                            </p:attrNameLst>
                                          </p:cBhvr>
                                          <p:tavLst>
                                            <p:tav tm="0">
                                              <p:val>
                                                <p:fltVal val="0"/>
                                              </p:val>
                                            </p:tav>
                                            <p:tav tm="100000">
                                              <p:val>
                                                <p:strVal val="#ppt_h"/>
                                              </p:val>
                                            </p:tav>
                                          </p:tavLst>
                                        </p:anim>
                                        <p:animEffect transition="in" filter="fade">
                                          <p:cBhvr>
                                            <p:cTn id="254" dur="500"/>
                                            <p:tgtEl>
                                              <p:spTgt spid="119"/>
                                            </p:tgtEl>
                                          </p:cBhvr>
                                        </p:animEffect>
                                      </p:childTnLst>
                                    </p:cTn>
                                  </p:par>
                                  <p:par>
                                    <p:cTn id="255" presetID="53" presetClass="entr" presetSubtype="16" fill="hold" nodeType="withEffect">
                                      <p:stCondLst>
                                        <p:cond delay="0"/>
                                      </p:stCondLst>
                                      <p:childTnLst>
                                        <p:set>
                                          <p:cBhvr>
                                            <p:cTn id="256" dur="1" fill="hold">
                                              <p:stCondLst>
                                                <p:cond delay="0"/>
                                              </p:stCondLst>
                                            </p:cTn>
                                            <p:tgtEl>
                                              <p:spTgt spid="124"/>
                                            </p:tgtEl>
                                            <p:attrNameLst>
                                              <p:attrName>style.visibility</p:attrName>
                                            </p:attrNameLst>
                                          </p:cBhvr>
                                          <p:to>
                                            <p:strVal val="visible"/>
                                          </p:to>
                                        </p:set>
                                        <p:anim calcmode="lin" valueType="num">
                                          <p:cBhvr>
                                            <p:cTn id="257" dur="500" fill="hold"/>
                                            <p:tgtEl>
                                              <p:spTgt spid="124"/>
                                            </p:tgtEl>
                                            <p:attrNameLst>
                                              <p:attrName>ppt_w</p:attrName>
                                            </p:attrNameLst>
                                          </p:cBhvr>
                                          <p:tavLst>
                                            <p:tav tm="0">
                                              <p:val>
                                                <p:fltVal val="0"/>
                                              </p:val>
                                            </p:tav>
                                            <p:tav tm="100000">
                                              <p:val>
                                                <p:strVal val="#ppt_w"/>
                                              </p:val>
                                            </p:tav>
                                          </p:tavLst>
                                        </p:anim>
                                        <p:anim calcmode="lin" valueType="num">
                                          <p:cBhvr>
                                            <p:cTn id="258" dur="500" fill="hold"/>
                                            <p:tgtEl>
                                              <p:spTgt spid="124"/>
                                            </p:tgtEl>
                                            <p:attrNameLst>
                                              <p:attrName>ppt_h</p:attrName>
                                            </p:attrNameLst>
                                          </p:cBhvr>
                                          <p:tavLst>
                                            <p:tav tm="0">
                                              <p:val>
                                                <p:fltVal val="0"/>
                                              </p:val>
                                            </p:tav>
                                            <p:tav tm="100000">
                                              <p:val>
                                                <p:strVal val="#ppt_h"/>
                                              </p:val>
                                            </p:tav>
                                          </p:tavLst>
                                        </p:anim>
                                        <p:animEffect transition="in" filter="fade">
                                          <p:cBhvr>
                                            <p:cTn id="259" dur="500"/>
                                            <p:tgtEl>
                                              <p:spTgt spid="124"/>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7"/>
                                            </p:tgtEl>
                                            <p:attrNameLst>
                                              <p:attrName>style.visibility</p:attrName>
                                            </p:attrNameLst>
                                          </p:cBhvr>
                                          <p:to>
                                            <p:strVal val="visible"/>
                                          </p:to>
                                        </p:set>
                                        <p:anim calcmode="lin" valueType="num">
                                          <p:cBhvr>
                                            <p:cTn id="262" dur="500" fill="hold"/>
                                            <p:tgtEl>
                                              <p:spTgt spid="127"/>
                                            </p:tgtEl>
                                            <p:attrNameLst>
                                              <p:attrName>ppt_w</p:attrName>
                                            </p:attrNameLst>
                                          </p:cBhvr>
                                          <p:tavLst>
                                            <p:tav tm="0">
                                              <p:val>
                                                <p:fltVal val="0"/>
                                              </p:val>
                                            </p:tav>
                                            <p:tav tm="100000">
                                              <p:val>
                                                <p:strVal val="#ppt_w"/>
                                              </p:val>
                                            </p:tav>
                                          </p:tavLst>
                                        </p:anim>
                                        <p:anim calcmode="lin" valueType="num">
                                          <p:cBhvr>
                                            <p:cTn id="263" dur="500" fill="hold"/>
                                            <p:tgtEl>
                                              <p:spTgt spid="127"/>
                                            </p:tgtEl>
                                            <p:attrNameLst>
                                              <p:attrName>ppt_h</p:attrName>
                                            </p:attrNameLst>
                                          </p:cBhvr>
                                          <p:tavLst>
                                            <p:tav tm="0">
                                              <p:val>
                                                <p:fltVal val="0"/>
                                              </p:val>
                                            </p:tav>
                                            <p:tav tm="100000">
                                              <p:val>
                                                <p:strVal val="#ppt_h"/>
                                              </p:val>
                                            </p:tav>
                                          </p:tavLst>
                                        </p:anim>
                                        <p:animEffect transition="in" filter="fade">
                                          <p:cBhvr>
                                            <p:cTn id="264" dur="500"/>
                                            <p:tgtEl>
                                              <p:spTgt spid="1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0"/>
                                            </p:tgtEl>
                                            <p:attrNameLst>
                                              <p:attrName>style.visibility</p:attrName>
                                            </p:attrNameLst>
                                          </p:cBhvr>
                                          <p:to>
                                            <p:strVal val="visible"/>
                                          </p:to>
                                        </p:set>
                                        <p:anim calcmode="lin" valueType="num">
                                          <p:cBhvr>
                                            <p:cTn id="267" dur="500" fill="hold"/>
                                            <p:tgtEl>
                                              <p:spTgt spid="130"/>
                                            </p:tgtEl>
                                            <p:attrNameLst>
                                              <p:attrName>ppt_w</p:attrName>
                                            </p:attrNameLst>
                                          </p:cBhvr>
                                          <p:tavLst>
                                            <p:tav tm="0">
                                              <p:val>
                                                <p:fltVal val="0"/>
                                              </p:val>
                                            </p:tav>
                                            <p:tav tm="100000">
                                              <p:val>
                                                <p:strVal val="#ppt_w"/>
                                              </p:val>
                                            </p:tav>
                                          </p:tavLst>
                                        </p:anim>
                                        <p:anim calcmode="lin" valueType="num">
                                          <p:cBhvr>
                                            <p:cTn id="268" dur="500" fill="hold"/>
                                            <p:tgtEl>
                                              <p:spTgt spid="130"/>
                                            </p:tgtEl>
                                            <p:attrNameLst>
                                              <p:attrName>ppt_h</p:attrName>
                                            </p:attrNameLst>
                                          </p:cBhvr>
                                          <p:tavLst>
                                            <p:tav tm="0">
                                              <p:val>
                                                <p:fltVal val="0"/>
                                              </p:val>
                                            </p:tav>
                                            <p:tav tm="100000">
                                              <p:val>
                                                <p:strVal val="#ppt_h"/>
                                              </p:val>
                                            </p:tav>
                                          </p:tavLst>
                                        </p:anim>
                                        <p:animEffect transition="in" filter="fade">
                                          <p:cBhvr>
                                            <p:cTn id="269" dur="500"/>
                                            <p:tgtEl>
                                              <p:spTgt spid="13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1"/>
                                            </p:tgtEl>
                                            <p:attrNameLst>
                                              <p:attrName>style.visibility</p:attrName>
                                            </p:attrNameLst>
                                          </p:cBhvr>
                                          <p:to>
                                            <p:strVal val="visible"/>
                                          </p:to>
                                        </p:set>
                                        <p:anim calcmode="lin" valueType="num">
                                          <p:cBhvr>
                                            <p:cTn id="272" dur="500" fill="hold"/>
                                            <p:tgtEl>
                                              <p:spTgt spid="131"/>
                                            </p:tgtEl>
                                            <p:attrNameLst>
                                              <p:attrName>ppt_w</p:attrName>
                                            </p:attrNameLst>
                                          </p:cBhvr>
                                          <p:tavLst>
                                            <p:tav tm="0">
                                              <p:val>
                                                <p:fltVal val="0"/>
                                              </p:val>
                                            </p:tav>
                                            <p:tav tm="100000">
                                              <p:val>
                                                <p:strVal val="#ppt_w"/>
                                              </p:val>
                                            </p:tav>
                                          </p:tavLst>
                                        </p:anim>
                                        <p:anim calcmode="lin" valueType="num">
                                          <p:cBhvr>
                                            <p:cTn id="273" dur="500" fill="hold"/>
                                            <p:tgtEl>
                                              <p:spTgt spid="131"/>
                                            </p:tgtEl>
                                            <p:attrNameLst>
                                              <p:attrName>ppt_h</p:attrName>
                                            </p:attrNameLst>
                                          </p:cBhvr>
                                          <p:tavLst>
                                            <p:tav tm="0">
                                              <p:val>
                                                <p:fltVal val="0"/>
                                              </p:val>
                                            </p:tav>
                                            <p:tav tm="100000">
                                              <p:val>
                                                <p:strVal val="#ppt_h"/>
                                              </p:val>
                                            </p:tav>
                                          </p:tavLst>
                                        </p:anim>
                                        <p:animEffect transition="in" filter="fade">
                                          <p:cBhvr>
                                            <p:cTn id="274" dur="500"/>
                                            <p:tgtEl>
                                              <p:spTgt spid="131"/>
                                            </p:tgtEl>
                                          </p:cBhvr>
                                        </p:animEffect>
                                      </p:childTnLst>
                                    </p:cTn>
                                  </p:par>
                                  <p:par>
                                    <p:cTn id="275" presetID="53" presetClass="entr" presetSubtype="16" fill="hold" nodeType="withEffect">
                                      <p:stCondLst>
                                        <p:cond delay="0"/>
                                      </p:stCondLst>
                                      <p:childTnLst>
                                        <p:set>
                                          <p:cBhvr>
                                            <p:cTn id="276" dur="1" fill="hold">
                                              <p:stCondLst>
                                                <p:cond delay="0"/>
                                              </p:stCondLst>
                                            </p:cTn>
                                            <p:tgtEl>
                                              <p:spTgt spid="132"/>
                                            </p:tgtEl>
                                            <p:attrNameLst>
                                              <p:attrName>style.visibility</p:attrName>
                                            </p:attrNameLst>
                                          </p:cBhvr>
                                          <p:to>
                                            <p:strVal val="visible"/>
                                          </p:to>
                                        </p:set>
                                        <p:anim calcmode="lin" valueType="num">
                                          <p:cBhvr>
                                            <p:cTn id="277" dur="500" fill="hold"/>
                                            <p:tgtEl>
                                              <p:spTgt spid="132"/>
                                            </p:tgtEl>
                                            <p:attrNameLst>
                                              <p:attrName>ppt_w</p:attrName>
                                            </p:attrNameLst>
                                          </p:cBhvr>
                                          <p:tavLst>
                                            <p:tav tm="0">
                                              <p:val>
                                                <p:fltVal val="0"/>
                                              </p:val>
                                            </p:tav>
                                            <p:tav tm="100000">
                                              <p:val>
                                                <p:strVal val="#ppt_w"/>
                                              </p:val>
                                            </p:tav>
                                          </p:tavLst>
                                        </p:anim>
                                        <p:anim calcmode="lin" valueType="num">
                                          <p:cBhvr>
                                            <p:cTn id="278" dur="500" fill="hold"/>
                                            <p:tgtEl>
                                              <p:spTgt spid="132"/>
                                            </p:tgtEl>
                                            <p:attrNameLst>
                                              <p:attrName>ppt_h</p:attrName>
                                            </p:attrNameLst>
                                          </p:cBhvr>
                                          <p:tavLst>
                                            <p:tav tm="0">
                                              <p:val>
                                                <p:fltVal val="0"/>
                                              </p:val>
                                            </p:tav>
                                            <p:tav tm="100000">
                                              <p:val>
                                                <p:strVal val="#ppt_h"/>
                                              </p:val>
                                            </p:tav>
                                          </p:tavLst>
                                        </p:anim>
                                        <p:animEffect transition="in" filter="fade">
                                          <p:cBhvr>
                                            <p:cTn id="279" dur="500"/>
                                            <p:tgtEl>
                                              <p:spTgt spid="132"/>
                                            </p:tgtEl>
                                          </p:cBhvr>
                                        </p:animEffect>
                                      </p:childTnLst>
                                    </p:cTn>
                                  </p:par>
                                  <p:par>
                                    <p:cTn id="280" presetID="53" presetClass="entr" presetSubtype="16" fill="hold" nodeType="withEffect">
                                      <p:stCondLst>
                                        <p:cond delay="0"/>
                                      </p:stCondLst>
                                      <p:childTnLst>
                                        <p:set>
                                          <p:cBhvr>
                                            <p:cTn id="281" dur="1" fill="hold">
                                              <p:stCondLst>
                                                <p:cond delay="0"/>
                                              </p:stCondLst>
                                            </p:cTn>
                                            <p:tgtEl>
                                              <p:spTgt spid="133"/>
                                            </p:tgtEl>
                                            <p:attrNameLst>
                                              <p:attrName>style.visibility</p:attrName>
                                            </p:attrNameLst>
                                          </p:cBhvr>
                                          <p:to>
                                            <p:strVal val="visible"/>
                                          </p:to>
                                        </p:set>
                                        <p:anim calcmode="lin" valueType="num">
                                          <p:cBhvr>
                                            <p:cTn id="282" dur="500" fill="hold"/>
                                            <p:tgtEl>
                                              <p:spTgt spid="133"/>
                                            </p:tgtEl>
                                            <p:attrNameLst>
                                              <p:attrName>ppt_w</p:attrName>
                                            </p:attrNameLst>
                                          </p:cBhvr>
                                          <p:tavLst>
                                            <p:tav tm="0">
                                              <p:val>
                                                <p:fltVal val="0"/>
                                              </p:val>
                                            </p:tav>
                                            <p:tav tm="100000">
                                              <p:val>
                                                <p:strVal val="#ppt_w"/>
                                              </p:val>
                                            </p:tav>
                                          </p:tavLst>
                                        </p:anim>
                                        <p:anim calcmode="lin" valueType="num">
                                          <p:cBhvr>
                                            <p:cTn id="283" dur="500" fill="hold"/>
                                            <p:tgtEl>
                                              <p:spTgt spid="133"/>
                                            </p:tgtEl>
                                            <p:attrNameLst>
                                              <p:attrName>ppt_h</p:attrName>
                                            </p:attrNameLst>
                                          </p:cBhvr>
                                          <p:tavLst>
                                            <p:tav tm="0">
                                              <p:val>
                                                <p:fltVal val="0"/>
                                              </p:val>
                                            </p:tav>
                                            <p:tav tm="100000">
                                              <p:val>
                                                <p:strVal val="#ppt_h"/>
                                              </p:val>
                                            </p:tav>
                                          </p:tavLst>
                                        </p:anim>
                                        <p:animEffect transition="in" filter="fade">
                                          <p:cBhvr>
                                            <p:cTn id="284" dur="500"/>
                                            <p:tgtEl>
                                              <p:spTgt spid="13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6"/>
                                            </p:tgtEl>
                                            <p:attrNameLst>
                                              <p:attrName>style.visibility</p:attrName>
                                            </p:attrNameLst>
                                          </p:cBhvr>
                                          <p:to>
                                            <p:strVal val="visible"/>
                                          </p:to>
                                        </p:set>
                                        <p:anim calcmode="lin" valueType="num">
                                          <p:cBhvr>
                                            <p:cTn id="287" dur="500" fill="hold"/>
                                            <p:tgtEl>
                                              <p:spTgt spid="136"/>
                                            </p:tgtEl>
                                            <p:attrNameLst>
                                              <p:attrName>ppt_w</p:attrName>
                                            </p:attrNameLst>
                                          </p:cBhvr>
                                          <p:tavLst>
                                            <p:tav tm="0">
                                              <p:val>
                                                <p:fltVal val="0"/>
                                              </p:val>
                                            </p:tav>
                                            <p:tav tm="100000">
                                              <p:val>
                                                <p:strVal val="#ppt_w"/>
                                              </p:val>
                                            </p:tav>
                                          </p:tavLst>
                                        </p:anim>
                                        <p:anim calcmode="lin" valueType="num">
                                          <p:cBhvr>
                                            <p:cTn id="288" dur="500" fill="hold"/>
                                            <p:tgtEl>
                                              <p:spTgt spid="136"/>
                                            </p:tgtEl>
                                            <p:attrNameLst>
                                              <p:attrName>ppt_h</p:attrName>
                                            </p:attrNameLst>
                                          </p:cBhvr>
                                          <p:tavLst>
                                            <p:tav tm="0">
                                              <p:val>
                                                <p:fltVal val="0"/>
                                              </p:val>
                                            </p:tav>
                                            <p:tav tm="100000">
                                              <p:val>
                                                <p:strVal val="#ppt_h"/>
                                              </p:val>
                                            </p:tav>
                                          </p:tavLst>
                                        </p:anim>
                                        <p:animEffect transition="in" filter="fade">
                                          <p:cBhvr>
                                            <p:cTn id="289" dur="500"/>
                                            <p:tgtEl>
                                              <p:spTgt spid="136"/>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7"/>
                                            </p:tgtEl>
                                            <p:attrNameLst>
                                              <p:attrName>style.visibility</p:attrName>
                                            </p:attrNameLst>
                                          </p:cBhvr>
                                          <p:to>
                                            <p:strVal val="visible"/>
                                          </p:to>
                                        </p:set>
                                        <p:anim calcmode="lin" valueType="num">
                                          <p:cBhvr>
                                            <p:cTn id="292" dur="500" fill="hold"/>
                                            <p:tgtEl>
                                              <p:spTgt spid="137"/>
                                            </p:tgtEl>
                                            <p:attrNameLst>
                                              <p:attrName>ppt_w</p:attrName>
                                            </p:attrNameLst>
                                          </p:cBhvr>
                                          <p:tavLst>
                                            <p:tav tm="0">
                                              <p:val>
                                                <p:fltVal val="0"/>
                                              </p:val>
                                            </p:tav>
                                            <p:tav tm="100000">
                                              <p:val>
                                                <p:strVal val="#ppt_w"/>
                                              </p:val>
                                            </p:tav>
                                          </p:tavLst>
                                        </p:anim>
                                        <p:anim calcmode="lin" valueType="num">
                                          <p:cBhvr>
                                            <p:cTn id="293" dur="500" fill="hold"/>
                                            <p:tgtEl>
                                              <p:spTgt spid="137"/>
                                            </p:tgtEl>
                                            <p:attrNameLst>
                                              <p:attrName>ppt_h</p:attrName>
                                            </p:attrNameLst>
                                          </p:cBhvr>
                                          <p:tavLst>
                                            <p:tav tm="0">
                                              <p:val>
                                                <p:fltVal val="0"/>
                                              </p:val>
                                            </p:tav>
                                            <p:tav tm="100000">
                                              <p:val>
                                                <p:strVal val="#ppt_h"/>
                                              </p:val>
                                            </p:tav>
                                          </p:tavLst>
                                        </p:anim>
                                        <p:animEffect transition="in" filter="fade">
                                          <p:cBhvr>
                                            <p:cTn id="294" dur="500"/>
                                            <p:tgtEl>
                                              <p:spTgt spid="137"/>
                                            </p:tgtEl>
                                          </p:cBhvr>
                                        </p:animEffect>
                                      </p:childTnLst>
                                    </p:cTn>
                                  </p:par>
                                  <p:par>
                                    <p:cTn id="295" presetID="53" presetClass="entr" presetSubtype="16" fill="hold" nodeType="withEffect">
                                      <p:stCondLst>
                                        <p:cond delay="0"/>
                                      </p:stCondLst>
                                      <p:childTnLst>
                                        <p:set>
                                          <p:cBhvr>
                                            <p:cTn id="296" dur="1" fill="hold">
                                              <p:stCondLst>
                                                <p:cond delay="0"/>
                                              </p:stCondLst>
                                            </p:cTn>
                                            <p:tgtEl>
                                              <p:spTgt spid="138"/>
                                            </p:tgtEl>
                                            <p:attrNameLst>
                                              <p:attrName>style.visibility</p:attrName>
                                            </p:attrNameLst>
                                          </p:cBhvr>
                                          <p:to>
                                            <p:strVal val="visible"/>
                                          </p:to>
                                        </p:set>
                                        <p:anim calcmode="lin" valueType="num">
                                          <p:cBhvr>
                                            <p:cTn id="297" dur="500" fill="hold"/>
                                            <p:tgtEl>
                                              <p:spTgt spid="138"/>
                                            </p:tgtEl>
                                            <p:attrNameLst>
                                              <p:attrName>ppt_w</p:attrName>
                                            </p:attrNameLst>
                                          </p:cBhvr>
                                          <p:tavLst>
                                            <p:tav tm="0">
                                              <p:val>
                                                <p:fltVal val="0"/>
                                              </p:val>
                                            </p:tav>
                                            <p:tav tm="100000">
                                              <p:val>
                                                <p:strVal val="#ppt_w"/>
                                              </p:val>
                                            </p:tav>
                                          </p:tavLst>
                                        </p:anim>
                                        <p:anim calcmode="lin" valueType="num">
                                          <p:cBhvr>
                                            <p:cTn id="298" dur="500" fill="hold"/>
                                            <p:tgtEl>
                                              <p:spTgt spid="138"/>
                                            </p:tgtEl>
                                            <p:attrNameLst>
                                              <p:attrName>ppt_h</p:attrName>
                                            </p:attrNameLst>
                                          </p:cBhvr>
                                          <p:tavLst>
                                            <p:tav tm="0">
                                              <p:val>
                                                <p:fltVal val="0"/>
                                              </p:val>
                                            </p:tav>
                                            <p:tav tm="100000">
                                              <p:val>
                                                <p:strVal val="#ppt_h"/>
                                              </p:val>
                                            </p:tav>
                                          </p:tavLst>
                                        </p:anim>
                                        <p:animEffect transition="in" filter="fade">
                                          <p:cBhvr>
                                            <p:cTn id="299" dur="500"/>
                                            <p:tgtEl>
                                              <p:spTgt spid="138"/>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9"/>
                                            </p:tgtEl>
                                            <p:attrNameLst>
                                              <p:attrName>style.visibility</p:attrName>
                                            </p:attrNameLst>
                                          </p:cBhvr>
                                          <p:to>
                                            <p:strVal val="visible"/>
                                          </p:to>
                                        </p:set>
                                        <p:anim calcmode="lin" valueType="num">
                                          <p:cBhvr>
                                            <p:cTn id="302" dur="500" fill="hold"/>
                                            <p:tgtEl>
                                              <p:spTgt spid="139"/>
                                            </p:tgtEl>
                                            <p:attrNameLst>
                                              <p:attrName>ppt_w</p:attrName>
                                            </p:attrNameLst>
                                          </p:cBhvr>
                                          <p:tavLst>
                                            <p:tav tm="0">
                                              <p:val>
                                                <p:fltVal val="0"/>
                                              </p:val>
                                            </p:tav>
                                            <p:tav tm="100000">
                                              <p:val>
                                                <p:strVal val="#ppt_w"/>
                                              </p:val>
                                            </p:tav>
                                          </p:tavLst>
                                        </p:anim>
                                        <p:anim calcmode="lin" valueType="num">
                                          <p:cBhvr>
                                            <p:cTn id="303" dur="500" fill="hold"/>
                                            <p:tgtEl>
                                              <p:spTgt spid="139"/>
                                            </p:tgtEl>
                                            <p:attrNameLst>
                                              <p:attrName>ppt_h</p:attrName>
                                            </p:attrNameLst>
                                          </p:cBhvr>
                                          <p:tavLst>
                                            <p:tav tm="0">
                                              <p:val>
                                                <p:fltVal val="0"/>
                                              </p:val>
                                            </p:tav>
                                            <p:tav tm="100000">
                                              <p:val>
                                                <p:strVal val="#ppt_h"/>
                                              </p:val>
                                            </p:tav>
                                          </p:tavLst>
                                        </p:anim>
                                        <p:animEffect transition="in" filter="fade">
                                          <p:cBhvr>
                                            <p:cTn id="304" dur="500"/>
                                            <p:tgtEl>
                                              <p:spTgt spid="139"/>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0"/>
                                            </p:tgtEl>
                                            <p:attrNameLst>
                                              <p:attrName>style.visibility</p:attrName>
                                            </p:attrNameLst>
                                          </p:cBhvr>
                                          <p:to>
                                            <p:strVal val="visible"/>
                                          </p:to>
                                        </p:set>
                                        <p:anim calcmode="lin" valueType="num">
                                          <p:cBhvr>
                                            <p:cTn id="307" dur="500" fill="hold"/>
                                            <p:tgtEl>
                                              <p:spTgt spid="140"/>
                                            </p:tgtEl>
                                            <p:attrNameLst>
                                              <p:attrName>ppt_w</p:attrName>
                                            </p:attrNameLst>
                                          </p:cBhvr>
                                          <p:tavLst>
                                            <p:tav tm="0">
                                              <p:val>
                                                <p:fltVal val="0"/>
                                              </p:val>
                                            </p:tav>
                                            <p:tav tm="100000">
                                              <p:val>
                                                <p:strVal val="#ppt_w"/>
                                              </p:val>
                                            </p:tav>
                                          </p:tavLst>
                                        </p:anim>
                                        <p:anim calcmode="lin" valueType="num">
                                          <p:cBhvr>
                                            <p:cTn id="308" dur="500" fill="hold"/>
                                            <p:tgtEl>
                                              <p:spTgt spid="140"/>
                                            </p:tgtEl>
                                            <p:attrNameLst>
                                              <p:attrName>ppt_h</p:attrName>
                                            </p:attrNameLst>
                                          </p:cBhvr>
                                          <p:tavLst>
                                            <p:tav tm="0">
                                              <p:val>
                                                <p:fltVal val="0"/>
                                              </p:val>
                                            </p:tav>
                                            <p:tav tm="100000">
                                              <p:val>
                                                <p:strVal val="#ppt_h"/>
                                              </p:val>
                                            </p:tav>
                                          </p:tavLst>
                                        </p:anim>
                                        <p:animEffect transition="in" filter="fade">
                                          <p:cBhvr>
                                            <p:cTn id="309" dur="500"/>
                                            <p:tgtEl>
                                              <p:spTgt spid="140"/>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1"/>
                                            </p:tgtEl>
                                            <p:attrNameLst>
                                              <p:attrName>style.visibility</p:attrName>
                                            </p:attrNameLst>
                                          </p:cBhvr>
                                          <p:to>
                                            <p:strVal val="visible"/>
                                          </p:to>
                                        </p:set>
                                        <p:anim calcmode="lin" valueType="num">
                                          <p:cBhvr>
                                            <p:cTn id="312" dur="500" fill="hold"/>
                                            <p:tgtEl>
                                              <p:spTgt spid="141"/>
                                            </p:tgtEl>
                                            <p:attrNameLst>
                                              <p:attrName>ppt_w</p:attrName>
                                            </p:attrNameLst>
                                          </p:cBhvr>
                                          <p:tavLst>
                                            <p:tav tm="0">
                                              <p:val>
                                                <p:fltVal val="0"/>
                                              </p:val>
                                            </p:tav>
                                            <p:tav tm="100000">
                                              <p:val>
                                                <p:strVal val="#ppt_w"/>
                                              </p:val>
                                            </p:tav>
                                          </p:tavLst>
                                        </p:anim>
                                        <p:anim calcmode="lin" valueType="num">
                                          <p:cBhvr>
                                            <p:cTn id="313" dur="500" fill="hold"/>
                                            <p:tgtEl>
                                              <p:spTgt spid="141"/>
                                            </p:tgtEl>
                                            <p:attrNameLst>
                                              <p:attrName>ppt_h</p:attrName>
                                            </p:attrNameLst>
                                          </p:cBhvr>
                                          <p:tavLst>
                                            <p:tav tm="0">
                                              <p:val>
                                                <p:fltVal val="0"/>
                                              </p:val>
                                            </p:tav>
                                            <p:tav tm="100000">
                                              <p:val>
                                                <p:strVal val="#ppt_h"/>
                                              </p:val>
                                            </p:tav>
                                          </p:tavLst>
                                        </p:anim>
                                        <p:animEffect transition="in" filter="fade">
                                          <p:cBhvr>
                                            <p:cTn id="314" dur="500"/>
                                            <p:tgtEl>
                                              <p:spTgt spid="14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42"/>
                                            </p:tgtEl>
                                            <p:attrNameLst>
                                              <p:attrName>style.visibility</p:attrName>
                                            </p:attrNameLst>
                                          </p:cBhvr>
                                          <p:to>
                                            <p:strVal val="visible"/>
                                          </p:to>
                                        </p:set>
                                        <p:anim calcmode="lin" valueType="num">
                                          <p:cBhvr>
                                            <p:cTn id="317" dur="500" fill="hold"/>
                                            <p:tgtEl>
                                              <p:spTgt spid="142"/>
                                            </p:tgtEl>
                                            <p:attrNameLst>
                                              <p:attrName>ppt_w</p:attrName>
                                            </p:attrNameLst>
                                          </p:cBhvr>
                                          <p:tavLst>
                                            <p:tav tm="0">
                                              <p:val>
                                                <p:fltVal val="0"/>
                                              </p:val>
                                            </p:tav>
                                            <p:tav tm="100000">
                                              <p:val>
                                                <p:strVal val="#ppt_w"/>
                                              </p:val>
                                            </p:tav>
                                          </p:tavLst>
                                        </p:anim>
                                        <p:anim calcmode="lin" valueType="num">
                                          <p:cBhvr>
                                            <p:cTn id="318" dur="500" fill="hold"/>
                                            <p:tgtEl>
                                              <p:spTgt spid="142"/>
                                            </p:tgtEl>
                                            <p:attrNameLst>
                                              <p:attrName>ppt_h</p:attrName>
                                            </p:attrNameLst>
                                          </p:cBhvr>
                                          <p:tavLst>
                                            <p:tav tm="0">
                                              <p:val>
                                                <p:fltVal val="0"/>
                                              </p:val>
                                            </p:tav>
                                            <p:tav tm="100000">
                                              <p:val>
                                                <p:strVal val="#ppt_h"/>
                                              </p:val>
                                            </p:tav>
                                          </p:tavLst>
                                        </p:anim>
                                        <p:animEffect transition="in" filter="fade">
                                          <p:cBhvr>
                                            <p:cTn id="319" dur="500"/>
                                            <p:tgtEl>
                                              <p:spTgt spid="14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43"/>
                                            </p:tgtEl>
                                            <p:attrNameLst>
                                              <p:attrName>style.visibility</p:attrName>
                                            </p:attrNameLst>
                                          </p:cBhvr>
                                          <p:to>
                                            <p:strVal val="visible"/>
                                          </p:to>
                                        </p:set>
                                        <p:anim calcmode="lin" valueType="num">
                                          <p:cBhvr>
                                            <p:cTn id="322" dur="500" fill="hold"/>
                                            <p:tgtEl>
                                              <p:spTgt spid="143"/>
                                            </p:tgtEl>
                                            <p:attrNameLst>
                                              <p:attrName>ppt_w</p:attrName>
                                            </p:attrNameLst>
                                          </p:cBhvr>
                                          <p:tavLst>
                                            <p:tav tm="0">
                                              <p:val>
                                                <p:fltVal val="0"/>
                                              </p:val>
                                            </p:tav>
                                            <p:tav tm="100000">
                                              <p:val>
                                                <p:strVal val="#ppt_w"/>
                                              </p:val>
                                            </p:tav>
                                          </p:tavLst>
                                        </p:anim>
                                        <p:anim calcmode="lin" valueType="num">
                                          <p:cBhvr>
                                            <p:cTn id="323" dur="500" fill="hold"/>
                                            <p:tgtEl>
                                              <p:spTgt spid="143"/>
                                            </p:tgtEl>
                                            <p:attrNameLst>
                                              <p:attrName>ppt_h</p:attrName>
                                            </p:attrNameLst>
                                          </p:cBhvr>
                                          <p:tavLst>
                                            <p:tav tm="0">
                                              <p:val>
                                                <p:fltVal val="0"/>
                                              </p:val>
                                            </p:tav>
                                            <p:tav tm="100000">
                                              <p:val>
                                                <p:strVal val="#ppt_h"/>
                                              </p:val>
                                            </p:tav>
                                          </p:tavLst>
                                        </p:anim>
                                        <p:animEffect transition="in" filter="fade">
                                          <p:cBhvr>
                                            <p:cTn id="324" dur="500"/>
                                            <p:tgtEl>
                                              <p:spTgt spid="14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
                                            </p:tgtEl>
                                            <p:attrNameLst>
                                              <p:attrName>style.visibility</p:attrName>
                                            </p:attrNameLst>
                                          </p:cBhvr>
                                          <p:to>
                                            <p:strVal val="visible"/>
                                          </p:to>
                                        </p:set>
                                        <p:anim calcmode="lin" valueType="num">
                                          <p:cBhvr>
                                            <p:cTn id="327" dur="500" fill="hold"/>
                                            <p:tgtEl>
                                              <p:spTgt spid="144"/>
                                            </p:tgtEl>
                                            <p:attrNameLst>
                                              <p:attrName>ppt_w</p:attrName>
                                            </p:attrNameLst>
                                          </p:cBhvr>
                                          <p:tavLst>
                                            <p:tav tm="0">
                                              <p:val>
                                                <p:fltVal val="0"/>
                                              </p:val>
                                            </p:tav>
                                            <p:tav tm="100000">
                                              <p:val>
                                                <p:strVal val="#ppt_w"/>
                                              </p:val>
                                            </p:tav>
                                          </p:tavLst>
                                        </p:anim>
                                        <p:anim calcmode="lin" valueType="num">
                                          <p:cBhvr>
                                            <p:cTn id="328" dur="500" fill="hold"/>
                                            <p:tgtEl>
                                              <p:spTgt spid="144"/>
                                            </p:tgtEl>
                                            <p:attrNameLst>
                                              <p:attrName>ppt_h</p:attrName>
                                            </p:attrNameLst>
                                          </p:cBhvr>
                                          <p:tavLst>
                                            <p:tav tm="0">
                                              <p:val>
                                                <p:fltVal val="0"/>
                                              </p:val>
                                            </p:tav>
                                            <p:tav tm="100000">
                                              <p:val>
                                                <p:strVal val="#ppt_h"/>
                                              </p:val>
                                            </p:tav>
                                          </p:tavLst>
                                        </p:anim>
                                        <p:animEffect transition="in" filter="fade">
                                          <p:cBhvr>
                                            <p:cTn id="329" dur="500"/>
                                            <p:tgtEl>
                                              <p:spTgt spid="144"/>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5"/>
                                            </p:tgtEl>
                                            <p:attrNameLst>
                                              <p:attrName>style.visibility</p:attrName>
                                            </p:attrNameLst>
                                          </p:cBhvr>
                                          <p:to>
                                            <p:strVal val="visible"/>
                                          </p:to>
                                        </p:set>
                                        <p:anim calcmode="lin" valueType="num">
                                          <p:cBhvr>
                                            <p:cTn id="332" dur="500" fill="hold"/>
                                            <p:tgtEl>
                                              <p:spTgt spid="145"/>
                                            </p:tgtEl>
                                            <p:attrNameLst>
                                              <p:attrName>ppt_w</p:attrName>
                                            </p:attrNameLst>
                                          </p:cBhvr>
                                          <p:tavLst>
                                            <p:tav tm="0">
                                              <p:val>
                                                <p:fltVal val="0"/>
                                              </p:val>
                                            </p:tav>
                                            <p:tav tm="100000">
                                              <p:val>
                                                <p:strVal val="#ppt_w"/>
                                              </p:val>
                                            </p:tav>
                                          </p:tavLst>
                                        </p:anim>
                                        <p:anim calcmode="lin" valueType="num">
                                          <p:cBhvr>
                                            <p:cTn id="333" dur="500" fill="hold"/>
                                            <p:tgtEl>
                                              <p:spTgt spid="145"/>
                                            </p:tgtEl>
                                            <p:attrNameLst>
                                              <p:attrName>ppt_h</p:attrName>
                                            </p:attrNameLst>
                                          </p:cBhvr>
                                          <p:tavLst>
                                            <p:tav tm="0">
                                              <p:val>
                                                <p:fltVal val="0"/>
                                              </p:val>
                                            </p:tav>
                                            <p:tav tm="100000">
                                              <p:val>
                                                <p:strVal val="#ppt_h"/>
                                              </p:val>
                                            </p:tav>
                                          </p:tavLst>
                                        </p:anim>
                                        <p:animEffect transition="in" filter="fade">
                                          <p:cBhvr>
                                            <p:cTn id="334" dur="500"/>
                                            <p:tgtEl>
                                              <p:spTgt spid="145"/>
                                            </p:tgtEl>
                                          </p:cBhvr>
                                        </p:animEffect>
                                      </p:childTnLst>
                                    </p:cTn>
                                  </p:par>
                                  <p:par>
                                    <p:cTn id="335" presetID="53" presetClass="entr" presetSubtype="16" fill="hold" nodeType="withEffect">
                                      <p:stCondLst>
                                        <p:cond delay="0"/>
                                      </p:stCondLst>
                                      <p:childTnLst>
                                        <p:set>
                                          <p:cBhvr>
                                            <p:cTn id="336" dur="1" fill="hold">
                                              <p:stCondLst>
                                                <p:cond delay="0"/>
                                              </p:stCondLst>
                                            </p:cTn>
                                            <p:tgtEl>
                                              <p:spTgt spid="146"/>
                                            </p:tgtEl>
                                            <p:attrNameLst>
                                              <p:attrName>style.visibility</p:attrName>
                                            </p:attrNameLst>
                                          </p:cBhvr>
                                          <p:to>
                                            <p:strVal val="visible"/>
                                          </p:to>
                                        </p:set>
                                        <p:anim calcmode="lin" valueType="num">
                                          <p:cBhvr>
                                            <p:cTn id="337" dur="500" fill="hold"/>
                                            <p:tgtEl>
                                              <p:spTgt spid="146"/>
                                            </p:tgtEl>
                                            <p:attrNameLst>
                                              <p:attrName>ppt_w</p:attrName>
                                            </p:attrNameLst>
                                          </p:cBhvr>
                                          <p:tavLst>
                                            <p:tav tm="0">
                                              <p:val>
                                                <p:fltVal val="0"/>
                                              </p:val>
                                            </p:tav>
                                            <p:tav tm="100000">
                                              <p:val>
                                                <p:strVal val="#ppt_w"/>
                                              </p:val>
                                            </p:tav>
                                          </p:tavLst>
                                        </p:anim>
                                        <p:anim calcmode="lin" valueType="num">
                                          <p:cBhvr>
                                            <p:cTn id="338" dur="500" fill="hold"/>
                                            <p:tgtEl>
                                              <p:spTgt spid="146"/>
                                            </p:tgtEl>
                                            <p:attrNameLst>
                                              <p:attrName>ppt_h</p:attrName>
                                            </p:attrNameLst>
                                          </p:cBhvr>
                                          <p:tavLst>
                                            <p:tav tm="0">
                                              <p:val>
                                                <p:fltVal val="0"/>
                                              </p:val>
                                            </p:tav>
                                            <p:tav tm="100000">
                                              <p:val>
                                                <p:strVal val="#ppt_h"/>
                                              </p:val>
                                            </p:tav>
                                          </p:tavLst>
                                        </p:anim>
                                        <p:animEffect transition="in" filter="fade">
                                          <p:cBhvr>
                                            <p:cTn id="339" dur="500"/>
                                            <p:tgtEl>
                                              <p:spTgt spid="146"/>
                                            </p:tgtEl>
                                          </p:cBhvr>
                                        </p:animEffect>
                                      </p:childTnLst>
                                    </p:cTn>
                                  </p:par>
                                  <p:par>
                                    <p:cTn id="340" presetID="53" presetClass="entr" presetSubtype="16" fill="hold" nodeType="withEffect">
                                      <p:stCondLst>
                                        <p:cond delay="0"/>
                                      </p:stCondLst>
                                      <p:childTnLst>
                                        <p:set>
                                          <p:cBhvr>
                                            <p:cTn id="341" dur="1" fill="hold">
                                              <p:stCondLst>
                                                <p:cond delay="0"/>
                                              </p:stCondLst>
                                            </p:cTn>
                                            <p:tgtEl>
                                              <p:spTgt spid="147"/>
                                            </p:tgtEl>
                                            <p:attrNameLst>
                                              <p:attrName>style.visibility</p:attrName>
                                            </p:attrNameLst>
                                          </p:cBhvr>
                                          <p:to>
                                            <p:strVal val="visible"/>
                                          </p:to>
                                        </p:set>
                                        <p:anim calcmode="lin" valueType="num">
                                          <p:cBhvr>
                                            <p:cTn id="342" dur="500" fill="hold"/>
                                            <p:tgtEl>
                                              <p:spTgt spid="147"/>
                                            </p:tgtEl>
                                            <p:attrNameLst>
                                              <p:attrName>ppt_w</p:attrName>
                                            </p:attrNameLst>
                                          </p:cBhvr>
                                          <p:tavLst>
                                            <p:tav tm="0">
                                              <p:val>
                                                <p:fltVal val="0"/>
                                              </p:val>
                                            </p:tav>
                                            <p:tav tm="100000">
                                              <p:val>
                                                <p:strVal val="#ppt_w"/>
                                              </p:val>
                                            </p:tav>
                                          </p:tavLst>
                                        </p:anim>
                                        <p:anim calcmode="lin" valueType="num">
                                          <p:cBhvr>
                                            <p:cTn id="343" dur="500" fill="hold"/>
                                            <p:tgtEl>
                                              <p:spTgt spid="147"/>
                                            </p:tgtEl>
                                            <p:attrNameLst>
                                              <p:attrName>ppt_h</p:attrName>
                                            </p:attrNameLst>
                                          </p:cBhvr>
                                          <p:tavLst>
                                            <p:tav tm="0">
                                              <p:val>
                                                <p:fltVal val="0"/>
                                              </p:val>
                                            </p:tav>
                                            <p:tav tm="100000">
                                              <p:val>
                                                <p:strVal val="#ppt_h"/>
                                              </p:val>
                                            </p:tav>
                                          </p:tavLst>
                                        </p:anim>
                                        <p:animEffect transition="in" filter="fade">
                                          <p:cBhvr>
                                            <p:cTn id="344" dur="500"/>
                                            <p:tgtEl>
                                              <p:spTgt spid="14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8"/>
                                            </p:tgtEl>
                                            <p:attrNameLst>
                                              <p:attrName>style.visibility</p:attrName>
                                            </p:attrNameLst>
                                          </p:cBhvr>
                                          <p:to>
                                            <p:strVal val="visible"/>
                                          </p:to>
                                        </p:set>
                                        <p:anim calcmode="lin" valueType="num">
                                          <p:cBhvr>
                                            <p:cTn id="347" dur="500" fill="hold"/>
                                            <p:tgtEl>
                                              <p:spTgt spid="148"/>
                                            </p:tgtEl>
                                            <p:attrNameLst>
                                              <p:attrName>ppt_w</p:attrName>
                                            </p:attrNameLst>
                                          </p:cBhvr>
                                          <p:tavLst>
                                            <p:tav tm="0">
                                              <p:val>
                                                <p:fltVal val="0"/>
                                              </p:val>
                                            </p:tav>
                                            <p:tav tm="100000">
                                              <p:val>
                                                <p:strVal val="#ppt_w"/>
                                              </p:val>
                                            </p:tav>
                                          </p:tavLst>
                                        </p:anim>
                                        <p:anim calcmode="lin" valueType="num">
                                          <p:cBhvr>
                                            <p:cTn id="348" dur="500" fill="hold"/>
                                            <p:tgtEl>
                                              <p:spTgt spid="148"/>
                                            </p:tgtEl>
                                            <p:attrNameLst>
                                              <p:attrName>ppt_h</p:attrName>
                                            </p:attrNameLst>
                                          </p:cBhvr>
                                          <p:tavLst>
                                            <p:tav tm="0">
                                              <p:val>
                                                <p:fltVal val="0"/>
                                              </p:val>
                                            </p:tav>
                                            <p:tav tm="100000">
                                              <p:val>
                                                <p:strVal val="#ppt_h"/>
                                              </p:val>
                                            </p:tav>
                                          </p:tavLst>
                                        </p:anim>
                                        <p:animEffect transition="in" filter="fade">
                                          <p:cBhvr>
                                            <p:cTn id="349" dur="500"/>
                                            <p:tgtEl>
                                              <p:spTgt spid="148"/>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9"/>
                                            </p:tgtEl>
                                            <p:attrNameLst>
                                              <p:attrName>style.visibility</p:attrName>
                                            </p:attrNameLst>
                                          </p:cBhvr>
                                          <p:to>
                                            <p:strVal val="visible"/>
                                          </p:to>
                                        </p:set>
                                        <p:anim calcmode="lin" valueType="num">
                                          <p:cBhvr>
                                            <p:cTn id="352" dur="500" fill="hold"/>
                                            <p:tgtEl>
                                              <p:spTgt spid="149"/>
                                            </p:tgtEl>
                                            <p:attrNameLst>
                                              <p:attrName>ppt_w</p:attrName>
                                            </p:attrNameLst>
                                          </p:cBhvr>
                                          <p:tavLst>
                                            <p:tav tm="0">
                                              <p:val>
                                                <p:fltVal val="0"/>
                                              </p:val>
                                            </p:tav>
                                            <p:tav tm="100000">
                                              <p:val>
                                                <p:strVal val="#ppt_w"/>
                                              </p:val>
                                            </p:tav>
                                          </p:tavLst>
                                        </p:anim>
                                        <p:anim calcmode="lin" valueType="num">
                                          <p:cBhvr>
                                            <p:cTn id="353" dur="500" fill="hold"/>
                                            <p:tgtEl>
                                              <p:spTgt spid="149"/>
                                            </p:tgtEl>
                                            <p:attrNameLst>
                                              <p:attrName>ppt_h</p:attrName>
                                            </p:attrNameLst>
                                          </p:cBhvr>
                                          <p:tavLst>
                                            <p:tav tm="0">
                                              <p:val>
                                                <p:fltVal val="0"/>
                                              </p:val>
                                            </p:tav>
                                            <p:tav tm="100000">
                                              <p:val>
                                                <p:strVal val="#ppt_h"/>
                                              </p:val>
                                            </p:tav>
                                          </p:tavLst>
                                        </p:anim>
                                        <p:animEffect transition="in" filter="fade">
                                          <p:cBhvr>
                                            <p:cTn id="354" dur="500"/>
                                            <p:tgtEl>
                                              <p:spTgt spid="14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50"/>
                                            </p:tgtEl>
                                            <p:attrNameLst>
                                              <p:attrName>style.visibility</p:attrName>
                                            </p:attrNameLst>
                                          </p:cBhvr>
                                          <p:to>
                                            <p:strVal val="visible"/>
                                          </p:to>
                                        </p:set>
                                        <p:anim calcmode="lin" valueType="num">
                                          <p:cBhvr>
                                            <p:cTn id="357" dur="500" fill="hold"/>
                                            <p:tgtEl>
                                              <p:spTgt spid="150"/>
                                            </p:tgtEl>
                                            <p:attrNameLst>
                                              <p:attrName>ppt_w</p:attrName>
                                            </p:attrNameLst>
                                          </p:cBhvr>
                                          <p:tavLst>
                                            <p:tav tm="0">
                                              <p:val>
                                                <p:fltVal val="0"/>
                                              </p:val>
                                            </p:tav>
                                            <p:tav tm="100000">
                                              <p:val>
                                                <p:strVal val="#ppt_w"/>
                                              </p:val>
                                            </p:tav>
                                          </p:tavLst>
                                        </p:anim>
                                        <p:anim calcmode="lin" valueType="num">
                                          <p:cBhvr>
                                            <p:cTn id="358" dur="500" fill="hold"/>
                                            <p:tgtEl>
                                              <p:spTgt spid="150"/>
                                            </p:tgtEl>
                                            <p:attrNameLst>
                                              <p:attrName>ppt_h</p:attrName>
                                            </p:attrNameLst>
                                          </p:cBhvr>
                                          <p:tavLst>
                                            <p:tav tm="0">
                                              <p:val>
                                                <p:fltVal val="0"/>
                                              </p:val>
                                            </p:tav>
                                            <p:tav tm="100000">
                                              <p:val>
                                                <p:strVal val="#ppt_h"/>
                                              </p:val>
                                            </p:tav>
                                          </p:tavLst>
                                        </p:anim>
                                        <p:animEffect transition="in" filter="fade">
                                          <p:cBhvr>
                                            <p:cTn id="359" dur="500"/>
                                            <p:tgtEl>
                                              <p:spTgt spid="150"/>
                                            </p:tgtEl>
                                          </p:cBhvr>
                                        </p:animEffect>
                                      </p:childTnLst>
                                    </p:cTn>
                                  </p:par>
                                  <p:par>
                                    <p:cTn id="360" presetID="53" presetClass="entr" presetSubtype="16" fill="hold" nodeType="withEffect">
                                      <p:stCondLst>
                                        <p:cond delay="0"/>
                                      </p:stCondLst>
                                      <p:childTnLst>
                                        <p:set>
                                          <p:cBhvr>
                                            <p:cTn id="361" dur="1" fill="hold">
                                              <p:stCondLst>
                                                <p:cond delay="0"/>
                                              </p:stCondLst>
                                            </p:cTn>
                                            <p:tgtEl>
                                              <p:spTgt spid="151"/>
                                            </p:tgtEl>
                                            <p:attrNameLst>
                                              <p:attrName>style.visibility</p:attrName>
                                            </p:attrNameLst>
                                          </p:cBhvr>
                                          <p:to>
                                            <p:strVal val="visible"/>
                                          </p:to>
                                        </p:set>
                                        <p:anim calcmode="lin" valueType="num">
                                          <p:cBhvr>
                                            <p:cTn id="362" dur="500" fill="hold"/>
                                            <p:tgtEl>
                                              <p:spTgt spid="151"/>
                                            </p:tgtEl>
                                            <p:attrNameLst>
                                              <p:attrName>ppt_w</p:attrName>
                                            </p:attrNameLst>
                                          </p:cBhvr>
                                          <p:tavLst>
                                            <p:tav tm="0">
                                              <p:val>
                                                <p:fltVal val="0"/>
                                              </p:val>
                                            </p:tav>
                                            <p:tav tm="100000">
                                              <p:val>
                                                <p:strVal val="#ppt_w"/>
                                              </p:val>
                                            </p:tav>
                                          </p:tavLst>
                                        </p:anim>
                                        <p:anim calcmode="lin" valueType="num">
                                          <p:cBhvr>
                                            <p:cTn id="363" dur="500" fill="hold"/>
                                            <p:tgtEl>
                                              <p:spTgt spid="151"/>
                                            </p:tgtEl>
                                            <p:attrNameLst>
                                              <p:attrName>ppt_h</p:attrName>
                                            </p:attrNameLst>
                                          </p:cBhvr>
                                          <p:tavLst>
                                            <p:tav tm="0">
                                              <p:val>
                                                <p:fltVal val="0"/>
                                              </p:val>
                                            </p:tav>
                                            <p:tav tm="100000">
                                              <p:val>
                                                <p:strVal val="#ppt_h"/>
                                              </p:val>
                                            </p:tav>
                                          </p:tavLst>
                                        </p:anim>
                                        <p:animEffect transition="in" filter="fade">
                                          <p:cBhvr>
                                            <p:cTn id="364" dur="500"/>
                                            <p:tgtEl>
                                              <p:spTgt spid="151"/>
                                            </p:tgtEl>
                                          </p:cBhvr>
                                        </p:animEffect>
                                      </p:childTnLst>
                                    </p:cTn>
                                  </p:par>
                                  <p:par>
                                    <p:cTn id="365" presetID="53" presetClass="entr" presetSubtype="16" fill="hold" nodeType="withEffect">
                                      <p:stCondLst>
                                        <p:cond delay="0"/>
                                      </p:stCondLst>
                                      <p:childTnLst>
                                        <p:set>
                                          <p:cBhvr>
                                            <p:cTn id="366" dur="1" fill="hold">
                                              <p:stCondLst>
                                                <p:cond delay="0"/>
                                              </p:stCondLst>
                                            </p:cTn>
                                            <p:tgtEl>
                                              <p:spTgt spid="152"/>
                                            </p:tgtEl>
                                            <p:attrNameLst>
                                              <p:attrName>style.visibility</p:attrName>
                                            </p:attrNameLst>
                                          </p:cBhvr>
                                          <p:to>
                                            <p:strVal val="visible"/>
                                          </p:to>
                                        </p:set>
                                        <p:anim calcmode="lin" valueType="num">
                                          <p:cBhvr>
                                            <p:cTn id="367" dur="500" fill="hold"/>
                                            <p:tgtEl>
                                              <p:spTgt spid="152"/>
                                            </p:tgtEl>
                                            <p:attrNameLst>
                                              <p:attrName>ppt_w</p:attrName>
                                            </p:attrNameLst>
                                          </p:cBhvr>
                                          <p:tavLst>
                                            <p:tav tm="0">
                                              <p:val>
                                                <p:fltVal val="0"/>
                                              </p:val>
                                            </p:tav>
                                            <p:tav tm="100000">
                                              <p:val>
                                                <p:strVal val="#ppt_w"/>
                                              </p:val>
                                            </p:tav>
                                          </p:tavLst>
                                        </p:anim>
                                        <p:anim calcmode="lin" valueType="num">
                                          <p:cBhvr>
                                            <p:cTn id="368" dur="500" fill="hold"/>
                                            <p:tgtEl>
                                              <p:spTgt spid="152"/>
                                            </p:tgtEl>
                                            <p:attrNameLst>
                                              <p:attrName>ppt_h</p:attrName>
                                            </p:attrNameLst>
                                          </p:cBhvr>
                                          <p:tavLst>
                                            <p:tav tm="0">
                                              <p:val>
                                                <p:fltVal val="0"/>
                                              </p:val>
                                            </p:tav>
                                            <p:tav tm="100000">
                                              <p:val>
                                                <p:strVal val="#ppt_h"/>
                                              </p:val>
                                            </p:tav>
                                          </p:tavLst>
                                        </p:anim>
                                        <p:animEffect transition="in" filter="fade">
                                          <p:cBhvr>
                                            <p:cTn id="369" dur="500"/>
                                            <p:tgtEl>
                                              <p:spTgt spid="152"/>
                                            </p:tgtEl>
                                          </p:cBhvr>
                                        </p:animEffect>
                                      </p:childTnLst>
                                    </p:cTn>
                                  </p:par>
                                  <p:par>
                                    <p:cTn id="370" presetID="53" presetClass="entr" presetSubtype="16" fill="hold" nodeType="withEffect">
                                      <p:stCondLst>
                                        <p:cond delay="0"/>
                                      </p:stCondLst>
                                      <p:childTnLst>
                                        <p:set>
                                          <p:cBhvr>
                                            <p:cTn id="371" dur="1" fill="hold">
                                              <p:stCondLst>
                                                <p:cond delay="0"/>
                                              </p:stCondLst>
                                            </p:cTn>
                                            <p:tgtEl>
                                              <p:spTgt spid="153"/>
                                            </p:tgtEl>
                                            <p:attrNameLst>
                                              <p:attrName>style.visibility</p:attrName>
                                            </p:attrNameLst>
                                          </p:cBhvr>
                                          <p:to>
                                            <p:strVal val="visible"/>
                                          </p:to>
                                        </p:set>
                                        <p:anim calcmode="lin" valueType="num">
                                          <p:cBhvr>
                                            <p:cTn id="372" dur="500" fill="hold"/>
                                            <p:tgtEl>
                                              <p:spTgt spid="153"/>
                                            </p:tgtEl>
                                            <p:attrNameLst>
                                              <p:attrName>ppt_w</p:attrName>
                                            </p:attrNameLst>
                                          </p:cBhvr>
                                          <p:tavLst>
                                            <p:tav tm="0">
                                              <p:val>
                                                <p:fltVal val="0"/>
                                              </p:val>
                                            </p:tav>
                                            <p:tav tm="100000">
                                              <p:val>
                                                <p:strVal val="#ppt_w"/>
                                              </p:val>
                                            </p:tav>
                                          </p:tavLst>
                                        </p:anim>
                                        <p:anim calcmode="lin" valueType="num">
                                          <p:cBhvr>
                                            <p:cTn id="373" dur="500" fill="hold"/>
                                            <p:tgtEl>
                                              <p:spTgt spid="153"/>
                                            </p:tgtEl>
                                            <p:attrNameLst>
                                              <p:attrName>ppt_h</p:attrName>
                                            </p:attrNameLst>
                                          </p:cBhvr>
                                          <p:tavLst>
                                            <p:tav tm="0">
                                              <p:val>
                                                <p:fltVal val="0"/>
                                              </p:val>
                                            </p:tav>
                                            <p:tav tm="100000">
                                              <p:val>
                                                <p:strVal val="#ppt_h"/>
                                              </p:val>
                                            </p:tav>
                                          </p:tavLst>
                                        </p:anim>
                                        <p:animEffect transition="in" filter="fade">
                                          <p:cBhvr>
                                            <p:cTn id="374" dur="500"/>
                                            <p:tgtEl>
                                              <p:spTgt spid="153"/>
                                            </p:tgtEl>
                                          </p:cBhvr>
                                        </p:animEffect>
                                      </p:childTnLst>
                                    </p:cTn>
                                  </p:par>
                                  <p:par>
                                    <p:cTn id="375" presetID="53" presetClass="entr" presetSubtype="16" fill="hold" nodeType="withEffect">
                                      <p:stCondLst>
                                        <p:cond delay="0"/>
                                      </p:stCondLst>
                                      <p:childTnLst>
                                        <p:set>
                                          <p:cBhvr>
                                            <p:cTn id="376" dur="1" fill="hold">
                                              <p:stCondLst>
                                                <p:cond delay="0"/>
                                              </p:stCondLst>
                                            </p:cTn>
                                            <p:tgtEl>
                                              <p:spTgt spid="156"/>
                                            </p:tgtEl>
                                            <p:attrNameLst>
                                              <p:attrName>style.visibility</p:attrName>
                                            </p:attrNameLst>
                                          </p:cBhvr>
                                          <p:to>
                                            <p:strVal val="visible"/>
                                          </p:to>
                                        </p:set>
                                        <p:anim calcmode="lin" valueType="num">
                                          <p:cBhvr>
                                            <p:cTn id="377" dur="500" fill="hold"/>
                                            <p:tgtEl>
                                              <p:spTgt spid="156"/>
                                            </p:tgtEl>
                                            <p:attrNameLst>
                                              <p:attrName>ppt_w</p:attrName>
                                            </p:attrNameLst>
                                          </p:cBhvr>
                                          <p:tavLst>
                                            <p:tav tm="0">
                                              <p:val>
                                                <p:fltVal val="0"/>
                                              </p:val>
                                            </p:tav>
                                            <p:tav tm="100000">
                                              <p:val>
                                                <p:strVal val="#ppt_w"/>
                                              </p:val>
                                            </p:tav>
                                          </p:tavLst>
                                        </p:anim>
                                        <p:anim calcmode="lin" valueType="num">
                                          <p:cBhvr>
                                            <p:cTn id="378" dur="500" fill="hold"/>
                                            <p:tgtEl>
                                              <p:spTgt spid="156"/>
                                            </p:tgtEl>
                                            <p:attrNameLst>
                                              <p:attrName>ppt_h</p:attrName>
                                            </p:attrNameLst>
                                          </p:cBhvr>
                                          <p:tavLst>
                                            <p:tav tm="0">
                                              <p:val>
                                                <p:fltVal val="0"/>
                                              </p:val>
                                            </p:tav>
                                            <p:tav tm="100000">
                                              <p:val>
                                                <p:strVal val="#ppt_h"/>
                                              </p:val>
                                            </p:tav>
                                          </p:tavLst>
                                        </p:anim>
                                        <p:animEffect transition="in" filter="fade">
                                          <p:cBhvr>
                                            <p:cTn id="379" dur="500"/>
                                            <p:tgtEl>
                                              <p:spTgt spid="15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57"/>
                                            </p:tgtEl>
                                            <p:attrNameLst>
                                              <p:attrName>style.visibility</p:attrName>
                                            </p:attrNameLst>
                                          </p:cBhvr>
                                          <p:to>
                                            <p:strVal val="visible"/>
                                          </p:to>
                                        </p:set>
                                        <p:anim calcmode="lin" valueType="num">
                                          <p:cBhvr>
                                            <p:cTn id="382" dur="500" fill="hold"/>
                                            <p:tgtEl>
                                              <p:spTgt spid="157"/>
                                            </p:tgtEl>
                                            <p:attrNameLst>
                                              <p:attrName>ppt_w</p:attrName>
                                            </p:attrNameLst>
                                          </p:cBhvr>
                                          <p:tavLst>
                                            <p:tav tm="0">
                                              <p:val>
                                                <p:fltVal val="0"/>
                                              </p:val>
                                            </p:tav>
                                            <p:tav tm="100000">
                                              <p:val>
                                                <p:strVal val="#ppt_w"/>
                                              </p:val>
                                            </p:tav>
                                          </p:tavLst>
                                        </p:anim>
                                        <p:anim calcmode="lin" valueType="num">
                                          <p:cBhvr>
                                            <p:cTn id="383" dur="500" fill="hold"/>
                                            <p:tgtEl>
                                              <p:spTgt spid="157"/>
                                            </p:tgtEl>
                                            <p:attrNameLst>
                                              <p:attrName>ppt_h</p:attrName>
                                            </p:attrNameLst>
                                          </p:cBhvr>
                                          <p:tavLst>
                                            <p:tav tm="0">
                                              <p:val>
                                                <p:fltVal val="0"/>
                                              </p:val>
                                            </p:tav>
                                            <p:tav tm="100000">
                                              <p:val>
                                                <p:strVal val="#ppt_h"/>
                                              </p:val>
                                            </p:tav>
                                          </p:tavLst>
                                        </p:anim>
                                        <p:animEffect transition="in" filter="fade">
                                          <p:cBhvr>
                                            <p:cTn id="384" dur="500"/>
                                            <p:tgtEl>
                                              <p:spTgt spid="15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58"/>
                                            </p:tgtEl>
                                            <p:attrNameLst>
                                              <p:attrName>style.visibility</p:attrName>
                                            </p:attrNameLst>
                                          </p:cBhvr>
                                          <p:to>
                                            <p:strVal val="visible"/>
                                          </p:to>
                                        </p:set>
                                        <p:anim calcmode="lin" valueType="num">
                                          <p:cBhvr>
                                            <p:cTn id="387" dur="500" fill="hold"/>
                                            <p:tgtEl>
                                              <p:spTgt spid="158"/>
                                            </p:tgtEl>
                                            <p:attrNameLst>
                                              <p:attrName>ppt_w</p:attrName>
                                            </p:attrNameLst>
                                          </p:cBhvr>
                                          <p:tavLst>
                                            <p:tav tm="0">
                                              <p:val>
                                                <p:fltVal val="0"/>
                                              </p:val>
                                            </p:tav>
                                            <p:tav tm="100000">
                                              <p:val>
                                                <p:strVal val="#ppt_w"/>
                                              </p:val>
                                            </p:tav>
                                          </p:tavLst>
                                        </p:anim>
                                        <p:anim calcmode="lin" valueType="num">
                                          <p:cBhvr>
                                            <p:cTn id="388" dur="500" fill="hold"/>
                                            <p:tgtEl>
                                              <p:spTgt spid="158"/>
                                            </p:tgtEl>
                                            <p:attrNameLst>
                                              <p:attrName>ppt_h</p:attrName>
                                            </p:attrNameLst>
                                          </p:cBhvr>
                                          <p:tavLst>
                                            <p:tav tm="0">
                                              <p:val>
                                                <p:fltVal val="0"/>
                                              </p:val>
                                            </p:tav>
                                            <p:tav tm="100000">
                                              <p:val>
                                                <p:strVal val="#ppt_h"/>
                                              </p:val>
                                            </p:tav>
                                          </p:tavLst>
                                        </p:anim>
                                        <p:animEffect transition="in" filter="fade">
                                          <p:cBhvr>
                                            <p:cTn id="389" dur="500"/>
                                            <p:tgtEl>
                                              <p:spTgt spid="15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59"/>
                                            </p:tgtEl>
                                            <p:attrNameLst>
                                              <p:attrName>style.visibility</p:attrName>
                                            </p:attrNameLst>
                                          </p:cBhvr>
                                          <p:to>
                                            <p:strVal val="visible"/>
                                          </p:to>
                                        </p:set>
                                        <p:anim calcmode="lin" valueType="num">
                                          <p:cBhvr>
                                            <p:cTn id="392" dur="500" fill="hold"/>
                                            <p:tgtEl>
                                              <p:spTgt spid="159"/>
                                            </p:tgtEl>
                                            <p:attrNameLst>
                                              <p:attrName>ppt_w</p:attrName>
                                            </p:attrNameLst>
                                          </p:cBhvr>
                                          <p:tavLst>
                                            <p:tav tm="0">
                                              <p:val>
                                                <p:fltVal val="0"/>
                                              </p:val>
                                            </p:tav>
                                            <p:tav tm="100000">
                                              <p:val>
                                                <p:strVal val="#ppt_w"/>
                                              </p:val>
                                            </p:tav>
                                          </p:tavLst>
                                        </p:anim>
                                        <p:anim calcmode="lin" valueType="num">
                                          <p:cBhvr>
                                            <p:cTn id="393" dur="500" fill="hold"/>
                                            <p:tgtEl>
                                              <p:spTgt spid="159"/>
                                            </p:tgtEl>
                                            <p:attrNameLst>
                                              <p:attrName>ppt_h</p:attrName>
                                            </p:attrNameLst>
                                          </p:cBhvr>
                                          <p:tavLst>
                                            <p:tav tm="0">
                                              <p:val>
                                                <p:fltVal val="0"/>
                                              </p:val>
                                            </p:tav>
                                            <p:tav tm="100000">
                                              <p:val>
                                                <p:strVal val="#ppt_h"/>
                                              </p:val>
                                            </p:tav>
                                          </p:tavLst>
                                        </p:anim>
                                        <p:animEffect transition="in" filter="fade">
                                          <p:cBhvr>
                                            <p:cTn id="394" dur="500"/>
                                            <p:tgtEl>
                                              <p:spTgt spid="159"/>
                                            </p:tgtEl>
                                          </p:cBhvr>
                                        </p:animEffect>
                                      </p:childTnLst>
                                    </p:cTn>
                                  </p:par>
                                  <p:par>
                                    <p:cTn id="395" presetID="53" presetClass="entr" presetSubtype="16" fill="hold" nodeType="withEffect">
                                      <p:stCondLst>
                                        <p:cond delay="0"/>
                                      </p:stCondLst>
                                      <p:childTnLst>
                                        <p:set>
                                          <p:cBhvr>
                                            <p:cTn id="396" dur="1" fill="hold">
                                              <p:stCondLst>
                                                <p:cond delay="0"/>
                                              </p:stCondLst>
                                            </p:cTn>
                                            <p:tgtEl>
                                              <p:spTgt spid="160"/>
                                            </p:tgtEl>
                                            <p:attrNameLst>
                                              <p:attrName>style.visibility</p:attrName>
                                            </p:attrNameLst>
                                          </p:cBhvr>
                                          <p:to>
                                            <p:strVal val="visible"/>
                                          </p:to>
                                        </p:set>
                                        <p:anim calcmode="lin" valueType="num">
                                          <p:cBhvr>
                                            <p:cTn id="397" dur="500" fill="hold"/>
                                            <p:tgtEl>
                                              <p:spTgt spid="160"/>
                                            </p:tgtEl>
                                            <p:attrNameLst>
                                              <p:attrName>ppt_w</p:attrName>
                                            </p:attrNameLst>
                                          </p:cBhvr>
                                          <p:tavLst>
                                            <p:tav tm="0">
                                              <p:val>
                                                <p:fltVal val="0"/>
                                              </p:val>
                                            </p:tav>
                                            <p:tav tm="100000">
                                              <p:val>
                                                <p:strVal val="#ppt_w"/>
                                              </p:val>
                                            </p:tav>
                                          </p:tavLst>
                                        </p:anim>
                                        <p:anim calcmode="lin" valueType="num">
                                          <p:cBhvr>
                                            <p:cTn id="398" dur="500" fill="hold"/>
                                            <p:tgtEl>
                                              <p:spTgt spid="160"/>
                                            </p:tgtEl>
                                            <p:attrNameLst>
                                              <p:attrName>ppt_h</p:attrName>
                                            </p:attrNameLst>
                                          </p:cBhvr>
                                          <p:tavLst>
                                            <p:tav tm="0">
                                              <p:val>
                                                <p:fltVal val="0"/>
                                              </p:val>
                                            </p:tav>
                                            <p:tav tm="100000">
                                              <p:val>
                                                <p:strVal val="#ppt_h"/>
                                              </p:val>
                                            </p:tav>
                                          </p:tavLst>
                                        </p:anim>
                                        <p:animEffect transition="in" filter="fade">
                                          <p:cBhvr>
                                            <p:cTn id="399" dur="500"/>
                                            <p:tgtEl>
                                              <p:spTgt spid="160"/>
                                            </p:tgtEl>
                                          </p:cBhvr>
                                        </p:animEffect>
                                      </p:childTnLst>
                                    </p:cTn>
                                  </p:par>
                                  <p:par>
                                    <p:cTn id="400" presetID="53" presetClass="entr" presetSubtype="16" fill="hold" nodeType="withEffect">
                                      <p:stCondLst>
                                        <p:cond delay="0"/>
                                      </p:stCondLst>
                                      <p:childTnLst>
                                        <p:set>
                                          <p:cBhvr>
                                            <p:cTn id="401" dur="1" fill="hold">
                                              <p:stCondLst>
                                                <p:cond delay="0"/>
                                              </p:stCondLst>
                                            </p:cTn>
                                            <p:tgtEl>
                                              <p:spTgt spid="161"/>
                                            </p:tgtEl>
                                            <p:attrNameLst>
                                              <p:attrName>style.visibility</p:attrName>
                                            </p:attrNameLst>
                                          </p:cBhvr>
                                          <p:to>
                                            <p:strVal val="visible"/>
                                          </p:to>
                                        </p:set>
                                        <p:anim calcmode="lin" valueType="num">
                                          <p:cBhvr>
                                            <p:cTn id="402" dur="500" fill="hold"/>
                                            <p:tgtEl>
                                              <p:spTgt spid="161"/>
                                            </p:tgtEl>
                                            <p:attrNameLst>
                                              <p:attrName>ppt_w</p:attrName>
                                            </p:attrNameLst>
                                          </p:cBhvr>
                                          <p:tavLst>
                                            <p:tav tm="0">
                                              <p:val>
                                                <p:fltVal val="0"/>
                                              </p:val>
                                            </p:tav>
                                            <p:tav tm="100000">
                                              <p:val>
                                                <p:strVal val="#ppt_w"/>
                                              </p:val>
                                            </p:tav>
                                          </p:tavLst>
                                        </p:anim>
                                        <p:anim calcmode="lin" valueType="num">
                                          <p:cBhvr>
                                            <p:cTn id="403" dur="500" fill="hold"/>
                                            <p:tgtEl>
                                              <p:spTgt spid="161"/>
                                            </p:tgtEl>
                                            <p:attrNameLst>
                                              <p:attrName>ppt_h</p:attrName>
                                            </p:attrNameLst>
                                          </p:cBhvr>
                                          <p:tavLst>
                                            <p:tav tm="0">
                                              <p:val>
                                                <p:fltVal val="0"/>
                                              </p:val>
                                            </p:tav>
                                            <p:tav tm="100000">
                                              <p:val>
                                                <p:strVal val="#ppt_h"/>
                                              </p:val>
                                            </p:tav>
                                          </p:tavLst>
                                        </p:anim>
                                        <p:animEffect transition="in" filter="fade">
                                          <p:cBhvr>
                                            <p:cTn id="404" dur="500"/>
                                            <p:tgtEl>
                                              <p:spTgt spid="16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62"/>
                                            </p:tgtEl>
                                            <p:attrNameLst>
                                              <p:attrName>style.visibility</p:attrName>
                                            </p:attrNameLst>
                                          </p:cBhvr>
                                          <p:to>
                                            <p:strVal val="visible"/>
                                          </p:to>
                                        </p:set>
                                        <p:anim calcmode="lin" valueType="num">
                                          <p:cBhvr>
                                            <p:cTn id="407" dur="500" fill="hold"/>
                                            <p:tgtEl>
                                              <p:spTgt spid="162"/>
                                            </p:tgtEl>
                                            <p:attrNameLst>
                                              <p:attrName>ppt_w</p:attrName>
                                            </p:attrNameLst>
                                          </p:cBhvr>
                                          <p:tavLst>
                                            <p:tav tm="0">
                                              <p:val>
                                                <p:fltVal val="0"/>
                                              </p:val>
                                            </p:tav>
                                            <p:tav tm="100000">
                                              <p:val>
                                                <p:strVal val="#ppt_w"/>
                                              </p:val>
                                            </p:tav>
                                          </p:tavLst>
                                        </p:anim>
                                        <p:anim calcmode="lin" valueType="num">
                                          <p:cBhvr>
                                            <p:cTn id="408" dur="500" fill="hold"/>
                                            <p:tgtEl>
                                              <p:spTgt spid="162"/>
                                            </p:tgtEl>
                                            <p:attrNameLst>
                                              <p:attrName>ppt_h</p:attrName>
                                            </p:attrNameLst>
                                          </p:cBhvr>
                                          <p:tavLst>
                                            <p:tav tm="0">
                                              <p:val>
                                                <p:fltVal val="0"/>
                                              </p:val>
                                            </p:tav>
                                            <p:tav tm="100000">
                                              <p:val>
                                                <p:strVal val="#ppt_h"/>
                                              </p:val>
                                            </p:tav>
                                          </p:tavLst>
                                        </p:anim>
                                        <p:animEffect transition="in" filter="fade">
                                          <p:cBhvr>
                                            <p:cTn id="409" dur="500"/>
                                            <p:tgtEl>
                                              <p:spTgt spid="162"/>
                                            </p:tgtEl>
                                          </p:cBhvr>
                                        </p:animEffect>
                                      </p:childTnLst>
                                    </p:cTn>
                                  </p:par>
                                  <p:par>
                                    <p:cTn id="410" presetID="53" presetClass="entr" presetSubtype="16" fill="hold" nodeType="withEffect">
                                      <p:stCondLst>
                                        <p:cond delay="0"/>
                                      </p:stCondLst>
                                      <p:childTnLst>
                                        <p:set>
                                          <p:cBhvr>
                                            <p:cTn id="411" dur="1" fill="hold">
                                              <p:stCondLst>
                                                <p:cond delay="0"/>
                                              </p:stCondLst>
                                            </p:cTn>
                                            <p:tgtEl>
                                              <p:spTgt spid="163"/>
                                            </p:tgtEl>
                                            <p:attrNameLst>
                                              <p:attrName>style.visibility</p:attrName>
                                            </p:attrNameLst>
                                          </p:cBhvr>
                                          <p:to>
                                            <p:strVal val="visible"/>
                                          </p:to>
                                        </p:set>
                                        <p:anim calcmode="lin" valueType="num">
                                          <p:cBhvr>
                                            <p:cTn id="412" dur="500" fill="hold"/>
                                            <p:tgtEl>
                                              <p:spTgt spid="163"/>
                                            </p:tgtEl>
                                            <p:attrNameLst>
                                              <p:attrName>ppt_w</p:attrName>
                                            </p:attrNameLst>
                                          </p:cBhvr>
                                          <p:tavLst>
                                            <p:tav tm="0">
                                              <p:val>
                                                <p:fltVal val="0"/>
                                              </p:val>
                                            </p:tav>
                                            <p:tav tm="100000">
                                              <p:val>
                                                <p:strVal val="#ppt_w"/>
                                              </p:val>
                                            </p:tav>
                                          </p:tavLst>
                                        </p:anim>
                                        <p:anim calcmode="lin" valueType="num">
                                          <p:cBhvr>
                                            <p:cTn id="413" dur="500" fill="hold"/>
                                            <p:tgtEl>
                                              <p:spTgt spid="163"/>
                                            </p:tgtEl>
                                            <p:attrNameLst>
                                              <p:attrName>ppt_h</p:attrName>
                                            </p:attrNameLst>
                                          </p:cBhvr>
                                          <p:tavLst>
                                            <p:tav tm="0">
                                              <p:val>
                                                <p:fltVal val="0"/>
                                              </p:val>
                                            </p:tav>
                                            <p:tav tm="100000">
                                              <p:val>
                                                <p:strVal val="#ppt_h"/>
                                              </p:val>
                                            </p:tav>
                                          </p:tavLst>
                                        </p:anim>
                                        <p:animEffect transition="in" filter="fade">
                                          <p:cBhvr>
                                            <p:cTn id="414" dur="500"/>
                                            <p:tgtEl>
                                              <p:spTgt spid="1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64"/>
                                            </p:tgtEl>
                                            <p:attrNameLst>
                                              <p:attrName>style.visibility</p:attrName>
                                            </p:attrNameLst>
                                          </p:cBhvr>
                                          <p:to>
                                            <p:strVal val="visible"/>
                                          </p:to>
                                        </p:set>
                                        <p:anim calcmode="lin" valueType="num">
                                          <p:cBhvr>
                                            <p:cTn id="417" dur="500" fill="hold"/>
                                            <p:tgtEl>
                                              <p:spTgt spid="164"/>
                                            </p:tgtEl>
                                            <p:attrNameLst>
                                              <p:attrName>ppt_w</p:attrName>
                                            </p:attrNameLst>
                                          </p:cBhvr>
                                          <p:tavLst>
                                            <p:tav tm="0">
                                              <p:val>
                                                <p:fltVal val="0"/>
                                              </p:val>
                                            </p:tav>
                                            <p:tav tm="100000">
                                              <p:val>
                                                <p:strVal val="#ppt_w"/>
                                              </p:val>
                                            </p:tav>
                                          </p:tavLst>
                                        </p:anim>
                                        <p:anim calcmode="lin" valueType="num">
                                          <p:cBhvr>
                                            <p:cTn id="418" dur="500" fill="hold"/>
                                            <p:tgtEl>
                                              <p:spTgt spid="164"/>
                                            </p:tgtEl>
                                            <p:attrNameLst>
                                              <p:attrName>ppt_h</p:attrName>
                                            </p:attrNameLst>
                                          </p:cBhvr>
                                          <p:tavLst>
                                            <p:tav tm="0">
                                              <p:val>
                                                <p:fltVal val="0"/>
                                              </p:val>
                                            </p:tav>
                                            <p:tav tm="100000">
                                              <p:val>
                                                <p:strVal val="#ppt_h"/>
                                              </p:val>
                                            </p:tav>
                                          </p:tavLst>
                                        </p:anim>
                                        <p:animEffect transition="in" filter="fade">
                                          <p:cBhvr>
                                            <p:cTn id="419" dur="500"/>
                                            <p:tgtEl>
                                              <p:spTgt spid="164"/>
                                            </p:tgtEl>
                                          </p:cBhvr>
                                        </p:animEffect>
                                      </p:childTnLst>
                                    </p:cTn>
                                  </p:par>
                                  <p:par>
                                    <p:cTn id="420" presetID="53" presetClass="entr" presetSubtype="16" fill="hold" nodeType="withEffect">
                                      <p:stCondLst>
                                        <p:cond delay="0"/>
                                      </p:stCondLst>
                                      <p:childTnLst>
                                        <p:set>
                                          <p:cBhvr>
                                            <p:cTn id="421" dur="1" fill="hold">
                                              <p:stCondLst>
                                                <p:cond delay="0"/>
                                              </p:stCondLst>
                                            </p:cTn>
                                            <p:tgtEl>
                                              <p:spTgt spid="165"/>
                                            </p:tgtEl>
                                            <p:attrNameLst>
                                              <p:attrName>style.visibility</p:attrName>
                                            </p:attrNameLst>
                                          </p:cBhvr>
                                          <p:to>
                                            <p:strVal val="visible"/>
                                          </p:to>
                                        </p:set>
                                        <p:anim calcmode="lin" valueType="num">
                                          <p:cBhvr>
                                            <p:cTn id="422" dur="500" fill="hold"/>
                                            <p:tgtEl>
                                              <p:spTgt spid="165"/>
                                            </p:tgtEl>
                                            <p:attrNameLst>
                                              <p:attrName>ppt_w</p:attrName>
                                            </p:attrNameLst>
                                          </p:cBhvr>
                                          <p:tavLst>
                                            <p:tav tm="0">
                                              <p:val>
                                                <p:fltVal val="0"/>
                                              </p:val>
                                            </p:tav>
                                            <p:tav tm="100000">
                                              <p:val>
                                                <p:strVal val="#ppt_w"/>
                                              </p:val>
                                            </p:tav>
                                          </p:tavLst>
                                        </p:anim>
                                        <p:anim calcmode="lin" valueType="num">
                                          <p:cBhvr>
                                            <p:cTn id="423" dur="500" fill="hold"/>
                                            <p:tgtEl>
                                              <p:spTgt spid="165"/>
                                            </p:tgtEl>
                                            <p:attrNameLst>
                                              <p:attrName>ppt_h</p:attrName>
                                            </p:attrNameLst>
                                          </p:cBhvr>
                                          <p:tavLst>
                                            <p:tav tm="0">
                                              <p:val>
                                                <p:fltVal val="0"/>
                                              </p:val>
                                            </p:tav>
                                            <p:tav tm="100000">
                                              <p:val>
                                                <p:strVal val="#ppt_h"/>
                                              </p:val>
                                            </p:tav>
                                          </p:tavLst>
                                        </p:anim>
                                        <p:animEffect transition="in" filter="fade">
                                          <p:cBhvr>
                                            <p:cTn id="424" dur="500"/>
                                            <p:tgtEl>
                                              <p:spTgt spid="165"/>
                                            </p:tgtEl>
                                          </p:cBhvr>
                                        </p:animEffect>
                                      </p:childTnLst>
                                    </p:cTn>
                                  </p:par>
                                  <p:par>
                                    <p:cTn id="425" presetID="53" presetClass="entr" presetSubtype="16" fill="hold" nodeType="withEffect">
                                      <p:stCondLst>
                                        <p:cond delay="0"/>
                                      </p:stCondLst>
                                      <p:childTnLst>
                                        <p:set>
                                          <p:cBhvr>
                                            <p:cTn id="426" dur="1" fill="hold">
                                              <p:stCondLst>
                                                <p:cond delay="0"/>
                                              </p:stCondLst>
                                            </p:cTn>
                                            <p:tgtEl>
                                              <p:spTgt spid="166"/>
                                            </p:tgtEl>
                                            <p:attrNameLst>
                                              <p:attrName>style.visibility</p:attrName>
                                            </p:attrNameLst>
                                          </p:cBhvr>
                                          <p:to>
                                            <p:strVal val="visible"/>
                                          </p:to>
                                        </p:set>
                                        <p:anim calcmode="lin" valueType="num">
                                          <p:cBhvr>
                                            <p:cTn id="427" dur="500" fill="hold"/>
                                            <p:tgtEl>
                                              <p:spTgt spid="166"/>
                                            </p:tgtEl>
                                            <p:attrNameLst>
                                              <p:attrName>ppt_w</p:attrName>
                                            </p:attrNameLst>
                                          </p:cBhvr>
                                          <p:tavLst>
                                            <p:tav tm="0">
                                              <p:val>
                                                <p:fltVal val="0"/>
                                              </p:val>
                                            </p:tav>
                                            <p:tav tm="100000">
                                              <p:val>
                                                <p:strVal val="#ppt_w"/>
                                              </p:val>
                                            </p:tav>
                                          </p:tavLst>
                                        </p:anim>
                                        <p:anim calcmode="lin" valueType="num">
                                          <p:cBhvr>
                                            <p:cTn id="428" dur="500" fill="hold"/>
                                            <p:tgtEl>
                                              <p:spTgt spid="166"/>
                                            </p:tgtEl>
                                            <p:attrNameLst>
                                              <p:attrName>ppt_h</p:attrName>
                                            </p:attrNameLst>
                                          </p:cBhvr>
                                          <p:tavLst>
                                            <p:tav tm="0">
                                              <p:val>
                                                <p:fltVal val="0"/>
                                              </p:val>
                                            </p:tav>
                                            <p:tav tm="100000">
                                              <p:val>
                                                <p:strVal val="#ppt_h"/>
                                              </p:val>
                                            </p:tav>
                                          </p:tavLst>
                                        </p:anim>
                                        <p:animEffect transition="in" filter="fade">
                                          <p:cBhvr>
                                            <p:cTn id="429" dur="500"/>
                                            <p:tgtEl>
                                              <p:spTgt spid="166"/>
                                            </p:tgtEl>
                                          </p:cBhvr>
                                        </p:animEffect>
                                      </p:childTnLst>
                                    </p:cTn>
                                  </p:par>
                                  <p:par>
                                    <p:cTn id="430" presetID="53" presetClass="entr" presetSubtype="16" fill="hold" nodeType="withEffect">
                                      <p:stCondLst>
                                        <p:cond delay="0"/>
                                      </p:stCondLst>
                                      <p:childTnLst>
                                        <p:set>
                                          <p:cBhvr>
                                            <p:cTn id="431" dur="1" fill="hold">
                                              <p:stCondLst>
                                                <p:cond delay="0"/>
                                              </p:stCondLst>
                                            </p:cTn>
                                            <p:tgtEl>
                                              <p:spTgt spid="167"/>
                                            </p:tgtEl>
                                            <p:attrNameLst>
                                              <p:attrName>style.visibility</p:attrName>
                                            </p:attrNameLst>
                                          </p:cBhvr>
                                          <p:to>
                                            <p:strVal val="visible"/>
                                          </p:to>
                                        </p:set>
                                        <p:anim calcmode="lin" valueType="num">
                                          <p:cBhvr>
                                            <p:cTn id="432" dur="500" fill="hold"/>
                                            <p:tgtEl>
                                              <p:spTgt spid="167"/>
                                            </p:tgtEl>
                                            <p:attrNameLst>
                                              <p:attrName>ppt_w</p:attrName>
                                            </p:attrNameLst>
                                          </p:cBhvr>
                                          <p:tavLst>
                                            <p:tav tm="0">
                                              <p:val>
                                                <p:fltVal val="0"/>
                                              </p:val>
                                            </p:tav>
                                            <p:tav tm="100000">
                                              <p:val>
                                                <p:strVal val="#ppt_w"/>
                                              </p:val>
                                            </p:tav>
                                          </p:tavLst>
                                        </p:anim>
                                        <p:anim calcmode="lin" valueType="num">
                                          <p:cBhvr>
                                            <p:cTn id="433" dur="500" fill="hold"/>
                                            <p:tgtEl>
                                              <p:spTgt spid="167"/>
                                            </p:tgtEl>
                                            <p:attrNameLst>
                                              <p:attrName>ppt_h</p:attrName>
                                            </p:attrNameLst>
                                          </p:cBhvr>
                                          <p:tavLst>
                                            <p:tav tm="0">
                                              <p:val>
                                                <p:fltVal val="0"/>
                                              </p:val>
                                            </p:tav>
                                            <p:tav tm="100000">
                                              <p:val>
                                                <p:strVal val="#ppt_h"/>
                                              </p:val>
                                            </p:tav>
                                          </p:tavLst>
                                        </p:anim>
                                        <p:animEffect transition="in" filter="fade">
                                          <p:cBhvr>
                                            <p:cTn id="434" dur="500"/>
                                            <p:tgtEl>
                                              <p:spTgt spid="167"/>
                                            </p:tgtEl>
                                          </p:cBhvr>
                                        </p:animEffect>
                                      </p:childTnLst>
                                    </p:cTn>
                                  </p:par>
                                  <p:par>
                                    <p:cTn id="435" presetID="53" presetClass="entr" presetSubtype="16" fill="hold" nodeType="withEffect">
                                      <p:stCondLst>
                                        <p:cond delay="0"/>
                                      </p:stCondLst>
                                      <p:childTnLst>
                                        <p:set>
                                          <p:cBhvr>
                                            <p:cTn id="436" dur="1" fill="hold">
                                              <p:stCondLst>
                                                <p:cond delay="0"/>
                                              </p:stCondLst>
                                            </p:cTn>
                                            <p:tgtEl>
                                              <p:spTgt spid="168"/>
                                            </p:tgtEl>
                                            <p:attrNameLst>
                                              <p:attrName>style.visibility</p:attrName>
                                            </p:attrNameLst>
                                          </p:cBhvr>
                                          <p:to>
                                            <p:strVal val="visible"/>
                                          </p:to>
                                        </p:set>
                                        <p:anim calcmode="lin" valueType="num">
                                          <p:cBhvr>
                                            <p:cTn id="437" dur="500" fill="hold"/>
                                            <p:tgtEl>
                                              <p:spTgt spid="168"/>
                                            </p:tgtEl>
                                            <p:attrNameLst>
                                              <p:attrName>ppt_w</p:attrName>
                                            </p:attrNameLst>
                                          </p:cBhvr>
                                          <p:tavLst>
                                            <p:tav tm="0">
                                              <p:val>
                                                <p:fltVal val="0"/>
                                              </p:val>
                                            </p:tav>
                                            <p:tav tm="100000">
                                              <p:val>
                                                <p:strVal val="#ppt_w"/>
                                              </p:val>
                                            </p:tav>
                                          </p:tavLst>
                                        </p:anim>
                                        <p:anim calcmode="lin" valueType="num">
                                          <p:cBhvr>
                                            <p:cTn id="438" dur="500" fill="hold"/>
                                            <p:tgtEl>
                                              <p:spTgt spid="168"/>
                                            </p:tgtEl>
                                            <p:attrNameLst>
                                              <p:attrName>ppt_h</p:attrName>
                                            </p:attrNameLst>
                                          </p:cBhvr>
                                          <p:tavLst>
                                            <p:tav tm="0">
                                              <p:val>
                                                <p:fltVal val="0"/>
                                              </p:val>
                                            </p:tav>
                                            <p:tav tm="100000">
                                              <p:val>
                                                <p:strVal val="#ppt_h"/>
                                              </p:val>
                                            </p:tav>
                                          </p:tavLst>
                                        </p:anim>
                                        <p:animEffect transition="in" filter="fade">
                                          <p:cBhvr>
                                            <p:cTn id="439" dur="500"/>
                                            <p:tgtEl>
                                              <p:spTgt spid="168"/>
                                            </p:tgtEl>
                                          </p:cBhvr>
                                        </p:animEffect>
                                      </p:childTnLst>
                                    </p:cTn>
                                  </p:par>
                                  <p:par>
                                    <p:cTn id="440" presetID="53" presetClass="entr" presetSubtype="16" fill="hold" nodeType="withEffect">
                                      <p:stCondLst>
                                        <p:cond delay="0"/>
                                      </p:stCondLst>
                                      <p:childTnLst>
                                        <p:set>
                                          <p:cBhvr>
                                            <p:cTn id="441" dur="1" fill="hold">
                                              <p:stCondLst>
                                                <p:cond delay="0"/>
                                              </p:stCondLst>
                                            </p:cTn>
                                            <p:tgtEl>
                                              <p:spTgt spid="170"/>
                                            </p:tgtEl>
                                            <p:attrNameLst>
                                              <p:attrName>style.visibility</p:attrName>
                                            </p:attrNameLst>
                                          </p:cBhvr>
                                          <p:to>
                                            <p:strVal val="visible"/>
                                          </p:to>
                                        </p:set>
                                        <p:anim calcmode="lin" valueType="num">
                                          <p:cBhvr>
                                            <p:cTn id="442" dur="500" fill="hold"/>
                                            <p:tgtEl>
                                              <p:spTgt spid="170"/>
                                            </p:tgtEl>
                                            <p:attrNameLst>
                                              <p:attrName>ppt_w</p:attrName>
                                            </p:attrNameLst>
                                          </p:cBhvr>
                                          <p:tavLst>
                                            <p:tav tm="0">
                                              <p:val>
                                                <p:fltVal val="0"/>
                                              </p:val>
                                            </p:tav>
                                            <p:tav tm="100000">
                                              <p:val>
                                                <p:strVal val="#ppt_w"/>
                                              </p:val>
                                            </p:tav>
                                          </p:tavLst>
                                        </p:anim>
                                        <p:anim calcmode="lin" valueType="num">
                                          <p:cBhvr>
                                            <p:cTn id="443" dur="500" fill="hold"/>
                                            <p:tgtEl>
                                              <p:spTgt spid="170"/>
                                            </p:tgtEl>
                                            <p:attrNameLst>
                                              <p:attrName>ppt_h</p:attrName>
                                            </p:attrNameLst>
                                          </p:cBhvr>
                                          <p:tavLst>
                                            <p:tav tm="0">
                                              <p:val>
                                                <p:fltVal val="0"/>
                                              </p:val>
                                            </p:tav>
                                            <p:tav tm="100000">
                                              <p:val>
                                                <p:strVal val="#ppt_h"/>
                                              </p:val>
                                            </p:tav>
                                          </p:tavLst>
                                        </p:anim>
                                        <p:animEffect transition="in" filter="fade">
                                          <p:cBhvr>
                                            <p:cTn id="444" dur="500"/>
                                            <p:tgtEl>
                                              <p:spTgt spid="170"/>
                                            </p:tgtEl>
                                          </p:cBhvr>
                                        </p:animEffect>
                                      </p:childTnLst>
                                    </p:cTn>
                                  </p:par>
                                </p:childTnLst>
                              </p:cTn>
                            </p:par>
                            <p:par>
                              <p:cTn id="445" fill="hold">
                                <p:stCondLst>
                                  <p:cond delay="1000"/>
                                </p:stCondLst>
                                <p:childTnLst>
                                  <p:par>
                                    <p:cTn id="446" presetID="2" presetClass="entr" presetSubtype="4" fill="hold" grpId="0" nodeType="afterEffect">
                                      <p:stCondLst>
                                        <p:cond delay="0"/>
                                      </p:stCondLst>
                                      <p:childTnLst>
                                        <p:set>
                                          <p:cBhvr>
                                            <p:cTn id="447" dur="1" fill="hold">
                                              <p:stCondLst>
                                                <p:cond delay="0"/>
                                              </p:stCondLst>
                                            </p:cTn>
                                            <p:tgtEl>
                                              <p:spTgt spid="192"/>
                                            </p:tgtEl>
                                            <p:attrNameLst>
                                              <p:attrName>style.visibility</p:attrName>
                                            </p:attrNameLst>
                                          </p:cBhvr>
                                          <p:to>
                                            <p:strVal val="visible"/>
                                          </p:to>
                                        </p:set>
                                        <p:anim calcmode="lin" valueType="num">
                                          <p:cBhvr additive="base">
                                            <p:cTn id="448" dur="500" fill="hold"/>
                                            <p:tgtEl>
                                              <p:spTgt spid="192"/>
                                            </p:tgtEl>
                                            <p:attrNameLst>
                                              <p:attrName>ppt_x</p:attrName>
                                            </p:attrNameLst>
                                          </p:cBhvr>
                                          <p:tavLst>
                                            <p:tav tm="0">
                                              <p:val>
                                                <p:strVal val="#ppt_x"/>
                                              </p:val>
                                            </p:tav>
                                            <p:tav tm="100000">
                                              <p:val>
                                                <p:strVal val="#ppt_x"/>
                                              </p:val>
                                            </p:tav>
                                          </p:tavLst>
                                        </p:anim>
                                        <p:anim calcmode="lin" valueType="num">
                                          <p:cBhvr additive="base">
                                            <p:cTn id="449" dur="500" fill="hold"/>
                                            <p:tgtEl>
                                              <p:spTgt spid="192"/>
                                            </p:tgtEl>
                                            <p:attrNameLst>
                                              <p:attrName>ppt_y</p:attrName>
                                            </p:attrNameLst>
                                          </p:cBhvr>
                                          <p:tavLst>
                                            <p:tav tm="0">
                                              <p:val>
                                                <p:strVal val="1+#ppt_h/2"/>
                                              </p:val>
                                            </p:tav>
                                            <p:tav tm="100000">
                                              <p:val>
                                                <p:strVal val="#ppt_y"/>
                                              </p:val>
                                            </p:tav>
                                          </p:tavLst>
                                        </p:anim>
                                      </p:childTnLst>
                                    </p:cTn>
                                  </p:par>
                                </p:childTnLst>
                              </p:cTn>
                            </p:par>
                            <p:par>
                              <p:cTn id="450" fill="hold">
                                <p:stCondLst>
                                  <p:cond delay="1500"/>
                                </p:stCondLst>
                                <p:childTnLst>
                                  <p:par>
                                    <p:cTn id="451" presetID="2" presetClass="entr" presetSubtype="4" fill="hold" grpId="0" nodeType="afterEffect">
                                      <p:stCondLst>
                                        <p:cond delay="0"/>
                                      </p:stCondLst>
                                      <p:childTnLst>
                                        <p:set>
                                          <p:cBhvr>
                                            <p:cTn id="452" dur="1" fill="hold">
                                              <p:stCondLst>
                                                <p:cond delay="0"/>
                                              </p:stCondLst>
                                            </p:cTn>
                                            <p:tgtEl>
                                              <p:spTgt spid="193"/>
                                            </p:tgtEl>
                                            <p:attrNameLst>
                                              <p:attrName>style.visibility</p:attrName>
                                            </p:attrNameLst>
                                          </p:cBhvr>
                                          <p:to>
                                            <p:strVal val="visible"/>
                                          </p:to>
                                        </p:set>
                                        <p:anim calcmode="lin" valueType="num">
                                          <p:cBhvr additive="base">
                                            <p:cTn id="453" dur="500" fill="hold"/>
                                            <p:tgtEl>
                                              <p:spTgt spid="193"/>
                                            </p:tgtEl>
                                            <p:attrNameLst>
                                              <p:attrName>ppt_x</p:attrName>
                                            </p:attrNameLst>
                                          </p:cBhvr>
                                          <p:tavLst>
                                            <p:tav tm="0">
                                              <p:val>
                                                <p:strVal val="#ppt_x"/>
                                              </p:val>
                                            </p:tav>
                                            <p:tav tm="100000">
                                              <p:val>
                                                <p:strVal val="#ppt_x"/>
                                              </p:val>
                                            </p:tav>
                                          </p:tavLst>
                                        </p:anim>
                                        <p:anim calcmode="lin" valueType="num">
                                          <p:cBhvr additive="base">
                                            <p:cTn id="454" dur="500" fill="hold"/>
                                            <p:tgtEl>
                                              <p:spTgt spid="193"/>
                                            </p:tgtEl>
                                            <p:attrNameLst>
                                              <p:attrName>ppt_y</p:attrName>
                                            </p:attrNameLst>
                                          </p:cBhvr>
                                          <p:tavLst>
                                            <p:tav tm="0">
                                              <p:val>
                                                <p:strVal val="1+#ppt_h/2"/>
                                              </p:val>
                                            </p:tav>
                                            <p:tav tm="100000">
                                              <p:val>
                                                <p:strVal val="#ppt_y"/>
                                              </p:val>
                                            </p:tav>
                                          </p:tavLst>
                                        </p:anim>
                                      </p:childTnLst>
                                    </p:cTn>
                                  </p:par>
                                </p:childTnLst>
                              </p:cTn>
                            </p:par>
                            <p:par>
                              <p:cTn id="455" fill="hold">
                                <p:stCondLst>
                                  <p:cond delay="2000"/>
                                </p:stCondLst>
                                <p:childTnLst>
                                  <p:par>
                                    <p:cTn id="456" presetID="2" presetClass="entr" presetSubtype="4" fill="hold" grpId="0" nodeType="afterEffect">
                                      <p:stCondLst>
                                        <p:cond delay="0"/>
                                      </p:stCondLst>
                                      <p:childTnLst>
                                        <p:set>
                                          <p:cBhvr>
                                            <p:cTn id="457" dur="1" fill="hold">
                                              <p:stCondLst>
                                                <p:cond delay="0"/>
                                              </p:stCondLst>
                                            </p:cTn>
                                            <p:tgtEl>
                                              <p:spTgt spid="194"/>
                                            </p:tgtEl>
                                            <p:attrNameLst>
                                              <p:attrName>style.visibility</p:attrName>
                                            </p:attrNameLst>
                                          </p:cBhvr>
                                          <p:to>
                                            <p:strVal val="visible"/>
                                          </p:to>
                                        </p:set>
                                        <p:anim calcmode="lin" valueType="num">
                                          <p:cBhvr additive="base">
                                            <p:cTn id="458" dur="500" fill="hold"/>
                                            <p:tgtEl>
                                              <p:spTgt spid="194"/>
                                            </p:tgtEl>
                                            <p:attrNameLst>
                                              <p:attrName>ppt_x</p:attrName>
                                            </p:attrNameLst>
                                          </p:cBhvr>
                                          <p:tavLst>
                                            <p:tav tm="0">
                                              <p:val>
                                                <p:strVal val="#ppt_x"/>
                                              </p:val>
                                            </p:tav>
                                            <p:tav tm="100000">
                                              <p:val>
                                                <p:strVal val="#ppt_x"/>
                                              </p:val>
                                            </p:tav>
                                          </p:tavLst>
                                        </p:anim>
                                        <p:anim calcmode="lin" valueType="num">
                                          <p:cBhvr additive="base">
                                            <p:cTn id="459" dur="500" fill="hold"/>
                                            <p:tgtEl>
                                              <p:spTgt spid="194"/>
                                            </p:tgtEl>
                                            <p:attrNameLst>
                                              <p:attrName>ppt_y</p:attrName>
                                            </p:attrNameLst>
                                          </p:cBhvr>
                                          <p:tavLst>
                                            <p:tav tm="0">
                                              <p:val>
                                                <p:strVal val="1+#ppt_h/2"/>
                                              </p:val>
                                            </p:tav>
                                            <p:tav tm="100000">
                                              <p:val>
                                                <p:strVal val="#ppt_y"/>
                                              </p:val>
                                            </p:tav>
                                          </p:tavLst>
                                        </p:anim>
                                      </p:childTnLst>
                                    </p:cTn>
                                  </p:par>
                                </p:childTnLst>
                              </p:cTn>
                            </p:par>
                            <p:par>
                              <p:cTn id="460" fill="hold">
                                <p:stCondLst>
                                  <p:cond delay="2500"/>
                                </p:stCondLst>
                                <p:childTnLst>
                                  <p:par>
                                    <p:cTn id="461" presetID="2" presetClass="entr" presetSubtype="4" fill="hold" grpId="0" nodeType="afterEffect">
                                      <p:stCondLst>
                                        <p:cond delay="0"/>
                                      </p:stCondLst>
                                      <p:childTnLst>
                                        <p:set>
                                          <p:cBhvr>
                                            <p:cTn id="462" dur="1" fill="hold">
                                              <p:stCondLst>
                                                <p:cond delay="0"/>
                                              </p:stCondLst>
                                            </p:cTn>
                                            <p:tgtEl>
                                              <p:spTgt spid="195"/>
                                            </p:tgtEl>
                                            <p:attrNameLst>
                                              <p:attrName>style.visibility</p:attrName>
                                            </p:attrNameLst>
                                          </p:cBhvr>
                                          <p:to>
                                            <p:strVal val="visible"/>
                                          </p:to>
                                        </p:set>
                                        <p:anim calcmode="lin" valueType="num">
                                          <p:cBhvr additive="base">
                                            <p:cTn id="463" dur="500" fill="hold"/>
                                            <p:tgtEl>
                                              <p:spTgt spid="195"/>
                                            </p:tgtEl>
                                            <p:attrNameLst>
                                              <p:attrName>ppt_x</p:attrName>
                                            </p:attrNameLst>
                                          </p:cBhvr>
                                          <p:tavLst>
                                            <p:tav tm="0">
                                              <p:val>
                                                <p:strVal val="#ppt_x"/>
                                              </p:val>
                                            </p:tav>
                                            <p:tav tm="100000">
                                              <p:val>
                                                <p:strVal val="#ppt_x"/>
                                              </p:val>
                                            </p:tav>
                                          </p:tavLst>
                                        </p:anim>
                                        <p:anim calcmode="lin" valueType="num">
                                          <p:cBhvr additive="base">
                                            <p:cTn id="464" dur="500" fill="hold"/>
                                            <p:tgtEl>
                                              <p:spTgt spid="195"/>
                                            </p:tgtEl>
                                            <p:attrNameLst>
                                              <p:attrName>ppt_y</p:attrName>
                                            </p:attrNameLst>
                                          </p:cBhvr>
                                          <p:tavLst>
                                            <p:tav tm="0">
                                              <p:val>
                                                <p:strVal val="1+#ppt_h/2"/>
                                              </p:val>
                                            </p:tav>
                                            <p:tav tm="100000">
                                              <p:val>
                                                <p:strVal val="#ppt_y"/>
                                              </p:val>
                                            </p:tav>
                                          </p:tavLst>
                                        </p:anim>
                                      </p:childTnLst>
                                    </p:cTn>
                                  </p:par>
                                </p:childTnLst>
                              </p:cTn>
                            </p:par>
                            <p:par>
                              <p:cTn id="465" fill="hold">
                                <p:stCondLst>
                                  <p:cond delay="3000"/>
                                </p:stCondLst>
                                <p:childTnLst>
                                  <p:par>
                                    <p:cTn id="466" presetID="22" presetClass="entr" presetSubtype="8" fill="hold" nodeType="after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left)">
                                          <p:cBhvr>
                                            <p:cTn id="468"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animBg="1"/>
          <p:bldP spid="6" grpId="1" animBg="1"/>
          <p:bldP spid="7" grpId="0" animBg="1"/>
          <p:bldP spid="7" grpId="1" animBg="1"/>
          <p:bldP spid="192" grpId="0"/>
          <p:bldP spid="193" grpId="0"/>
          <p:bldP spid="194" grpId="0"/>
          <p:bldP spid="19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25812"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2</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657427"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atin typeface="微软雅黑" panose="020B0503020204020204" pitchFamily="34" charset="-122"/>
                <a:ea typeface="微软雅黑" panose="020B0503020204020204" pitchFamily="34" charset="-122"/>
              </a:rPr>
              <a:t>项目介绍</a:t>
            </a: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项目来源</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需求分析</a:t>
              </a: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需要解决问题</a:t>
              </a: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行业前景</a:t>
              </a: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竞争对手分析</a:t>
              </a: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我们的优势</a:t>
              </a: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可行性分析</a:t>
              </a: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KSO_Shape"/>
          <p:cNvSpPr/>
          <p:nvPr/>
        </p:nvSpPr>
        <p:spPr bwMode="auto">
          <a:xfrm>
            <a:off x="3433291" y="3165987"/>
            <a:ext cx="831049" cy="62305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fltVal val="0.5"/>
                                          </p:val>
                                        </p:tav>
                                        <p:tav tm="100000">
                                          <p:val>
                                            <p:strVal val="#ppt_x"/>
                                          </p:val>
                                        </p:tav>
                                      </p:tavLst>
                                    </p:anim>
                                    <p:anim calcmode="lin" valueType="num">
                                      <p:cBhvr>
                                        <p:cTn id="38" dur="500" fill="hold"/>
                                        <p:tgtEl>
                                          <p:spTgt spid="75"/>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53" presetClass="entr" presetSubtype="16" fill="hold" nodeType="withEffect">
                                  <p:stCondLst>
                                    <p:cond delay="500"/>
                                  </p:stCondLst>
                                  <p:childTnLst>
                                    <p:set>
                                      <p:cBhvr>
                                        <p:cTn id="99" dur="1" fill="hold">
                                          <p:stCondLst>
                                            <p:cond delay="0"/>
                                          </p:stCondLst>
                                        </p:cTn>
                                        <p:tgtEl>
                                          <p:spTgt spid="119"/>
                                        </p:tgtEl>
                                        <p:attrNameLst>
                                          <p:attrName>style.visibility</p:attrName>
                                        </p:attrNameLst>
                                      </p:cBhvr>
                                      <p:to>
                                        <p:strVal val="visible"/>
                                      </p:to>
                                    </p:set>
                                    <p:anim calcmode="lin" valueType="num">
                                      <p:cBhvr>
                                        <p:cTn id="100" dur="500" fill="hold"/>
                                        <p:tgtEl>
                                          <p:spTgt spid="119"/>
                                        </p:tgtEl>
                                        <p:attrNameLst>
                                          <p:attrName>ppt_w</p:attrName>
                                        </p:attrNameLst>
                                      </p:cBhvr>
                                      <p:tavLst>
                                        <p:tav tm="0">
                                          <p:val>
                                            <p:fltVal val="0"/>
                                          </p:val>
                                        </p:tav>
                                        <p:tav tm="100000">
                                          <p:val>
                                            <p:strVal val="#ppt_w"/>
                                          </p:val>
                                        </p:tav>
                                      </p:tavLst>
                                    </p:anim>
                                    <p:anim calcmode="lin" valueType="num">
                                      <p:cBhvr>
                                        <p:cTn id="101" dur="500" fill="hold"/>
                                        <p:tgtEl>
                                          <p:spTgt spid="119"/>
                                        </p:tgtEl>
                                        <p:attrNameLst>
                                          <p:attrName>ppt_h</p:attrName>
                                        </p:attrNameLst>
                                      </p:cBhvr>
                                      <p:tavLst>
                                        <p:tav tm="0">
                                          <p:val>
                                            <p:fltVal val="0"/>
                                          </p:val>
                                        </p:tav>
                                        <p:tav tm="100000">
                                          <p:val>
                                            <p:strVal val="#ppt_h"/>
                                          </p:val>
                                        </p:tav>
                                      </p:tavLst>
                                    </p:anim>
                                    <p:animEffect transition="in" filter="fade">
                                      <p:cBhvr>
                                        <p:cTn id="102" dur="500"/>
                                        <p:tgtEl>
                                          <p:spTgt spid="119"/>
                                        </p:tgtEl>
                                      </p:cBhvr>
                                    </p:animEffect>
                                  </p:childTnLst>
                                </p:cTn>
                              </p:par>
                            </p:childTnLst>
                          </p:cTn>
                        </p:par>
                        <p:par>
                          <p:cTn id="103" fill="hold">
                            <p:stCondLst>
                              <p:cond delay="3500"/>
                            </p:stCondLst>
                            <p:childTnLst>
                              <p:par>
                                <p:cTn id="104" presetID="22" presetClass="entr" presetSubtype="4" fill="hold" nodeType="afterEffect">
                                  <p:stCondLst>
                                    <p:cond delay="0"/>
                                  </p:stCondLst>
                                  <p:childTnLst>
                                    <p:set>
                                      <p:cBhvr>
                                        <p:cTn id="105" dur="1" fill="hold">
                                          <p:stCondLst>
                                            <p:cond delay="0"/>
                                          </p:stCondLst>
                                        </p:cTn>
                                        <p:tgtEl>
                                          <p:spTgt spid="2051"/>
                                        </p:tgtEl>
                                        <p:attrNameLst>
                                          <p:attrName>style.visibility</p:attrName>
                                        </p:attrNameLst>
                                      </p:cBhvr>
                                      <p:to>
                                        <p:strVal val="visible"/>
                                      </p:to>
                                    </p:set>
                                    <p:animEffect transition="in" filter="wipe(down)">
                                      <p:cBhvr>
                                        <p:cTn id="106" dur="500"/>
                                        <p:tgtEl>
                                          <p:spTgt spid="20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3"/>
                                        </p:tgtEl>
                                        <p:attrNameLst>
                                          <p:attrName>style.visibility</p:attrName>
                                        </p:attrNameLst>
                                      </p:cBhvr>
                                      <p:to>
                                        <p:strVal val="visible"/>
                                      </p:to>
                                    </p:set>
                                    <p:anim calcmode="lin" valueType="num">
                                      <p:cBhvr>
                                        <p:cTn id="109" dur="500" fill="hold"/>
                                        <p:tgtEl>
                                          <p:spTgt spid="123"/>
                                        </p:tgtEl>
                                        <p:attrNameLst>
                                          <p:attrName>ppt_w</p:attrName>
                                        </p:attrNameLst>
                                      </p:cBhvr>
                                      <p:tavLst>
                                        <p:tav tm="0">
                                          <p:val>
                                            <p:fltVal val="0"/>
                                          </p:val>
                                        </p:tav>
                                        <p:tav tm="100000">
                                          <p:val>
                                            <p:strVal val="#ppt_w"/>
                                          </p:val>
                                        </p:tav>
                                      </p:tavLst>
                                    </p:anim>
                                    <p:anim calcmode="lin" valueType="num">
                                      <p:cBhvr>
                                        <p:cTn id="110" dur="500" fill="hold"/>
                                        <p:tgtEl>
                                          <p:spTgt spid="123"/>
                                        </p:tgtEl>
                                        <p:attrNameLst>
                                          <p:attrName>ppt_h</p:attrName>
                                        </p:attrNameLst>
                                      </p:cBhvr>
                                      <p:tavLst>
                                        <p:tav tm="0">
                                          <p:val>
                                            <p:fltVal val="0"/>
                                          </p:val>
                                        </p:tav>
                                        <p:tav tm="100000">
                                          <p:val>
                                            <p:strVal val="#ppt_h"/>
                                          </p:val>
                                        </p:tav>
                                      </p:tavLst>
                                    </p:anim>
                                    <p:animEffect transition="in" filter="fade">
                                      <p:cBhvr>
                                        <p:cTn id="111" dur="500"/>
                                        <p:tgtEl>
                                          <p:spTgt spid="123"/>
                                        </p:tgtEl>
                                      </p:cBhvr>
                                    </p:animEffect>
                                  </p:childTnLst>
                                </p:cTn>
                              </p:par>
                            </p:childTnLst>
                          </p:cTn>
                        </p:par>
                        <p:par>
                          <p:cTn id="112" fill="hold">
                            <p:stCondLst>
                              <p:cond delay="4000"/>
                            </p:stCondLst>
                            <p:childTnLst>
                              <p:par>
                                <p:cTn id="113" presetID="22" presetClass="entr" presetSubtype="1" fill="hold" nodeType="afterEffect">
                                  <p:stCondLst>
                                    <p:cond delay="0"/>
                                  </p:stCondLst>
                                  <p:childTnLst>
                                    <p:set>
                                      <p:cBhvr>
                                        <p:cTn id="114" dur="1" fill="hold">
                                          <p:stCondLst>
                                            <p:cond delay="0"/>
                                          </p:stCondLst>
                                        </p:cTn>
                                        <p:tgtEl>
                                          <p:spTgt spid="2053"/>
                                        </p:tgtEl>
                                        <p:attrNameLst>
                                          <p:attrName>style.visibility</p:attrName>
                                        </p:attrNameLst>
                                      </p:cBhvr>
                                      <p:to>
                                        <p:strVal val="visible"/>
                                      </p:to>
                                    </p:set>
                                    <p:animEffect transition="in" filter="wipe(up)">
                                      <p:cBhvr>
                                        <p:cTn id="115" dur="500"/>
                                        <p:tgtEl>
                                          <p:spTgt spid="2053"/>
                                        </p:tgtEl>
                                      </p:cBhvr>
                                    </p:animEffect>
                                  </p:childTnLst>
                                </p:cTn>
                              </p:par>
                              <p:par>
                                <p:cTn id="116" presetID="53" presetClass="entr" presetSubtype="16" fill="hold"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childTnLst>
                          </p:cTn>
                        </p:par>
                        <p:par>
                          <p:cTn id="121" fill="hold">
                            <p:stCondLst>
                              <p:cond delay="4500"/>
                            </p:stCondLst>
                            <p:childTnLst>
                              <p:par>
                                <p:cTn id="122" presetID="22" presetClass="entr" presetSubtype="4" fill="hold" nodeType="afterEffect">
                                  <p:stCondLst>
                                    <p:cond delay="0"/>
                                  </p:stCondLst>
                                  <p:childTnLst>
                                    <p:set>
                                      <p:cBhvr>
                                        <p:cTn id="123" dur="1" fill="hold">
                                          <p:stCondLst>
                                            <p:cond delay="0"/>
                                          </p:stCondLst>
                                        </p:cTn>
                                        <p:tgtEl>
                                          <p:spTgt spid="2055"/>
                                        </p:tgtEl>
                                        <p:attrNameLst>
                                          <p:attrName>style.visibility</p:attrName>
                                        </p:attrNameLst>
                                      </p:cBhvr>
                                      <p:to>
                                        <p:strVal val="visible"/>
                                      </p:to>
                                    </p:set>
                                    <p:animEffect transition="in" filter="wipe(down)">
                                      <p:cBhvr>
                                        <p:cTn id="124" dur="500"/>
                                        <p:tgtEl>
                                          <p:spTgt spid="2055"/>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anim calcmode="lin" valueType="num">
                                      <p:cBhvr>
                                        <p:cTn id="127" dur="500" fill="hold"/>
                                        <p:tgtEl>
                                          <p:spTgt spid="141"/>
                                        </p:tgtEl>
                                        <p:attrNameLst>
                                          <p:attrName>ppt_w</p:attrName>
                                        </p:attrNameLst>
                                      </p:cBhvr>
                                      <p:tavLst>
                                        <p:tav tm="0">
                                          <p:val>
                                            <p:fltVal val="0"/>
                                          </p:val>
                                        </p:tav>
                                        <p:tav tm="100000">
                                          <p:val>
                                            <p:strVal val="#ppt_w"/>
                                          </p:val>
                                        </p:tav>
                                      </p:tavLst>
                                    </p:anim>
                                    <p:anim calcmode="lin" valueType="num">
                                      <p:cBhvr>
                                        <p:cTn id="128" dur="500" fill="hold"/>
                                        <p:tgtEl>
                                          <p:spTgt spid="141"/>
                                        </p:tgtEl>
                                        <p:attrNameLst>
                                          <p:attrName>ppt_h</p:attrName>
                                        </p:attrNameLst>
                                      </p:cBhvr>
                                      <p:tavLst>
                                        <p:tav tm="0">
                                          <p:val>
                                            <p:fltVal val="0"/>
                                          </p:val>
                                        </p:tav>
                                        <p:tav tm="100000">
                                          <p:val>
                                            <p:strVal val="#ppt_h"/>
                                          </p:val>
                                        </p:tav>
                                      </p:tavLst>
                                    </p:anim>
                                    <p:animEffect transition="in" filter="fade">
                                      <p:cBhvr>
                                        <p:cTn id="129" dur="500"/>
                                        <p:tgtEl>
                                          <p:spTgt spid="141"/>
                                        </p:tgtEl>
                                      </p:cBhvr>
                                    </p:animEffect>
                                  </p:childTnLst>
                                </p:cTn>
                              </p:par>
                            </p:childTnLst>
                          </p:cTn>
                        </p:par>
                        <p:par>
                          <p:cTn id="130" fill="hold">
                            <p:stCondLst>
                              <p:cond delay="5000"/>
                            </p:stCondLst>
                            <p:childTnLst>
                              <p:par>
                                <p:cTn id="131" presetID="22" presetClass="entr" presetSubtype="8" fill="hold" nodeType="after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wipe(left)">
                                      <p:cBhvr>
                                        <p:cTn id="13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项目来源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1057027" y="2841693"/>
            <a:ext cx="1656211" cy="165621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8" name="标题 4"/>
          <p:cNvSpPr txBox="1"/>
          <p:nvPr/>
        </p:nvSpPr>
        <p:spPr>
          <a:xfrm>
            <a:off x="1057027" y="3387564"/>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项目背景</a:t>
            </a:r>
          </a:p>
        </p:txBody>
      </p:sp>
      <p:sp>
        <p:nvSpPr>
          <p:cNvPr id="199" name="任意多边形 198"/>
          <p:cNvSpPr/>
          <p:nvPr/>
        </p:nvSpPr>
        <p:spPr>
          <a:xfrm>
            <a:off x="2569195" y="3550807"/>
            <a:ext cx="1440160" cy="276449"/>
          </a:xfrm>
          <a:custGeom>
            <a:avLst/>
            <a:gdLst>
              <a:gd name="connsiteX0" fmla="*/ 0 w 2304962"/>
              <a:gd name="connsiteY0" fmla="*/ 0 h 442454"/>
              <a:gd name="connsiteX1" fmla="*/ 459306 w 2304962"/>
              <a:gd name="connsiteY1" fmla="*/ 442451 h 442454"/>
              <a:gd name="connsiteX2" fmla="*/ 905972 w 2304962"/>
              <a:gd name="connsiteY2" fmla="*/ 8427 h 442454"/>
              <a:gd name="connsiteX3" fmla="*/ 1369493 w 2304962"/>
              <a:gd name="connsiteY3" fmla="*/ 434023 h 442454"/>
              <a:gd name="connsiteX4" fmla="*/ 1841441 w 2304962"/>
              <a:gd name="connsiteY4" fmla="*/ 4213 h 442454"/>
              <a:gd name="connsiteX5" fmla="*/ 2304962 w 2304962"/>
              <a:gd name="connsiteY5" fmla="*/ 429810 h 4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962" h="442454">
                <a:moveTo>
                  <a:pt x="0" y="0"/>
                </a:moveTo>
                <a:cubicBezTo>
                  <a:pt x="154155" y="220523"/>
                  <a:pt x="308311" y="441047"/>
                  <a:pt x="459306" y="442451"/>
                </a:cubicBezTo>
                <a:cubicBezTo>
                  <a:pt x="610301" y="443855"/>
                  <a:pt x="754274" y="9832"/>
                  <a:pt x="905972" y="8427"/>
                </a:cubicBezTo>
                <a:cubicBezTo>
                  <a:pt x="1057670" y="7022"/>
                  <a:pt x="1213582" y="434725"/>
                  <a:pt x="1369493" y="434023"/>
                </a:cubicBezTo>
                <a:cubicBezTo>
                  <a:pt x="1525404" y="433321"/>
                  <a:pt x="1685530" y="4915"/>
                  <a:pt x="1841441" y="4213"/>
                </a:cubicBezTo>
                <a:cubicBezTo>
                  <a:pt x="1997352" y="3511"/>
                  <a:pt x="2223495" y="345534"/>
                  <a:pt x="2304962" y="42981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p:nvPr/>
        </p:nvCxnSpPr>
        <p:spPr>
          <a:xfrm flipH="1" flipV="1">
            <a:off x="4513411" y="2099757"/>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H="1" flipV="1">
            <a:off x="5089475" y="1916832"/>
            <a:ext cx="112077" cy="58279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V="1">
            <a:off x="5089475" y="1412776"/>
            <a:ext cx="417201" cy="5040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5377507" y="1196752"/>
            <a:ext cx="288032" cy="288032"/>
            <a:chOff x="304800" y="673100"/>
            <a:chExt cx="4000500" cy="4000500"/>
          </a:xfrm>
          <a:effectLst>
            <a:outerShdw blurRad="317500" dist="190500" dir="8100000" algn="tr" rotWithShape="0">
              <a:prstClr val="black">
                <a:alpha val="50000"/>
              </a:prstClr>
            </a:outerShdw>
          </a:effectLst>
        </p:grpSpPr>
        <p:sp>
          <p:nvSpPr>
            <p:cNvPr id="208" name="同心圆 2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9" name="椭圆 20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0" name="组合 199"/>
          <p:cNvGrpSpPr/>
          <p:nvPr/>
        </p:nvGrpSpPr>
        <p:grpSpPr>
          <a:xfrm>
            <a:off x="3969076" y="2444178"/>
            <a:ext cx="2573562" cy="2573562"/>
            <a:chOff x="304800" y="673100"/>
            <a:chExt cx="4000500" cy="4000500"/>
          </a:xfrm>
          <a:effectLst>
            <a:outerShdw blurRad="444500" dist="2540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2" name="椭圆 2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03" name="TextBox 202"/>
          <p:cNvSpPr txBox="1"/>
          <p:nvPr/>
        </p:nvSpPr>
        <p:spPr>
          <a:xfrm>
            <a:off x="4278109" y="3010469"/>
            <a:ext cx="2035502" cy="1569660"/>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请在这里做详细的文字说明，表达图表的含义。请在这里做详细的文字说明，表达图表的含义。做的文字说明。</a:t>
            </a:r>
          </a:p>
        </p:txBody>
      </p:sp>
      <p:grpSp>
        <p:nvGrpSpPr>
          <p:cNvPr id="210" name="组合 209"/>
          <p:cNvGrpSpPr/>
          <p:nvPr/>
        </p:nvGrpSpPr>
        <p:grpSpPr>
          <a:xfrm>
            <a:off x="6680617" y="2608955"/>
            <a:ext cx="824609" cy="824609"/>
            <a:chOff x="304800" y="673100"/>
            <a:chExt cx="4000500" cy="4000500"/>
          </a:xfrm>
          <a:effectLst>
            <a:outerShdw blurRad="317500" dist="190500" dir="8100000" algn="tr" rotWithShape="0">
              <a:prstClr val="black">
                <a:alpha val="50000"/>
              </a:prstClr>
            </a:outerShdw>
          </a:effectLst>
        </p:grpSpPr>
        <p:sp>
          <p:nvSpPr>
            <p:cNvPr id="211" name="同心圆 2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2" name="椭圆 2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3" name="组合 212"/>
          <p:cNvGrpSpPr/>
          <p:nvPr/>
        </p:nvGrpSpPr>
        <p:grpSpPr>
          <a:xfrm>
            <a:off x="6713138" y="4009628"/>
            <a:ext cx="824609" cy="824609"/>
            <a:chOff x="304800" y="673100"/>
            <a:chExt cx="4000500" cy="4000500"/>
          </a:xfrm>
          <a:effectLst>
            <a:outerShdw blurRad="317500" dist="190500" dir="8100000" algn="tr" rotWithShape="0">
              <a:prstClr val="black">
                <a:alpha val="50000"/>
              </a:prstClr>
            </a:outerShdw>
          </a:effectLst>
        </p:grpSpPr>
        <p:sp>
          <p:nvSpPr>
            <p:cNvPr id="214" name="同心圆 2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椭圆 2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60537" y="5057227"/>
            <a:ext cx="824609" cy="824609"/>
            <a:chOff x="304800" y="673100"/>
            <a:chExt cx="4000500" cy="4000500"/>
          </a:xfrm>
          <a:effectLst>
            <a:outerShdw blurRad="317500" dist="190500" dir="8100000" algn="tr" rotWithShape="0">
              <a:prstClr val="black">
                <a:alpha val="50000"/>
              </a:prstClr>
            </a:outerShdw>
          </a:effectLst>
        </p:grpSpPr>
        <p:sp>
          <p:nvSpPr>
            <p:cNvPr id="217" name="同心圆 2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8" name="椭圆 2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9" name="组合 218"/>
          <p:cNvGrpSpPr/>
          <p:nvPr/>
        </p:nvGrpSpPr>
        <p:grpSpPr>
          <a:xfrm>
            <a:off x="5868785" y="1600843"/>
            <a:ext cx="824609" cy="824609"/>
            <a:chOff x="304800" y="673100"/>
            <a:chExt cx="4000500" cy="4000500"/>
          </a:xfrm>
          <a:effectLst>
            <a:outerShdw blurRad="317500" dist="190500" dir="8100000" algn="tr" rotWithShape="0">
              <a:prstClr val="black">
                <a:alpha val="50000"/>
              </a:prstClr>
            </a:outerShdw>
          </a:effectLst>
        </p:grpSpPr>
        <p:sp>
          <p:nvSpPr>
            <p:cNvPr id="220" name="同心圆 2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1" name="椭圆 2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2" name="标题 11"/>
          <p:cNvSpPr txBox="1"/>
          <p:nvPr/>
        </p:nvSpPr>
        <p:spPr>
          <a:xfrm>
            <a:off x="5849042" y="1793105"/>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01</a:t>
            </a:r>
            <a:endParaRPr lang="zh-CN" altLang="en-US" dirty="0">
              <a:latin typeface="Impact MT Std" pitchFamily="34" charset="0"/>
              <a:ea typeface="微软雅黑" panose="020B0503020204020204" pitchFamily="34" charset="-122"/>
            </a:endParaRPr>
          </a:p>
        </p:txBody>
      </p:sp>
      <p:sp>
        <p:nvSpPr>
          <p:cNvPr id="223" name="标题 11"/>
          <p:cNvSpPr txBox="1"/>
          <p:nvPr/>
        </p:nvSpPr>
        <p:spPr>
          <a:xfrm>
            <a:off x="6713138" y="2801217"/>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02</a:t>
            </a:r>
            <a:endParaRPr lang="zh-CN" altLang="en-US" dirty="0">
              <a:latin typeface="Impact MT Std" pitchFamily="34" charset="0"/>
              <a:ea typeface="微软雅黑" panose="020B0503020204020204" pitchFamily="34" charset="-122"/>
            </a:endParaRPr>
          </a:p>
        </p:txBody>
      </p:sp>
      <p:sp>
        <p:nvSpPr>
          <p:cNvPr id="224" name="标题 11"/>
          <p:cNvSpPr txBox="1"/>
          <p:nvPr/>
        </p:nvSpPr>
        <p:spPr>
          <a:xfrm>
            <a:off x="6713138" y="4230216"/>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03</a:t>
            </a:r>
            <a:endParaRPr lang="zh-CN" altLang="en-US" dirty="0">
              <a:latin typeface="Impact MT Std" pitchFamily="34" charset="0"/>
              <a:ea typeface="微软雅黑" panose="020B0503020204020204" pitchFamily="34" charset="-122"/>
            </a:endParaRPr>
          </a:p>
        </p:txBody>
      </p:sp>
      <p:sp>
        <p:nvSpPr>
          <p:cNvPr id="225" name="标题 11"/>
          <p:cNvSpPr txBox="1"/>
          <p:nvPr/>
        </p:nvSpPr>
        <p:spPr>
          <a:xfrm>
            <a:off x="5977587" y="5249489"/>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04</a:t>
            </a:r>
            <a:endParaRPr lang="zh-CN" altLang="en-US" dirty="0">
              <a:latin typeface="Impact MT Std" pitchFamily="34" charset="0"/>
              <a:ea typeface="微软雅黑" panose="020B0503020204020204" pitchFamily="34" charset="-122"/>
            </a:endParaRPr>
          </a:p>
        </p:txBody>
      </p:sp>
      <p:sp>
        <p:nvSpPr>
          <p:cNvPr id="226" name="标题 11"/>
          <p:cNvSpPr txBox="1"/>
          <p:nvPr/>
        </p:nvSpPr>
        <p:spPr>
          <a:xfrm>
            <a:off x="6889675" y="184026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27" name="标题 11"/>
          <p:cNvSpPr txBox="1"/>
          <p:nvPr/>
        </p:nvSpPr>
        <p:spPr>
          <a:xfrm>
            <a:off x="6858760" y="148934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快速增长的占比</a:t>
            </a:r>
          </a:p>
        </p:txBody>
      </p:sp>
      <p:sp>
        <p:nvSpPr>
          <p:cNvPr id="228" name="标题 11"/>
          <p:cNvSpPr txBox="1"/>
          <p:nvPr/>
        </p:nvSpPr>
        <p:spPr>
          <a:xfrm>
            <a:off x="6961683" y="5512668"/>
            <a:ext cx="3456384"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29" name="标题 11"/>
          <p:cNvSpPr txBox="1"/>
          <p:nvPr/>
        </p:nvSpPr>
        <p:spPr>
          <a:xfrm>
            <a:off x="6971424" y="516175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信息智能化</a:t>
            </a:r>
          </a:p>
        </p:txBody>
      </p:sp>
      <p:sp>
        <p:nvSpPr>
          <p:cNvPr id="230" name="标题 11"/>
          <p:cNvSpPr txBox="1"/>
          <p:nvPr/>
        </p:nvSpPr>
        <p:spPr>
          <a:xfrm>
            <a:off x="7704265" y="2920380"/>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31" name="标题 11"/>
          <p:cNvSpPr txBox="1"/>
          <p:nvPr/>
        </p:nvSpPr>
        <p:spPr>
          <a:xfrm>
            <a:off x="7714006" y="256946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人群占有率</a:t>
            </a:r>
          </a:p>
        </p:txBody>
      </p:sp>
      <p:sp>
        <p:nvSpPr>
          <p:cNvPr id="232" name="标题 11"/>
          <p:cNvSpPr txBox="1"/>
          <p:nvPr/>
        </p:nvSpPr>
        <p:spPr>
          <a:xfrm>
            <a:off x="7704265" y="4288532"/>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33" name="标题 11"/>
          <p:cNvSpPr txBox="1"/>
          <p:nvPr/>
        </p:nvSpPr>
        <p:spPr>
          <a:xfrm>
            <a:off x="7714006" y="393762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人文政策实施</a:t>
            </a:r>
          </a:p>
        </p:txBody>
      </p:sp>
      <p:cxnSp>
        <p:nvCxnSpPr>
          <p:cNvPr id="235" name="直接连接符 234"/>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p:cTn id="15" dur="500" fill="hold"/>
                                        <p:tgtEl>
                                          <p:spTgt spid="197"/>
                                        </p:tgtEl>
                                        <p:attrNameLst>
                                          <p:attrName>ppt_w</p:attrName>
                                        </p:attrNameLst>
                                      </p:cBhvr>
                                      <p:tavLst>
                                        <p:tav tm="0">
                                          <p:val>
                                            <p:fltVal val="0"/>
                                          </p:val>
                                        </p:tav>
                                        <p:tav tm="100000">
                                          <p:val>
                                            <p:strVal val="#ppt_w"/>
                                          </p:val>
                                        </p:tav>
                                      </p:tavLst>
                                    </p:anim>
                                    <p:anim calcmode="lin" valueType="num">
                                      <p:cBhvr>
                                        <p:cTn id="16" dur="500" fill="hold"/>
                                        <p:tgtEl>
                                          <p:spTgt spid="197"/>
                                        </p:tgtEl>
                                        <p:attrNameLst>
                                          <p:attrName>ppt_h</p:attrName>
                                        </p:attrNameLst>
                                      </p:cBhvr>
                                      <p:tavLst>
                                        <p:tav tm="0">
                                          <p:val>
                                            <p:fltVal val="0"/>
                                          </p:val>
                                        </p:tav>
                                        <p:tav tm="100000">
                                          <p:val>
                                            <p:strVal val="#ppt_h"/>
                                          </p:val>
                                        </p:tav>
                                      </p:tavLst>
                                    </p:anim>
                                    <p:animEffect transition="in" filter="fade">
                                      <p:cBhvr>
                                        <p:cTn id="17" dur="500"/>
                                        <p:tgtEl>
                                          <p:spTgt spid="197"/>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198"/>
                                        </p:tgtEl>
                                        <p:attrNameLst>
                                          <p:attrName>style.visibility</p:attrName>
                                        </p:attrNameLst>
                                      </p:cBhvr>
                                      <p:to>
                                        <p:strVal val="visible"/>
                                      </p:to>
                                    </p:set>
                                    <p:anim calcmode="lin" valueType="num">
                                      <p:cBhvr>
                                        <p:cTn id="20" dur="500" fill="hold"/>
                                        <p:tgtEl>
                                          <p:spTgt spid="198"/>
                                        </p:tgtEl>
                                        <p:attrNameLst>
                                          <p:attrName>ppt_w</p:attrName>
                                        </p:attrNameLst>
                                      </p:cBhvr>
                                      <p:tavLst>
                                        <p:tav tm="0">
                                          <p:val>
                                            <p:fltVal val="0"/>
                                          </p:val>
                                        </p:tav>
                                        <p:tav tm="100000">
                                          <p:val>
                                            <p:strVal val="#ppt_w"/>
                                          </p:val>
                                        </p:tav>
                                      </p:tavLst>
                                    </p:anim>
                                    <p:anim calcmode="lin" valueType="num">
                                      <p:cBhvr>
                                        <p:cTn id="21" dur="500" fill="hold"/>
                                        <p:tgtEl>
                                          <p:spTgt spid="198"/>
                                        </p:tgtEl>
                                        <p:attrNameLst>
                                          <p:attrName>ppt_h</p:attrName>
                                        </p:attrNameLst>
                                      </p:cBhvr>
                                      <p:tavLst>
                                        <p:tav tm="0">
                                          <p:val>
                                            <p:fltVal val="0"/>
                                          </p:val>
                                        </p:tav>
                                        <p:tav tm="100000">
                                          <p:val>
                                            <p:strVal val="#ppt_h"/>
                                          </p:val>
                                        </p:tav>
                                      </p:tavLst>
                                    </p:anim>
                                    <p:animEffect transition="in" filter="fade">
                                      <p:cBhvr>
                                        <p:cTn id="22" dur="500"/>
                                        <p:tgtEl>
                                          <p:spTgt spid="19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barn(inVertical)">
                                      <p:cBhvr>
                                        <p:cTn id="26" dur="500"/>
                                        <p:tgtEl>
                                          <p:spTgt spid="199"/>
                                        </p:tgtEl>
                                      </p:cBhvr>
                                    </p:animEffect>
                                  </p:childTnLst>
                                </p:cTn>
                              </p:par>
                              <p:par>
                                <p:cTn id="27" presetID="53" presetClass="entr" presetSubtype="16" fill="hold" nodeType="withEffect">
                                  <p:stCondLst>
                                    <p:cond delay="40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1500"/>
                            </p:stCondLst>
                            <p:childTnLst>
                              <p:par>
                                <p:cTn id="33" presetID="18" presetClass="entr" presetSubtype="3" fill="hold" grpId="0" nodeType="after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strips(upRight)">
                                      <p:cBhvr>
                                        <p:cTn id="35" dur="500"/>
                                        <p:tgtEl>
                                          <p:spTgt spid="203"/>
                                        </p:tgtEl>
                                      </p:cBhvr>
                                    </p:animEffect>
                                  </p:childTnLst>
                                </p:cTn>
                              </p:par>
                            </p:childTnLst>
                          </p:cTn>
                        </p:par>
                        <p:par>
                          <p:cTn id="36" fill="hold">
                            <p:stCondLst>
                              <p:cond delay="2000"/>
                            </p:stCondLst>
                            <p:childTnLst>
                              <p:par>
                                <p:cTn id="37" presetID="26" presetClass="emph" presetSubtype="0" fill="hold" grpId="1" nodeType="afterEffect">
                                  <p:stCondLst>
                                    <p:cond delay="0"/>
                                  </p:stCondLst>
                                  <p:childTnLst>
                                    <p:animEffect transition="out" filter="fade">
                                      <p:cBhvr>
                                        <p:cTn id="38" dur="250" tmFilter="0, 0; .2, .5; .8, .5; 1, 0"/>
                                        <p:tgtEl>
                                          <p:spTgt spid="199"/>
                                        </p:tgtEl>
                                      </p:cBhvr>
                                    </p:animEffect>
                                    <p:animScale>
                                      <p:cBhvr>
                                        <p:cTn id="39" dur="125" autoRev="1" fill="hold"/>
                                        <p:tgtEl>
                                          <p:spTgt spid="199"/>
                                        </p:tgtEl>
                                      </p:cBhvr>
                                      <p:by x="105000" y="105000"/>
                                    </p:animScale>
                                  </p:childTnLst>
                                </p:cTn>
                              </p:par>
                            </p:childTnLst>
                          </p:cTn>
                        </p:par>
                        <p:par>
                          <p:cTn id="40" fill="hold">
                            <p:stCondLst>
                              <p:cond delay="2500"/>
                            </p:stCondLst>
                            <p:childTnLst>
                              <p:par>
                                <p:cTn id="41" presetID="26" presetClass="emph" presetSubtype="0" fill="hold" grpId="2" nodeType="afterEffect">
                                  <p:stCondLst>
                                    <p:cond delay="0"/>
                                  </p:stCondLst>
                                  <p:childTnLst>
                                    <p:animEffect transition="out" filter="fade">
                                      <p:cBhvr>
                                        <p:cTn id="42" dur="250" tmFilter="0, 0; .2, .5; .8, .5; 1, 0"/>
                                        <p:tgtEl>
                                          <p:spTgt spid="199"/>
                                        </p:tgtEl>
                                      </p:cBhvr>
                                    </p:animEffect>
                                    <p:animScale>
                                      <p:cBhvr>
                                        <p:cTn id="43" dur="125" autoRev="1" fill="hold"/>
                                        <p:tgtEl>
                                          <p:spTgt spid="199"/>
                                        </p:tgtEl>
                                      </p:cBhvr>
                                      <p:by x="105000" y="105000"/>
                                    </p:animScale>
                                  </p:childTnLst>
                                </p:cTn>
                              </p:par>
                            </p:childTnLst>
                          </p:cTn>
                        </p:par>
                        <p:par>
                          <p:cTn id="44" fill="hold">
                            <p:stCondLst>
                              <p:cond delay="3000"/>
                            </p:stCondLst>
                            <p:childTnLst>
                              <p:par>
                                <p:cTn id="45" presetID="26" presetClass="emph" presetSubtype="0" fill="hold" grpId="3" nodeType="afterEffect">
                                  <p:stCondLst>
                                    <p:cond delay="0"/>
                                  </p:stCondLst>
                                  <p:childTnLst>
                                    <p:animEffect transition="out" filter="fade">
                                      <p:cBhvr>
                                        <p:cTn id="46" dur="250" tmFilter="0, 0; .2, .5; .8, .5; 1, 0"/>
                                        <p:tgtEl>
                                          <p:spTgt spid="199"/>
                                        </p:tgtEl>
                                      </p:cBhvr>
                                    </p:animEffect>
                                    <p:animScale>
                                      <p:cBhvr>
                                        <p:cTn id="47" dur="125" autoRev="1" fill="hold"/>
                                        <p:tgtEl>
                                          <p:spTgt spid="199"/>
                                        </p:tgtEl>
                                      </p:cBhvr>
                                      <p:by x="105000" y="105000"/>
                                    </p:animScale>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wipe(down)">
                                      <p:cBhvr>
                                        <p:cTn id="51" dur="500"/>
                                        <p:tgtEl>
                                          <p:spTgt spid="204"/>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205"/>
                                        </p:tgtEl>
                                        <p:attrNameLst>
                                          <p:attrName>style.visibility</p:attrName>
                                        </p:attrNameLst>
                                      </p:cBhvr>
                                      <p:to>
                                        <p:strVal val="visible"/>
                                      </p:to>
                                    </p:set>
                                    <p:animEffect transition="in" filter="wipe(down)">
                                      <p:cBhvr>
                                        <p:cTn id="55" dur="500"/>
                                        <p:tgtEl>
                                          <p:spTgt spid="205"/>
                                        </p:tgtEl>
                                      </p:cBhvr>
                                    </p:animEffect>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206"/>
                                        </p:tgtEl>
                                        <p:attrNameLst>
                                          <p:attrName>style.visibility</p:attrName>
                                        </p:attrNameLst>
                                      </p:cBhvr>
                                      <p:to>
                                        <p:strVal val="visible"/>
                                      </p:to>
                                    </p:set>
                                    <p:animEffect transition="in" filter="wipe(up)">
                                      <p:cBhvr>
                                        <p:cTn id="59" dur="500"/>
                                        <p:tgtEl>
                                          <p:spTgt spid="206"/>
                                        </p:tgtEl>
                                      </p:cBhvr>
                                    </p:animEffect>
                                  </p:childTnLst>
                                </p:cTn>
                              </p:par>
                              <p:par>
                                <p:cTn id="60" presetID="53" presetClass="entr" presetSubtype="16" fill="hold" nodeType="withEffect">
                                  <p:stCondLst>
                                    <p:cond delay="0"/>
                                  </p:stCondLst>
                                  <p:childTnLst>
                                    <p:set>
                                      <p:cBhvr>
                                        <p:cTn id="61" dur="1" fill="hold">
                                          <p:stCondLst>
                                            <p:cond delay="0"/>
                                          </p:stCondLst>
                                        </p:cTn>
                                        <p:tgtEl>
                                          <p:spTgt spid="207"/>
                                        </p:tgtEl>
                                        <p:attrNameLst>
                                          <p:attrName>style.visibility</p:attrName>
                                        </p:attrNameLst>
                                      </p:cBhvr>
                                      <p:to>
                                        <p:strVal val="visible"/>
                                      </p:to>
                                    </p:set>
                                    <p:anim calcmode="lin" valueType="num">
                                      <p:cBhvr>
                                        <p:cTn id="62" dur="500" fill="hold"/>
                                        <p:tgtEl>
                                          <p:spTgt spid="207"/>
                                        </p:tgtEl>
                                        <p:attrNameLst>
                                          <p:attrName>ppt_w</p:attrName>
                                        </p:attrNameLst>
                                      </p:cBhvr>
                                      <p:tavLst>
                                        <p:tav tm="0">
                                          <p:val>
                                            <p:fltVal val="0"/>
                                          </p:val>
                                        </p:tav>
                                        <p:tav tm="100000">
                                          <p:val>
                                            <p:strVal val="#ppt_w"/>
                                          </p:val>
                                        </p:tav>
                                      </p:tavLst>
                                    </p:anim>
                                    <p:anim calcmode="lin" valueType="num">
                                      <p:cBhvr>
                                        <p:cTn id="63" dur="500" fill="hold"/>
                                        <p:tgtEl>
                                          <p:spTgt spid="207"/>
                                        </p:tgtEl>
                                        <p:attrNameLst>
                                          <p:attrName>ppt_h</p:attrName>
                                        </p:attrNameLst>
                                      </p:cBhvr>
                                      <p:tavLst>
                                        <p:tav tm="0">
                                          <p:val>
                                            <p:fltVal val="0"/>
                                          </p:val>
                                        </p:tav>
                                        <p:tav tm="100000">
                                          <p:val>
                                            <p:strVal val="#ppt_h"/>
                                          </p:val>
                                        </p:tav>
                                      </p:tavLst>
                                    </p:anim>
                                    <p:animEffect transition="in" filter="fade">
                                      <p:cBhvr>
                                        <p:cTn id="64" dur="500"/>
                                        <p:tgtEl>
                                          <p:spTgt spid="207"/>
                                        </p:tgtEl>
                                      </p:cBhvr>
                                    </p:animEffect>
                                  </p:childTnLst>
                                </p:cTn>
                              </p:par>
                              <p:par>
                                <p:cTn id="65" presetID="1" presetClass="entr" presetSubtype="0" fill="hold" nodeType="withEffect">
                                  <p:stCondLst>
                                    <p:cond delay="500"/>
                                  </p:stCondLst>
                                  <p:childTnLst>
                                    <p:set>
                                      <p:cBhvr>
                                        <p:cTn id="66" dur="1" fill="hold">
                                          <p:stCondLst>
                                            <p:cond delay="0"/>
                                          </p:stCondLst>
                                        </p:cTn>
                                        <p:tgtEl>
                                          <p:spTgt spid="219"/>
                                        </p:tgtEl>
                                        <p:attrNameLst>
                                          <p:attrName>style.visibility</p:attrName>
                                        </p:attrNameLst>
                                      </p:cBhvr>
                                      <p:to>
                                        <p:strVal val="visible"/>
                                      </p:to>
                                    </p:set>
                                  </p:childTnLst>
                                </p:cTn>
                              </p:par>
                              <p:par>
                                <p:cTn id="67" presetID="53" presetClass="entr" presetSubtype="16" fill="hold" nodeType="withEffect">
                                  <p:stCondLst>
                                    <p:cond delay="500"/>
                                  </p:stCondLst>
                                  <p:childTnLst>
                                    <p:set>
                                      <p:cBhvr>
                                        <p:cTn id="68" dur="1" fill="hold">
                                          <p:stCondLst>
                                            <p:cond delay="0"/>
                                          </p:stCondLst>
                                        </p:cTn>
                                        <p:tgtEl>
                                          <p:spTgt spid="219"/>
                                        </p:tgtEl>
                                        <p:attrNameLst>
                                          <p:attrName>style.visibility</p:attrName>
                                        </p:attrNameLst>
                                      </p:cBhvr>
                                      <p:to>
                                        <p:strVal val="visible"/>
                                      </p:to>
                                    </p:set>
                                    <p:anim calcmode="lin" valueType="num">
                                      <p:cBhvr>
                                        <p:cTn id="69" dur="1000" fill="hold"/>
                                        <p:tgtEl>
                                          <p:spTgt spid="219"/>
                                        </p:tgtEl>
                                        <p:attrNameLst>
                                          <p:attrName>ppt_w</p:attrName>
                                        </p:attrNameLst>
                                      </p:cBhvr>
                                      <p:tavLst>
                                        <p:tav tm="0">
                                          <p:val>
                                            <p:fltVal val="0"/>
                                          </p:val>
                                        </p:tav>
                                        <p:tav tm="100000">
                                          <p:val>
                                            <p:strVal val="#ppt_w"/>
                                          </p:val>
                                        </p:tav>
                                      </p:tavLst>
                                    </p:anim>
                                    <p:anim calcmode="lin" valueType="num">
                                      <p:cBhvr>
                                        <p:cTn id="70" dur="1000" fill="hold"/>
                                        <p:tgtEl>
                                          <p:spTgt spid="219"/>
                                        </p:tgtEl>
                                        <p:attrNameLst>
                                          <p:attrName>ppt_h</p:attrName>
                                        </p:attrNameLst>
                                      </p:cBhvr>
                                      <p:tavLst>
                                        <p:tav tm="0">
                                          <p:val>
                                            <p:fltVal val="0"/>
                                          </p:val>
                                        </p:tav>
                                        <p:tav tm="100000">
                                          <p:val>
                                            <p:strVal val="#ppt_h"/>
                                          </p:val>
                                        </p:tav>
                                      </p:tavLst>
                                    </p:anim>
                                    <p:animEffect transition="in" filter="fade">
                                      <p:cBhvr>
                                        <p:cTn id="71" dur="1000"/>
                                        <p:tgtEl>
                                          <p:spTgt spid="219"/>
                                        </p:tgtEl>
                                      </p:cBhvr>
                                    </p:animEffect>
                                  </p:childTnLst>
                                </p:cTn>
                              </p:par>
                              <p:par>
                                <p:cTn id="72" presetID="64" presetClass="path" presetSubtype="0" fill="hold" nodeType="withEffect">
                                  <p:stCondLst>
                                    <p:cond delay="500"/>
                                  </p:stCondLst>
                                  <p:childTnLst>
                                    <p:animMotion origin="layout" path="M 4.4657E-6 3.7037E-6 L -0.71249 -0.67223 " pathEditMode="relative" rAng="0" ptsTypes="AA">
                                      <p:cBhvr>
                                        <p:cTn id="73" dur="1000" spd="-100000" fill="hold"/>
                                        <p:tgtEl>
                                          <p:spTgt spid="219"/>
                                        </p:tgtEl>
                                        <p:attrNameLst>
                                          <p:attrName>ppt_x</p:attrName>
                                          <p:attrName>ppt_y</p:attrName>
                                        </p:attrNameLst>
                                      </p:cBhvr>
                                      <p:rCtr x="-35624" y="-33611"/>
                                    </p:animMotion>
                                  </p:childTnLst>
                                </p:cTn>
                              </p:par>
                              <p:par>
                                <p:cTn id="74" presetID="42" presetClass="entr" presetSubtype="0" fill="hold" grpId="0" nodeType="withEffect">
                                  <p:stCondLst>
                                    <p:cond delay="50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1000"/>
                                        <p:tgtEl>
                                          <p:spTgt spid="222"/>
                                        </p:tgtEl>
                                      </p:cBhvr>
                                    </p:animEffect>
                                    <p:anim calcmode="lin" valueType="num">
                                      <p:cBhvr>
                                        <p:cTn id="77" dur="1000" fill="hold"/>
                                        <p:tgtEl>
                                          <p:spTgt spid="222"/>
                                        </p:tgtEl>
                                        <p:attrNameLst>
                                          <p:attrName>ppt_x</p:attrName>
                                        </p:attrNameLst>
                                      </p:cBhvr>
                                      <p:tavLst>
                                        <p:tav tm="0">
                                          <p:val>
                                            <p:strVal val="#ppt_x"/>
                                          </p:val>
                                        </p:tav>
                                        <p:tav tm="100000">
                                          <p:val>
                                            <p:strVal val="#ppt_x"/>
                                          </p:val>
                                        </p:tav>
                                      </p:tavLst>
                                    </p:anim>
                                    <p:anim calcmode="lin" valueType="num">
                                      <p:cBhvr>
                                        <p:cTn id="78" dur="1000" fill="hold"/>
                                        <p:tgtEl>
                                          <p:spTgt spid="222"/>
                                        </p:tgtEl>
                                        <p:attrNameLst>
                                          <p:attrName>ppt_y</p:attrName>
                                        </p:attrNameLst>
                                      </p:cBhvr>
                                      <p:tavLst>
                                        <p:tav tm="0">
                                          <p:val>
                                            <p:strVal val="#ppt_y+.1"/>
                                          </p:val>
                                        </p:tav>
                                        <p:tav tm="100000">
                                          <p:val>
                                            <p:strVal val="#ppt_y"/>
                                          </p:val>
                                        </p:tav>
                                      </p:tavLst>
                                    </p:anim>
                                  </p:childTnLst>
                                </p:cTn>
                              </p:par>
                              <p:par>
                                <p:cTn id="79" presetID="1" presetClass="entr" presetSubtype="0" fill="hold" nodeType="withEffect">
                                  <p:stCondLst>
                                    <p:cond delay="500"/>
                                  </p:stCondLst>
                                  <p:childTnLst>
                                    <p:set>
                                      <p:cBhvr>
                                        <p:cTn id="80" dur="1" fill="hold">
                                          <p:stCondLst>
                                            <p:cond delay="0"/>
                                          </p:stCondLst>
                                        </p:cTn>
                                        <p:tgtEl>
                                          <p:spTgt spid="210"/>
                                        </p:tgtEl>
                                        <p:attrNameLst>
                                          <p:attrName>style.visibility</p:attrName>
                                        </p:attrNameLst>
                                      </p:cBhvr>
                                      <p:to>
                                        <p:strVal val="visible"/>
                                      </p:to>
                                    </p:set>
                                  </p:childTnLst>
                                </p:cTn>
                              </p:par>
                              <p:par>
                                <p:cTn id="81" presetID="53" presetClass="entr" presetSubtype="16" fill="hold" nodeType="withEffect">
                                  <p:stCondLst>
                                    <p:cond delay="500"/>
                                  </p:stCondLst>
                                  <p:childTnLst>
                                    <p:set>
                                      <p:cBhvr>
                                        <p:cTn id="82" dur="1" fill="hold">
                                          <p:stCondLst>
                                            <p:cond delay="0"/>
                                          </p:stCondLst>
                                        </p:cTn>
                                        <p:tgtEl>
                                          <p:spTgt spid="210"/>
                                        </p:tgtEl>
                                        <p:attrNameLst>
                                          <p:attrName>style.visibility</p:attrName>
                                        </p:attrNameLst>
                                      </p:cBhvr>
                                      <p:to>
                                        <p:strVal val="visible"/>
                                      </p:to>
                                    </p:set>
                                    <p:anim calcmode="lin" valueType="num">
                                      <p:cBhvr>
                                        <p:cTn id="83" dur="1000" fill="hold"/>
                                        <p:tgtEl>
                                          <p:spTgt spid="210"/>
                                        </p:tgtEl>
                                        <p:attrNameLst>
                                          <p:attrName>ppt_w</p:attrName>
                                        </p:attrNameLst>
                                      </p:cBhvr>
                                      <p:tavLst>
                                        <p:tav tm="0">
                                          <p:val>
                                            <p:fltVal val="0"/>
                                          </p:val>
                                        </p:tav>
                                        <p:tav tm="100000">
                                          <p:val>
                                            <p:strVal val="#ppt_w"/>
                                          </p:val>
                                        </p:tav>
                                      </p:tavLst>
                                    </p:anim>
                                    <p:anim calcmode="lin" valueType="num">
                                      <p:cBhvr>
                                        <p:cTn id="84" dur="1000" fill="hold"/>
                                        <p:tgtEl>
                                          <p:spTgt spid="210"/>
                                        </p:tgtEl>
                                        <p:attrNameLst>
                                          <p:attrName>ppt_h</p:attrName>
                                        </p:attrNameLst>
                                      </p:cBhvr>
                                      <p:tavLst>
                                        <p:tav tm="0">
                                          <p:val>
                                            <p:fltVal val="0"/>
                                          </p:val>
                                        </p:tav>
                                        <p:tav tm="100000">
                                          <p:val>
                                            <p:strVal val="#ppt_h"/>
                                          </p:val>
                                        </p:tav>
                                      </p:tavLst>
                                    </p:anim>
                                    <p:animEffect transition="in" filter="fade">
                                      <p:cBhvr>
                                        <p:cTn id="85" dur="1000"/>
                                        <p:tgtEl>
                                          <p:spTgt spid="210"/>
                                        </p:tgtEl>
                                      </p:cBhvr>
                                    </p:animEffect>
                                  </p:childTnLst>
                                </p:cTn>
                              </p:par>
                              <p:par>
                                <p:cTn id="86" presetID="64" presetClass="path" presetSubtype="0" fill="hold" nodeType="withEffect">
                                  <p:stCondLst>
                                    <p:cond delay="500"/>
                                  </p:stCondLst>
                                  <p:childTnLst>
                                    <p:animMotion origin="layout" path="M -1.05167E-6 1.11111E-6 L -0.71248 -0.67222 " pathEditMode="relative" rAng="0" ptsTypes="AA">
                                      <p:cBhvr>
                                        <p:cTn id="87" dur="1000" spd="-100000" fill="hold"/>
                                        <p:tgtEl>
                                          <p:spTgt spid="210"/>
                                        </p:tgtEl>
                                        <p:attrNameLst>
                                          <p:attrName>ppt_x</p:attrName>
                                          <p:attrName>ppt_y</p:attrName>
                                        </p:attrNameLst>
                                      </p:cBhvr>
                                      <p:rCtr x="-35624" y="-33611"/>
                                    </p:animMotion>
                                  </p:childTnLst>
                                </p:cTn>
                              </p:par>
                              <p:par>
                                <p:cTn id="88" presetID="42" presetClass="entr" presetSubtype="0" fill="hold" grpId="0" nodeType="withEffect">
                                  <p:stCondLst>
                                    <p:cond delay="1000"/>
                                  </p:stCondLst>
                                  <p:childTnLst>
                                    <p:set>
                                      <p:cBhvr>
                                        <p:cTn id="89" dur="1" fill="hold">
                                          <p:stCondLst>
                                            <p:cond delay="0"/>
                                          </p:stCondLst>
                                        </p:cTn>
                                        <p:tgtEl>
                                          <p:spTgt spid="223"/>
                                        </p:tgtEl>
                                        <p:attrNameLst>
                                          <p:attrName>style.visibility</p:attrName>
                                        </p:attrNameLst>
                                      </p:cBhvr>
                                      <p:to>
                                        <p:strVal val="visible"/>
                                      </p:to>
                                    </p:set>
                                    <p:animEffect transition="in" filter="fade">
                                      <p:cBhvr>
                                        <p:cTn id="90" dur="1000"/>
                                        <p:tgtEl>
                                          <p:spTgt spid="223"/>
                                        </p:tgtEl>
                                      </p:cBhvr>
                                    </p:animEffect>
                                    <p:anim calcmode="lin" valueType="num">
                                      <p:cBhvr>
                                        <p:cTn id="91" dur="1000" fill="hold"/>
                                        <p:tgtEl>
                                          <p:spTgt spid="223"/>
                                        </p:tgtEl>
                                        <p:attrNameLst>
                                          <p:attrName>ppt_x</p:attrName>
                                        </p:attrNameLst>
                                      </p:cBhvr>
                                      <p:tavLst>
                                        <p:tav tm="0">
                                          <p:val>
                                            <p:strVal val="#ppt_x"/>
                                          </p:val>
                                        </p:tav>
                                        <p:tav tm="100000">
                                          <p:val>
                                            <p:strVal val="#ppt_x"/>
                                          </p:val>
                                        </p:tav>
                                      </p:tavLst>
                                    </p:anim>
                                    <p:anim calcmode="lin" valueType="num">
                                      <p:cBhvr>
                                        <p:cTn id="92" dur="1000" fill="hold"/>
                                        <p:tgtEl>
                                          <p:spTgt spid="223"/>
                                        </p:tgtEl>
                                        <p:attrNameLst>
                                          <p:attrName>ppt_y</p:attrName>
                                        </p:attrNameLst>
                                      </p:cBhvr>
                                      <p:tavLst>
                                        <p:tav tm="0">
                                          <p:val>
                                            <p:strVal val="#ppt_y+.1"/>
                                          </p:val>
                                        </p:tav>
                                        <p:tav tm="100000">
                                          <p:val>
                                            <p:strVal val="#ppt_y"/>
                                          </p:val>
                                        </p:tav>
                                      </p:tavLst>
                                    </p:anim>
                                  </p:childTnLst>
                                </p:cTn>
                              </p:par>
                              <p:par>
                                <p:cTn id="93" presetID="1" presetClass="entr" presetSubtype="0" fill="hold" nodeType="withEffect">
                                  <p:stCondLst>
                                    <p:cond delay="1000"/>
                                  </p:stCondLst>
                                  <p:childTnLst>
                                    <p:set>
                                      <p:cBhvr>
                                        <p:cTn id="94" dur="1" fill="hold">
                                          <p:stCondLst>
                                            <p:cond delay="0"/>
                                          </p:stCondLst>
                                        </p:cTn>
                                        <p:tgtEl>
                                          <p:spTgt spid="213"/>
                                        </p:tgtEl>
                                        <p:attrNameLst>
                                          <p:attrName>style.visibility</p:attrName>
                                        </p:attrNameLst>
                                      </p:cBhvr>
                                      <p:to>
                                        <p:strVal val="visible"/>
                                      </p:to>
                                    </p:set>
                                  </p:childTnLst>
                                </p:cTn>
                              </p:par>
                              <p:par>
                                <p:cTn id="95" presetID="53" presetClass="entr" presetSubtype="16" fill="hold" nodeType="withEffect">
                                  <p:stCondLst>
                                    <p:cond delay="1000"/>
                                  </p:stCondLst>
                                  <p:childTnLst>
                                    <p:set>
                                      <p:cBhvr>
                                        <p:cTn id="96" dur="1" fill="hold">
                                          <p:stCondLst>
                                            <p:cond delay="0"/>
                                          </p:stCondLst>
                                        </p:cTn>
                                        <p:tgtEl>
                                          <p:spTgt spid="213"/>
                                        </p:tgtEl>
                                        <p:attrNameLst>
                                          <p:attrName>style.visibility</p:attrName>
                                        </p:attrNameLst>
                                      </p:cBhvr>
                                      <p:to>
                                        <p:strVal val="visible"/>
                                      </p:to>
                                    </p:set>
                                    <p:anim calcmode="lin" valueType="num">
                                      <p:cBhvr>
                                        <p:cTn id="97" dur="1000" fill="hold"/>
                                        <p:tgtEl>
                                          <p:spTgt spid="213"/>
                                        </p:tgtEl>
                                        <p:attrNameLst>
                                          <p:attrName>ppt_w</p:attrName>
                                        </p:attrNameLst>
                                      </p:cBhvr>
                                      <p:tavLst>
                                        <p:tav tm="0">
                                          <p:val>
                                            <p:fltVal val="0"/>
                                          </p:val>
                                        </p:tav>
                                        <p:tav tm="100000">
                                          <p:val>
                                            <p:strVal val="#ppt_w"/>
                                          </p:val>
                                        </p:tav>
                                      </p:tavLst>
                                    </p:anim>
                                    <p:anim calcmode="lin" valueType="num">
                                      <p:cBhvr>
                                        <p:cTn id="98" dur="1000" fill="hold"/>
                                        <p:tgtEl>
                                          <p:spTgt spid="213"/>
                                        </p:tgtEl>
                                        <p:attrNameLst>
                                          <p:attrName>ppt_h</p:attrName>
                                        </p:attrNameLst>
                                      </p:cBhvr>
                                      <p:tavLst>
                                        <p:tav tm="0">
                                          <p:val>
                                            <p:fltVal val="0"/>
                                          </p:val>
                                        </p:tav>
                                        <p:tav tm="100000">
                                          <p:val>
                                            <p:strVal val="#ppt_h"/>
                                          </p:val>
                                        </p:tav>
                                      </p:tavLst>
                                    </p:anim>
                                    <p:animEffect transition="in" filter="fade">
                                      <p:cBhvr>
                                        <p:cTn id="99" dur="1000"/>
                                        <p:tgtEl>
                                          <p:spTgt spid="213"/>
                                        </p:tgtEl>
                                      </p:cBhvr>
                                    </p:animEffect>
                                  </p:childTnLst>
                                </p:cTn>
                              </p:par>
                              <p:par>
                                <p:cTn id="100" presetID="64" presetClass="path" presetSubtype="0" fill="hold" nodeType="withEffect">
                                  <p:stCondLst>
                                    <p:cond delay="1000"/>
                                  </p:stCondLst>
                                  <p:childTnLst>
                                    <p:animMotion origin="layout" path="M -1.05167E-6 -4.07407E-6 L -0.71248 -0.67222 " pathEditMode="relative" rAng="0" ptsTypes="AA">
                                      <p:cBhvr>
                                        <p:cTn id="101" dur="1000" spd="-100000" fill="hold"/>
                                        <p:tgtEl>
                                          <p:spTgt spid="213"/>
                                        </p:tgtEl>
                                        <p:attrNameLst>
                                          <p:attrName>ppt_x</p:attrName>
                                          <p:attrName>ppt_y</p:attrName>
                                        </p:attrNameLst>
                                      </p:cBhvr>
                                      <p:rCtr x="-35624" y="-33611"/>
                                    </p:animMotion>
                                  </p:childTnLst>
                                </p:cTn>
                              </p:par>
                              <p:par>
                                <p:cTn id="102" presetID="42" presetClass="entr" presetSubtype="0" fill="hold" grpId="0" nodeType="withEffect">
                                  <p:stCondLst>
                                    <p:cond delay="1500"/>
                                  </p:stCondLst>
                                  <p:childTnLst>
                                    <p:set>
                                      <p:cBhvr>
                                        <p:cTn id="103" dur="1" fill="hold">
                                          <p:stCondLst>
                                            <p:cond delay="0"/>
                                          </p:stCondLst>
                                        </p:cTn>
                                        <p:tgtEl>
                                          <p:spTgt spid="224"/>
                                        </p:tgtEl>
                                        <p:attrNameLst>
                                          <p:attrName>style.visibility</p:attrName>
                                        </p:attrNameLst>
                                      </p:cBhvr>
                                      <p:to>
                                        <p:strVal val="visible"/>
                                      </p:to>
                                    </p:set>
                                    <p:animEffect transition="in" filter="fade">
                                      <p:cBhvr>
                                        <p:cTn id="104" dur="1000"/>
                                        <p:tgtEl>
                                          <p:spTgt spid="224"/>
                                        </p:tgtEl>
                                      </p:cBhvr>
                                    </p:animEffect>
                                    <p:anim calcmode="lin" valueType="num">
                                      <p:cBhvr>
                                        <p:cTn id="105" dur="1000" fill="hold"/>
                                        <p:tgtEl>
                                          <p:spTgt spid="224"/>
                                        </p:tgtEl>
                                        <p:attrNameLst>
                                          <p:attrName>ppt_x</p:attrName>
                                        </p:attrNameLst>
                                      </p:cBhvr>
                                      <p:tavLst>
                                        <p:tav tm="0">
                                          <p:val>
                                            <p:strVal val="#ppt_x"/>
                                          </p:val>
                                        </p:tav>
                                        <p:tav tm="100000">
                                          <p:val>
                                            <p:strVal val="#ppt_x"/>
                                          </p:val>
                                        </p:tav>
                                      </p:tavLst>
                                    </p:anim>
                                    <p:anim calcmode="lin" valueType="num">
                                      <p:cBhvr>
                                        <p:cTn id="106" dur="1000" fill="hold"/>
                                        <p:tgtEl>
                                          <p:spTgt spid="224"/>
                                        </p:tgtEl>
                                        <p:attrNameLst>
                                          <p:attrName>ppt_y</p:attrName>
                                        </p:attrNameLst>
                                      </p:cBhvr>
                                      <p:tavLst>
                                        <p:tav tm="0">
                                          <p:val>
                                            <p:strVal val="#ppt_y+.1"/>
                                          </p:val>
                                        </p:tav>
                                        <p:tav tm="100000">
                                          <p:val>
                                            <p:strVal val="#ppt_y"/>
                                          </p:val>
                                        </p:tav>
                                      </p:tavLst>
                                    </p:anim>
                                  </p:childTnLst>
                                </p:cTn>
                              </p:par>
                              <p:par>
                                <p:cTn id="107" presetID="1" presetClass="entr" presetSubtype="0" fill="hold" nodeType="withEffect">
                                  <p:stCondLst>
                                    <p:cond delay="1500"/>
                                  </p:stCondLst>
                                  <p:childTnLst>
                                    <p:set>
                                      <p:cBhvr>
                                        <p:cTn id="108" dur="1" fill="hold">
                                          <p:stCondLst>
                                            <p:cond delay="0"/>
                                          </p:stCondLst>
                                        </p:cTn>
                                        <p:tgtEl>
                                          <p:spTgt spid="216"/>
                                        </p:tgtEl>
                                        <p:attrNameLst>
                                          <p:attrName>style.visibility</p:attrName>
                                        </p:attrNameLst>
                                      </p:cBhvr>
                                      <p:to>
                                        <p:strVal val="visible"/>
                                      </p:to>
                                    </p:set>
                                  </p:childTnLst>
                                </p:cTn>
                              </p:par>
                              <p:par>
                                <p:cTn id="109" presetID="53" presetClass="entr" presetSubtype="16" fill="hold" nodeType="withEffect">
                                  <p:stCondLst>
                                    <p:cond delay="1500"/>
                                  </p:stCondLst>
                                  <p:childTnLst>
                                    <p:set>
                                      <p:cBhvr>
                                        <p:cTn id="110" dur="1" fill="hold">
                                          <p:stCondLst>
                                            <p:cond delay="0"/>
                                          </p:stCondLst>
                                        </p:cTn>
                                        <p:tgtEl>
                                          <p:spTgt spid="216"/>
                                        </p:tgtEl>
                                        <p:attrNameLst>
                                          <p:attrName>style.visibility</p:attrName>
                                        </p:attrNameLst>
                                      </p:cBhvr>
                                      <p:to>
                                        <p:strVal val="visible"/>
                                      </p:to>
                                    </p:set>
                                    <p:anim calcmode="lin" valueType="num">
                                      <p:cBhvr>
                                        <p:cTn id="111" dur="1000" fill="hold"/>
                                        <p:tgtEl>
                                          <p:spTgt spid="216"/>
                                        </p:tgtEl>
                                        <p:attrNameLst>
                                          <p:attrName>ppt_w</p:attrName>
                                        </p:attrNameLst>
                                      </p:cBhvr>
                                      <p:tavLst>
                                        <p:tav tm="0">
                                          <p:val>
                                            <p:fltVal val="0"/>
                                          </p:val>
                                        </p:tav>
                                        <p:tav tm="100000">
                                          <p:val>
                                            <p:strVal val="#ppt_w"/>
                                          </p:val>
                                        </p:tav>
                                      </p:tavLst>
                                    </p:anim>
                                    <p:anim calcmode="lin" valueType="num">
                                      <p:cBhvr>
                                        <p:cTn id="112" dur="1000" fill="hold"/>
                                        <p:tgtEl>
                                          <p:spTgt spid="216"/>
                                        </p:tgtEl>
                                        <p:attrNameLst>
                                          <p:attrName>ppt_h</p:attrName>
                                        </p:attrNameLst>
                                      </p:cBhvr>
                                      <p:tavLst>
                                        <p:tav tm="0">
                                          <p:val>
                                            <p:fltVal val="0"/>
                                          </p:val>
                                        </p:tav>
                                        <p:tav tm="100000">
                                          <p:val>
                                            <p:strVal val="#ppt_h"/>
                                          </p:val>
                                        </p:tav>
                                      </p:tavLst>
                                    </p:anim>
                                    <p:animEffect transition="in" filter="fade">
                                      <p:cBhvr>
                                        <p:cTn id="113" dur="1000"/>
                                        <p:tgtEl>
                                          <p:spTgt spid="216"/>
                                        </p:tgtEl>
                                      </p:cBhvr>
                                    </p:animEffect>
                                  </p:childTnLst>
                                </p:cTn>
                              </p:par>
                              <p:par>
                                <p:cTn id="114" presetID="64" presetClass="path" presetSubtype="0" fill="hold" nodeType="withEffect">
                                  <p:stCondLst>
                                    <p:cond delay="1500"/>
                                  </p:stCondLst>
                                  <p:childTnLst>
                                    <p:animMotion origin="layout" path="M -2.62137E-6 -4.81481E-6 L -0.71248 -0.67222 " pathEditMode="relative" rAng="0" ptsTypes="AA">
                                      <p:cBhvr>
                                        <p:cTn id="115" dur="1000" spd="-100000" fill="hold"/>
                                        <p:tgtEl>
                                          <p:spTgt spid="216"/>
                                        </p:tgtEl>
                                        <p:attrNameLst>
                                          <p:attrName>ppt_x</p:attrName>
                                          <p:attrName>ppt_y</p:attrName>
                                        </p:attrNameLst>
                                      </p:cBhvr>
                                      <p:rCtr x="-35624" y="-33611"/>
                                    </p:animMotion>
                                  </p:childTnLst>
                                </p:cTn>
                              </p:par>
                              <p:par>
                                <p:cTn id="116" presetID="42" presetClass="entr" presetSubtype="0" fill="hold" grpId="0" nodeType="withEffect">
                                  <p:stCondLst>
                                    <p:cond delay="2000"/>
                                  </p:stCondLst>
                                  <p:childTnLst>
                                    <p:set>
                                      <p:cBhvr>
                                        <p:cTn id="117" dur="1" fill="hold">
                                          <p:stCondLst>
                                            <p:cond delay="0"/>
                                          </p:stCondLst>
                                        </p:cTn>
                                        <p:tgtEl>
                                          <p:spTgt spid="225"/>
                                        </p:tgtEl>
                                        <p:attrNameLst>
                                          <p:attrName>style.visibility</p:attrName>
                                        </p:attrNameLst>
                                      </p:cBhvr>
                                      <p:to>
                                        <p:strVal val="visible"/>
                                      </p:to>
                                    </p:set>
                                    <p:animEffect transition="in" filter="fade">
                                      <p:cBhvr>
                                        <p:cTn id="118" dur="1000"/>
                                        <p:tgtEl>
                                          <p:spTgt spid="225"/>
                                        </p:tgtEl>
                                      </p:cBhvr>
                                    </p:animEffect>
                                    <p:anim calcmode="lin" valueType="num">
                                      <p:cBhvr>
                                        <p:cTn id="119" dur="1000" fill="hold"/>
                                        <p:tgtEl>
                                          <p:spTgt spid="225"/>
                                        </p:tgtEl>
                                        <p:attrNameLst>
                                          <p:attrName>ppt_x</p:attrName>
                                        </p:attrNameLst>
                                      </p:cBhvr>
                                      <p:tavLst>
                                        <p:tav tm="0">
                                          <p:val>
                                            <p:strVal val="#ppt_x"/>
                                          </p:val>
                                        </p:tav>
                                        <p:tav tm="100000">
                                          <p:val>
                                            <p:strVal val="#ppt_x"/>
                                          </p:val>
                                        </p:tav>
                                      </p:tavLst>
                                    </p:anim>
                                    <p:anim calcmode="lin" valueType="num">
                                      <p:cBhvr>
                                        <p:cTn id="120" dur="1000" fill="hold"/>
                                        <p:tgtEl>
                                          <p:spTgt spid="22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500"/>
                                  </p:stCondLst>
                                  <p:childTnLst>
                                    <p:set>
                                      <p:cBhvr>
                                        <p:cTn id="122" dur="1" fill="hold">
                                          <p:stCondLst>
                                            <p:cond delay="0"/>
                                          </p:stCondLst>
                                        </p:cTn>
                                        <p:tgtEl>
                                          <p:spTgt spid="226"/>
                                        </p:tgtEl>
                                        <p:attrNameLst>
                                          <p:attrName>style.visibility</p:attrName>
                                        </p:attrNameLst>
                                      </p:cBhvr>
                                      <p:to>
                                        <p:strVal val="visible"/>
                                      </p:to>
                                    </p:set>
                                    <p:animEffect transition="in" filter="fade">
                                      <p:cBhvr>
                                        <p:cTn id="123" dur="1000"/>
                                        <p:tgtEl>
                                          <p:spTgt spid="226"/>
                                        </p:tgtEl>
                                      </p:cBhvr>
                                    </p:animEffect>
                                    <p:anim calcmode="lin" valueType="num">
                                      <p:cBhvr>
                                        <p:cTn id="124" dur="1000" fill="hold"/>
                                        <p:tgtEl>
                                          <p:spTgt spid="226"/>
                                        </p:tgtEl>
                                        <p:attrNameLst>
                                          <p:attrName>ppt_x</p:attrName>
                                        </p:attrNameLst>
                                      </p:cBhvr>
                                      <p:tavLst>
                                        <p:tav tm="0">
                                          <p:val>
                                            <p:strVal val="#ppt_x"/>
                                          </p:val>
                                        </p:tav>
                                        <p:tav tm="100000">
                                          <p:val>
                                            <p:strVal val="#ppt_x"/>
                                          </p:val>
                                        </p:tav>
                                      </p:tavLst>
                                    </p:anim>
                                    <p:anim calcmode="lin" valueType="num">
                                      <p:cBhvr>
                                        <p:cTn id="125" dur="1000" fill="hold"/>
                                        <p:tgtEl>
                                          <p:spTgt spid="22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500"/>
                                  </p:stCondLst>
                                  <p:childTnLst>
                                    <p:set>
                                      <p:cBhvr>
                                        <p:cTn id="127" dur="1" fill="hold">
                                          <p:stCondLst>
                                            <p:cond delay="0"/>
                                          </p:stCondLst>
                                        </p:cTn>
                                        <p:tgtEl>
                                          <p:spTgt spid="227"/>
                                        </p:tgtEl>
                                        <p:attrNameLst>
                                          <p:attrName>style.visibility</p:attrName>
                                        </p:attrNameLst>
                                      </p:cBhvr>
                                      <p:to>
                                        <p:strVal val="visible"/>
                                      </p:to>
                                    </p:set>
                                    <p:animEffect transition="in" filter="fade">
                                      <p:cBhvr>
                                        <p:cTn id="128" dur="1000"/>
                                        <p:tgtEl>
                                          <p:spTgt spid="227"/>
                                        </p:tgtEl>
                                      </p:cBhvr>
                                    </p:animEffect>
                                    <p:anim calcmode="lin" valueType="num">
                                      <p:cBhvr>
                                        <p:cTn id="129" dur="1000" fill="hold"/>
                                        <p:tgtEl>
                                          <p:spTgt spid="227"/>
                                        </p:tgtEl>
                                        <p:attrNameLst>
                                          <p:attrName>ppt_x</p:attrName>
                                        </p:attrNameLst>
                                      </p:cBhvr>
                                      <p:tavLst>
                                        <p:tav tm="0">
                                          <p:val>
                                            <p:strVal val="#ppt_x"/>
                                          </p:val>
                                        </p:tav>
                                        <p:tav tm="100000">
                                          <p:val>
                                            <p:strVal val="#ppt_x"/>
                                          </p:val>
                                        </p:tav>
                                      </p:tavLst>
                                    </p:anim>
                                    <p:anim calcmode="lin" valueType="num">
                                      <p:cBhvr>
                                        <p:cTn id="130" dur="1000" fill="hold"/>
                                        <p:tgtEl>
                                          <p:spTgt spid="22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1000"/>
                                  </p:stCondLst>
                                  <p:childTnLst>
                                    <p:set>
                                      <p:cBhvr>
                                        <p:cTn id="132" dur="1" fill="hold">
                                          <p:stCondLst>
                                            <p:cond delay="0"/>
                                          </p:stCondLst>
                                        </p:cTn>
                                        <p:tgtEl>
                                          <p:spTgt spid="230"/>
                                        </p:tgtEl>
                                        <p:attrNameLst>
                                          <p:attrName>style.visibility</p:attrName>
                                        </p:attrNameLst>
                                      </p:cBhvr>
                                      <p:to>
                                        <p:strVal val="visible"/>
                                      </p:to>
                                    </p:set>
                                    <p:animEffect transition="in" filter="fade">
                                      <p:cBhvr>
                                        <p:cTn id="133" dur="1000"/>
                                        <p:tgtEl>
                                          <p:spTgt spid="230"/>
                                        </p:tgtEl>
                                      </p:cBhvr>
                                    </p:animEffect>
                                    <p:anim calcmode="lin" valueType="num">
                                      <p:cBhvr>
                                        <p:cTn id="134" dur="1000" fill="hold"/>
                                        <p:tgtEl>
                                          <p:spTgt spid="230"/>
                                        </p:tgtEl>
                                        <p:attrNameLst>
                                          <p:attrName>ppt_x</p:attrName>
                                        </p:attrNameLst>
                                      </p:cBhvr>
                                      <p:tavLst>
                                        <p:tav tm="0">
                                          <p:val>
                                            <p:strVal val="#ppt_x"/>
                                          </p:val>
                                        </p:tav>
                                        <p:tav tm="100000">
                                          <p:val>
                                            <p:strVal val="#ppt_x"/>
                                          </p:val>
                                        </p:tav>
                                      </p:tavLst>
                                    </p:anim>
                                    <p:anim calcmode="lin" valueType="num">
                                      <p:cBhvr>
                                        <p:cTn id="135" dur="1000" fill="hold"/>
                                        <p:tgtEl>
                                          <p:spTgt spid="230"/>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1000"/>
                                  </p:stCondLst>
                                  <p:childTnLst>
                                    <p:set>
                                      <p:cBhvr>
                                        <p:cTn id="137" dur="1" fill="hold">
                                          <p:stCondLst>
                                            <p:cond delay="0"/>
                                          </p:stCondLst>
                                        </p:cTn>
                                        <p:tgtEl>
                                          <p:spTgt spid="231"/>
                                        </p:tgtEl>
                                        <p:attrNameLst>
                                          <p:attrName>style.visibility</p:attrName>
                                        </p:attrNameLst>
                                      </p:cBhvr>
                                      <p:to>
                                        <p:strVal val="visible"/>
                                      </p:to>
                                    </p:set>
                                    <p:animEffect transition="in" filter="fade">
                                      <p:cBhvr>
                                        <p:cTn id="138" dur="1000"/>
                                        <p:tgtEl>
                                          <p:spTgt spid="231"/>
                                        </p:tgtEl>
                                      </p:cBhvr>
                                    </p:animEffect>
                                    <p:anim calcmode="lin" valueType="num">
                                      <p:cBhvr>
                                        <p:cTn id="139" dur="1000" fill="hold"/>
                                        <p:tgtEl>
                                          <p:spTgt spid="231"/>
                                        </p:tgtEl>
                                        <p:attrNameLst>
                                          <p:attrName>ppt_x</p:attrName>
                                        </p:attrNameLst>
                                      </p:cBhvr>
                                      <p:tavLst>
                                        <p:tav tm="0">
                                          <p:val>
                                            <p:strVal val="#ppt_x"/>
                                          </p:val>
                                        </p:tav>
                                        <p:tav tm="100000">
                                          <p:val>
                                            <p:strVal val="#ppt_x"/>
                                          </p:val>
                                        </p:tav>
                                      </p:tavLst>
                                    </p:anim>
                                    <p:anim calcmode="lin" valueType="num">
                                      <p:cBhvr>
                                        <p:cTn id="140" dur="1000" fill="hold"/>
                                        <p:tgtEl>
                                          <p:spTgt spid="23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1500"/>
                                  </p:stCondLst>
                                  <p:childTnLst>
                                    <p:set>
                                      <p:cBhvr>
                                        <p:cTn id="142" dur="1" fill="hold">
                                          <p:stCondLst>
                                            <p:cond delay="0"/>
                                          </p:stCondLst>
                                        </p:cTn>
                                        <p:tgtEl>
                                          <p:spTgt spid="233"/>
                                        </p:tgtEl>
                                        <p:attrNameLst>
                                          <p:attrName>style.visibility</p:attrName>
                                        </p:attrNameLst>
                                      </p:cBhvr>
                                      <p:to>
                                        <p:strVal val="visible"/>
                                      </p:to>
                                    </p:set>
                                    <p:animEffect transition="in" filter="fade">
                                      <p:cBhvr>
                                        <p:cTn id="143" dur="1000"/>
                                        <p:tgtEl>
                                          <p:spTgt spid="233"/>
                                        </p:tgtEl>
                                      </p:cBhvr>
                                    </p:animEffect>
                                    <p:anim calcmode="lin" valueType="num">
                                      <p:cBhvr>
                                        <p:cTn id="144" dur="1000" fill="hold"/>
                                        <p:tgtEl>
                                          <p:spTgt spid="233"/>
                                        </p:tgtEl>
                                        <p:attrNameLst>
                                          <p:attrName>ppt_x</p:attrName>
                                        </p:attrNameLst>
                                      </p:cBhvr>
                                      <p:tavLst>
                                        <p:tav tm="0">
                                          <p:val>
                                            <p:strVal val="#ppt_x"/>
                                          </p:val>
                                        </p:tav>
                                        <p:tav tm="100000">
                                          <p:val>
                                            <p:strVal val="#ppt_x"/>
                                          </p:val>
                                        </p:tav>
                                      </p:tavLst>
                                    </p:anim>
                                    <p:anim calcmode="lin" valueType="num">
                                      <p:cBhvr>
                                        <p:cTn id="145" dur="1000" fill="hold"/>
                                        <p:tgtEl>
                                          <p:spTgt spid="233"/>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1500"/>
                                  </p:stCondLst>
                                  <p:childTnLst>
                                    <p:set>
                                      <p:cBhvr>
                                        <p:cTn id="147" dur="1" fill="hold">
                                          <p:stCondLst>
                                            <p:cond delay="0"/>
                                          </p:stCondLst>
                                        </p:cTn>
                                        <p:tgtEl>
                                          <p:spTgt spid="232"/>
                                        </p:tgtEl>
                                        <p:attrNameLst>
                                          <p:attrName>style.visibility</p:attrName>
                                        </p:attrNameLst>
                                      </p:cBhvr>
                                      <p:to>
                                        <p:strVal val="visible"/>
                                      </p:to>
                                    </p:set>
                                    <p:animEffect transition="in" filter="fade">
                                      <p:cBhvr>
                                        <p:cTn id="148" dur="1000"/>
                                        <p:tgtEl>
                                          <p:spTgt spid="232"/>
                                        </p:tgtEl>
                                      </p:cBhvr>
                                    </p:animEffect>
                                    <p:anim calcmode="lin" valueType="num">
                                      <p:cBhvr>
                                        <p:cTn id="149" dur="1000" fill="hold"/>
                                        <p:tgtEl>
                                          <p:spTgt spid="232"/>
                                        </p:tgtEl>
                                        <p:attrNameLst>
                                          <p:attrName>ppt_x</p:attrName>
                                        </p:attrNameLst>
                                      </p:cBhvr>
                                      <p:tavLst>
                                        <p:tav tm="0">
                                          <p:val>
                                            <p:strVal val="#ppt_x"/>
                                          </p:val>
                                        </p:tav>
                                        <p:tav tm="100000">
                                          <p:val>
                                            <p:strVal val="#ppt_x"/>
                                          </p:val>
                                        </p:tav>
                                      </p:tavLst>
                                    </p:anim>
                                    <p:anim calcmode="lin" valueType="num">
                                      <p:cBhvr>
                                        <p:cTn id="150" dur="1000" fill="hold"/>
                                        <p:tgtEl>
                                          <p:spTgt spid="23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2000"/>
                                  </p:stCondLst>
                                  <p:childTnLst>
                                    <p:set>
                                      <p:cBhvr>
                                        <p:cTn id="152" dur="1" fill="hold">
                                          <p:stCondLst>
                                            <p:cond delay="0"/>
                                          </p:stCondLst>
                                        </p:cTn>
                                        <p:tgtEl>
                                          <p:spTgt spid="228"/>
                                        </p:tgtEl>
                                        <p:attrNameLst>
                                          <p:attrName>style.visibility</p:attrName>
                                        </p:attrNameLst>
                                      </p:cBhvr>
                                      <p:to>
                                        <p:strVal val="visible"/>
                                      </p:to>
                                    </p:set>
                                    <p:animEffect transition="in" filter="fade">
                                      <p:cBhvr>
                                        <p:cTn id="153" dur="1000"/>
                                        <p:tgtEl>
                                          <p:spTgt spid="228"/>
                                        </p:tgtEl>
                                      </p:cBhvr>
                                    </p:animEffect>
                                    <p:anim calcmode="lin" valueType="num">
                                      <p:cBhvr>
                                        <p:cTn id="154" dur="1000" fill="hold"/>
                                        <p:tgtEl>
                                          <p:spTgt spid="228"/>
                                        </p:tgtEl>
                                        <p:attrNameLst>
                                          <p:attrName>ppt_x</p:attrName>
                                        </p:attrNameLst>
                                      </p:cBhvr>
                                      <p:tavLst>
                                        <p:tav tm="0">
                                          <p:val>
                                            <p:strVal val="#ppt_x"/>
                                          </p:val>
                                        </p:tav>
                                        <p:tav tm="100000">
                                          <p:val>
                                            <p:strVal val="#ppt_x"/>
                                          </p:val>
                                        </p:tav>
                                      </p:tavLst>
                                    </p:anim>
                                    <p:anim calcmode="lin" valueType="num">
                                      <p:cBhvr>
                                        <p:cTn id="155" dur="1000" fill="hold"/>
                                        <p:tgtEl>
                                          <p:spTgt spid="22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2000"/>
                                  </p:stCondLst>
                                  <p:childTnLst>
                                    <p:set>
                                      <p:cBhvr>
                                        <p:cTn id="157" dur="1" fill="hold">
                                          <p:stCondLst>
                                            <p:cond delay="0"/>
                                          </p:stCondLst>
                                        </p:cTn>
                                        <p:tgtEl>
                                          <p:spTgt spid="229"/>
                                        </p:tgtEl>
                                        <p:attrNameLst>
                                          <p:attrName>style.visibility</p:attrName>
                                        </p:attrNameLst>
                                      </p:cBhvr>
                                      <p:to>
                                        <p:strVal val="visible"/>
                                      </p:to>
                                    </p:set>
                                    <p:animEffect transition="in" filter="fade">
                                      <p:cBhvr>
                                        <p:cTn id="158" dur="1000"/>
                                        <p:tgtEl>
                                          <p:spTgt spid="229"/>
                                        </p:tgtEl>
                                      </p:cBhvr>
                                    </p:animEffect>
                                    <p:anim calcmode="lin" valueType="num">
                                      <p:cBhvr>
                                        <p:cTn id="159" dur="1000" fill="hold"/>
                                        <p:tgtEl>
                                          <p:spTgt spid="229"/>
                                        </p:tgtEl>
                                        <p:attrNameLst>
                                          <p:attrName>ppt_x</p:attrName>
                                        </p:attrNameLst>
                                      </p:cBhvr>
                                      <p:tavLst>
                                        <p:tav tm="0">
                                          <p:val>
                                            <p:strVal val="#ppt_x"/>
                                          </p:val>
                                        </p:tav>
                                        <p:tav tm="100000">
                                          <p:val>
                                            <p:strVal val="#ppt_x"/>
                                          </p:val>
                                        </p:tav>
                                      </p:tavLst>
                                    </p:anim>
                                    <p:anim calcmode="lin" valueType="num">
                                      <p:cBhvr>
                                        <p:cTn id="160" dur="1000" fill="hold"/>
                                        <p:tgtEl>
                                          <p:spTgt spid="229"/>
                                        </p:tgtEl>
                                        <p:attrNameLst>
                                          <p:attrName>ppt_y</p:attrName>
                                        </p:attrNameLst>
                                      </p:cBhvr>
                                      <p:tavLst>
                                        <p:tav tm="0">
                                          <p:val>
                                            <p:strVal val="#ppt_y+.1"/>
                                          </p:val>
                                        </p:tav>
                                        <p:tav tm="100000">
                                          <p:val>
                                            <p:strVal val="#ppt_y"/>
                                          </p:val>
                                        </p:tav>
                                      </p:tavLst>
                                    </p:anim>
                                  </p:childTnLst>
                                </p:cTn>
                              </p:par>
                            </p:childTnLst>
                          </p:cTn>
                        </p:par>
                        <p:par>
                          <p:cTn id="161" fill="hold">
                            <p:stCondLst>
                              <p:cond delay="5000"/>
                            </p:stCondLst>
                            <p:childTnLst>
                              <p:par>
                                <p:cTn id="162" presetID="22" presetClass="entr" presetSubtype="8" fill="hold" nodeType="afterEffect">
                                  <p:stCondLst>
                                    <p:cond delay="0"/>
                                  </p:stCondLst>
                                  <p:childTnLst>
                                    <p:set>
                                      <p:cBhvr>
                                        <p:cTn id="163" dur="1" fill="hold">
                                          <p:stCondLst>
                                            <p:cond delay="0"/>
                                          </p:stCondLst>
                                        </p:cTn>
                                        <p:tgtEl>
                                          <p:spTgt spid="235"/>
                                        </p:tgtEl>
                                        <p:attrNameLst>
                                          <p:attrName>style.visibility</p:attrName>
                                        </p:attrNameLst>
                                      </p:cBhvr>
                                      <p:to>
                                        <p:strVal val="visible"/>
                                      </p:to>
                                    </p:set>
                                    <p:animEffect transition="in" filter="wipe(left)">
                                      <p:cBhvr>
                                        <p:cTn id="164"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7" grpId="0" animBg="1"/>
      <p:bldP spid="198" grpId="0"/>
      <p:bldP spid="199" grpId="0" animBg="1"/>
      <p:bldP spid="199" grpId="1" animBg="1"/>
      <p:bldP spid="199" grpId="2" animBg="1"/>
      <p:bldP spid="199" grpId="3" animBg="1"/>
      <p:bldP spid="203" grpId="0"/>
      <p:bldP spid="222" grpId="0"/>
      <p:bldP spid="223" grpId="0"/>
      <p:bldP spid="224" grpId="0"/>
      <p:bldP spid="225" grpId="0"/>
      <p:bldP spid="226" grpId="0"/>
      <p:bldP spid="227" grpId="0"/>
      <p:bldP spid="228" grpId="0"/>
      <p:bldP spid="229" grpId="0"/>
      <p:bldP spid="230" grpId="0"/>
      <p:bldP spid="231" grpId="0"/>
      <p:bldP spid="232" grpId="0"/>
      <p:bldP spid="2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需求分析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0504" y="2568437"/>
            <a:ext cx="5109091" cy="2862322"/>
          </a:xfrm>
          <a:prstGeom prst="rect">
            <a:avLst/>
          </a:prstGeom>
          <a:noFill/>
        </p:spPr>
        <p:txBody>
          <a:bodyPr wrap="non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cs typeface="方正兰亭细黑_GBK_M" pitchFamily="2" charset="2"/>
              </a:rPr>
              <a:t>项目在传统行业危机状况？</a:t>
            </a:r>
            <a:endParaRPr lang="en-US" altLang="zh-CN" sz="3200" b="1" dirty="0">
              <a:latin typeface="微软雅黑" panose="020B0503020204020204" pitchFamily="34" charset="-122"/>
              <a:ea typeface="微软雅黑" panose="020B0503020204020204" pitchFamily="34" charset="-122"/>
              <a:cs typeface="方正兰亭细黑_GBK_M" pitchFamily="2" charset="2"/>
            </a:endParaRPr>
          </a:p>
          <a:p>
            <a:pPr>
              <a:lnSpc>
                <a:spcPct val="150000"/>
              </a:lnSpc>
            </a:pPr>
            <a:r>
              <a:rPr lang="zh-CN" altLang="en-US" sz="1400" b="1" dirty="0">
                <a:latin typeface="微软雅黑" panose="020B0503020204020204" pitchFamily="34" charset="-122"/>
                <a:ea typeface="微软雅黑" panose="020B0503020204020204" pitchFamily="34" charset="-122"/>
              </a:rPr>
              <a:t>发展危机</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请在此处输入详细文字介绍，来表达图表含义；</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发展瓶颈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请在此处输入详细文字介绍，来表达图表含义；</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管理不足</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请在此处输入详细文字介绍，来表达图表含义；</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rPr>
              <a:t>政策改变</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请在此处输入详细文字介绍，来表达图表含义；</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zh-CN" altLang="en-US" sz="3200" b="1" dirty="0">
              <a:latin typeface="微软雅黑" panose="020B0503020204020204" pitchFamily="34" charset="-122"/>
              <a:ea typeface="微软雅黑" panose="020B0503020204020204" pitchFamily="34" charset="-122"/>
              <a:cs typeface="方正兰亭细黑_GBK_M" pitchFamily="2" charset="2"/>
            </a:endParaRPr>
          </a:p>
        </p:txBody>
      </p:sp>
      <p:sp>
        <p:nvSpPr>
          <p:cNvPr id="9" name="TextBox 8"/>
          <p:cNvSpPr txBox="1"/>
          <p:nvPr/>
        </p:nvSpPr>
        <p:spPr>
          <a:xfrm>
            <a:off x="1060504" y="4800054"/>
            <a:ext cx="4698722" cy="1077218"/>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行业发展势头趋向于新兴</a:t>
            </a:r>
            <a:endParaRPr lang="en-US" altLang="zh-CN" sz="3200" dirty="0">
              <a:latin typeface="微软雅黑" panose="020B0503020204020204" pitchFamily="34" charset="-122"/>
              <a:ea typeface="微软雅黑" panose="020B0503020204020204" pitchFamily="34" charset="-122"/>
            </a:endParaRPr>
          </a:p>
          <a:p>
            <a:r>
              <a:rPr lang="zh-CN" altLang="en-US" sz="3200" dirty="0">
                <a:latin typeface="微软雅黑" panose="020B0503020204020204" pitchFamily="34" charset="-122"/>
                <a:ea typeface="微软雅黑" panose="020B0503020204020204" pitchFamily="34" charset="-122"/>
              </a:rPr>
              <a:t>行业形势</a:t>
            </a:r>
            <a:r>
              <a:rPr lang="en-US" altLang="zh-CN" sz="3200" dirty="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0" name="Freeform 12"/>
          <p:cNvSpPr/>
          <p:nvPr/>
        </p:nvSpPr>
        <p:spPr bwMode="auto">
          <a:xfrm>
            <a:off x="870266" y="239471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11" name="Freeform 12"/>
          <p:cNvSpPr/>
          <p:nvPr/>
        </p:nvSpPr>
        <p:spPr bwMode="auto">
          <a:xfrm flipH="1" flipV="1">
            <a:off x="5494907" y="549106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12" name="Freeform 11"/>
          <p:cNvSpPr/>
          <p:nvPr/>
        </p:nvSpPr>
        <p:spPr bwMode="auto">
          <a:xfrm rot="10800000">
            <a:off x="6133026" y="980728"/>
            <a:ext cx="1131031" cy="5060708"/>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 name="connsiteX0" fmla="*/ 0 w 10000"/>
              <a:gd name="connsiteY0" fmla="*/ 136 h 9994"/>
              <a:gd name="connsiteX1" fmla="*/ 0 w 10000"/>
              <a:gd name="connsiteY1" fmla="*/ 0 h 9994"/>
              <a:gd name="connsiteX2" fmla="*/ 2004 w 10000"/>
              <a:gd name="connsiteY2" fmla="*/ 118 h 9994"/>
              <a:gd name="connsiteX3" fmla="*/ 3669 w 10000"/>
              <a:gd name="connsiteY3" fmla="*/ 303 h 9994"/>
              <a:gd name="connsiteX4" fmla="*/ 5120 w 10000"/>
              <a:gd name="connsiteY4" fmla="*/ 611 h 9994"/>
              <a:gd name="connsiteX5" fmla="*/ 6112 w 10000"/>
              <a:gd name="connsiteY5" fmla="*/ 994 h 9994"/>
              <a:gd name="connsiteX6" fmla="*/ 6622 w 10000"/>
              <a:gd name="connsiteY6" fmla="*/ 1411 h 9994"/>
              <a:gd name="connsiteX7" fmla="*/ 6841 w 10000"/>
              <a:gd name="connsiteY7" fmla="*/ 1899 h 9994"/>
              <a:gd name="connsiteX8" fmla="*/ 6593 w 10000"/>
              <a:gd name="connsiteY8" fmla="*/ 2496 h 9994"/>
              <a:gd name="connsiteX9" fmla="*/ 6062 w 10000"/>
              <a:gd name="connsiteY9" fmla="*/ 3047 h 9994"/>
              <a:gd name="connsiteX10" fmla="*/ 5864 w 10000"/>
              <a:gd name="connsiteY10" fmla="*/ 3621 h 9994"/>
              <a:gd name="connsiteX11" fmla="*/ 6154 w 10000"/>
              <a:gd name="connsiteY11" fmla="*/ 4164 h 9994"/>
              <a:gd name="connsiteX12" fmla="*/ 6806 w 10000"/>
              <a:gd name="connsiteY12" fmla="*/ 4472 h 9994"/>
              <a:gd name="connsiteX13" fmla="*/ 7861 w 10000"/>
              <a:gd name="connsiteY13" fmla="*/ 4685 h 9994"/>
              <a:gd name="connsiteX14" fmla="*/ 8810 w 10000"/>
              <a:gd name="connsiteY14" fmla="*/ 4808 h 9994"/>
              <a:gd name="connsiteX15" fmla="*/ 10000 w 10000"/>
              <a:gd name="connsiteY15" fmla="*/ 4859 h 9994"/>
              <a:gd name="connsiteX16" fmla="*/ 9999 w 10000"/>
              <a:gd name="connsiteY16" fmla="*/ 4994 h 9994"/>
              <a:gd name="connsiteX17" fmla="*/ 10000 w 10000"/>
              <a:gd name="connsiteY17" fmla="*/ 5124 h 9994"/>
              <a:gd name="connsiteX18" fmla="*/ 8187 w 10000"/>
              <a:gd name="connsiteY18" fmla="*/ 5265 h 9994"/>
              <a:gd name="connsiteX19" fmla="*/ 7075 w 10000"/>
              <a:gd name="connsiteY19" fmla="*/ 5477 h 9994"/>
              <a:gd name="connsiteX20" fmla="*/ 6232 w 10000"/>
              <a:gd name="connsiteY20" fmla="*/ 5838 h 9994"/>
              <a:gd name="connsiteX21" fmla="*/ 5850 w 10000"/>
              <a:gd name="connsiteY21" fmla="*/ 6331 h 9994"/>
              <a:gd name="connsiteX22" fmla="*/ 6020 w 10000"/>
              <a:gd name="connsiteY22" fmla="*/ 6978 h 9994"/>
              <a:gd name="connsiteX23" fmla="*/ 6261 w 10000"/>
              <a:gd name="connsiteY23" fmla="*/ 7409 h 9994"/>
              <a:gd name="connsiteX24" fmla="*/ 6622 w 10000"/>
              <a:gd name="connsiteY24" fmla="*/ 7908 h 9994"/>
              <a:gd name="connsiteX25" fmla="*/ 6686 w 10000"/>
              <a:gd name="connsiteY25" fmla="*/ 8397 h 9994"/>
              <a:gd name="connsiteX26" fmla="*/ 6324 w 10000"/>
              <a:gd name="connsiteY26" fmla="*/ 8872 h 9994"/>
              <a:gd name="connsiteX27" fmla="*/ 5609 w 10000"/>
              <a:gd name="connsiteY27" fmla="*/ 9241 h 9994"/>
              <a:gd name="connsiteX28" fmla="*/ 4525 w 10000"/>
              <a:gd name="connsiteY28" fmla="*/ 9547 h 9994"/>
              <a:gd name="connsiteX29" fmla="*/ 3244 w 10000"/>
              <a:gd name="connsiteY29" fmla="*/ 9784 h 9994"/>
              <a:gd name="connsiteX30" fmla="*/ 2195 w 10000"/>
              <a:gd name="connsiteY30" fmla="*/ 9930 h 9994"/>
              <a:gd name="connsiteX31" fmla="*/ 1501 w 10000"/>
              <a:gd name="connsiteY31" fmla="*/ 9993 h 9994"/>
              <a:gd name="connsiteX32" fmla="*/ 1211 w 10000"/>
              <a:gd name="connsiteY32" fmla="*/ 9940 h 9994"/>
              <a:gd name="connsiteX33" fmla="*/ 1473 w 10000"/>
              <a:gd name="connsiteY33" fmla="*/ 9827 h 9994"/>
              <a:gd name="connsiteX34" fmla="*/ 2125 w 10000"/>
              <a:gd name="connsiteY34" fmla="*/ 9719 h 9994"/>
              <a:gd name="connsiteX35" fmla="*/ 3152 w 10000"/>
              <a:gd name="connsiteY35" fmla="*/ 9494 h 9994"/>
              <a:gd name="connsiteX36" fmla="*/ 3994 w 10000"/>
              <a:gd name="connsiteY36" fmla="*/ 9173 h 9994"/>
              <a:gd name="connsiteX37" fmla="*/ 4426 w 10000"/>
              <a:gd name="connsiteY37" fmla="*/ 8845 h 9994"/>
              <a:gd name="connsiteX38" fmla="*/ 4518 w 10000"/>
              <a:gd name="connsiteY38" fmla="*/ 8522 h 9994"/>
              <a:gd name="connsiteX39" fmla="*/ 4377 w 10000"/>
              <a:gd name="connsiteY39" fmla="*/ 8030 h 9994"/>
              <a:gd name="connsiteX40" fmla="*/ 4136 w 10000"/>
              <a:gd name="connsiteY40" fmla="*/ 7347 h 9994"/>
              <a:gd name="connsiteX41" fmla="*/ 4093 w 10000"/>
              <a:gd name="connsiteY41" fmla="*/ 6737 h 9994"/>
              <a:gd name="connsiteX42" fmla="*/ 4476 w 10000"/>
              <a:gd name="connsiteY42" fmla="*/ 6164 h 9994"/>
              <a:gd name="connsiteX43" fmla="*/ 5467 w 10000"/>
              <a:gd name="connsiteY43" fmla="*/ 5678 h 9994"/>
              <a:gd name="connsiteX44" fmla="*/ 6664 w 10000"/>
              <a:gd name="connsiteY44" fmla="*/ 5350 h 9994"/>
              <a:gd name="connsiteX45" fmla="*/ 9016 w 10000"/>
              <a:gd name="connsiteY45" fmla="*/ 5012 h 9994"/>
              <a:gd name="connsiteX46" fmla="*/ 7323 w 10000"/>
              <a:gd name="connsiteY46" fmla="*/ 4793 h 9994"/>
              <a:gd name="connsiteX47" fmla="*/ 6261 w 10000"/>
              <a:gd name="connsiteY47" fmla="*/ 4605 h 9994"/>
              <a:gd name="connsiteX48" fmla="*/ 5234 w 10000"/>
              <a:gd name="connsiteY48" fmla="*/ 4267 h 9994"/>
              <a:gd name="connsiteX49" fmla="*/ 4327 w 10000"/>
              <a:gd name="connsiteY49" fmla="*/ 3793 h 9994"/>
              <a:gd name="connsiteX50" fmla="*/ 3952 w 10000"/>
              <a:gd name="connsiteY50" fmla="*/ 3283 h 9994"/>
              <a:gd name="connsiteX51" fmla="*/ 3980 w 10000"/>
              <a:gd name="connsiteY51" fmla="*/ 2743 h 9994"/>
              <a:gd name="connsiteX52" fmla="*/ 4285 w 10000"/>
              <a:gd name="connsiteY52" fmla="*/ 2177 h 9994"/>
              <a:gd name="connsiteX53" fmla="*/ 4575 w 10000"/>
              <a:gd name="connsiteY53" fmla="*/ 1504 h 9994"/>
              <a:gd name="connsiteX54" fmla="*/ 4384 w 10000"/>
              <a:gd name="connsiteY54" fmla="*/ 1072 h 9994"/>
              <a:gd name="connsiteX55" fmla="*/ 3683 w 10000"/>
              <a:gd name="connsiteY55" fmla="*/ 734 h 9994"/>
              <a:gd name="connsiteX56" fmla="*/ 2415 w 10000"/>
              <a:gd name="connsiteY56" fmla="*/ 399 h 9994"/>
              <a:gd name="connsiteX57" fmla="*/ 1076 w 10000"/>
              <a:gd name="connsiteY57" fmla="*/ 220 h 9994"/>
              <a:gd name="connsiteX58" fmla="*/ 0 w 10000"/>
              <a:gd name="connsiteY58" fmla="*/ 136 h 9994"/>
              <a:gd name="connsiteX0-1" fmla="*/ 0 w 11363"/>
              <a:gd name="connsiteY0-2" fmla="*/ 136 h 10000"/>
              <a:gd name="connsiteX1-3" fmla="*/ 0 w 11363"/>
              <a:gd name="connsiteY1-4" fmla="*/ 0 h 10000"/>
              <a:gd name="connsiteX2-5" fmla="*/ 2004 w 11363"/>
              <a:gd name="connsiteY2-6" fmla="*/ 118 h 10000"/>
              <a:gd name="connsiteX3-7" fmla="*/ 3669 w 11363"/>
              <a:gd name="connsiteY3-8" fmla="*/ 303 h 10000"/>
              <a:gd name="connsiteX4-9" fmla="*/ 5120 w 11363"/>
              <a:gd name="connsiteY4-10" fmla="*/ 611 h 10000"/>
              <a:gd name="connsiteX5-11" fmla="*/ 6112 w 11363"/>
              <a:gd name="connsiteY5-12" fmla="*/ 995 h 10000"/>
              <a:gd name="connsiteX6-13" fmla="*/ 6622 w 11363"/>
              <a:gd name="connsiteY6-14" fmla="*/ 1412 h 10000"/>
              <a:gd name="connsiteX7-15" fmla="*/ 6841 w 11363"/>
              <a:gd name="connsiteY7-16" fmla="*/ 1900 h 10000"/>
              <a:gd name="connsiteX8-17" fmla="*/ 6593 w 11363"/>
              <a:gd name="connsiteY8-18" fmla="*/ 2497 h 10000"/>
              <a:gd name="connsiteX9-19" fmla="*/ 6062 w 11363"/>
              <a:gd name="connsiteY9-20" fmla="*/ 3049 h 10000"/>
              <a:gd name="connsiteX10-21" fmla="*/ 5864 w 11363"/>
              <a:gd name="connsiteY10-22" fmla="*/ 3623 h 10000"/>
              <a:gd name="connsiteX11-23" fmla="*/ 6154 w 11363"/>
              <a:gd name="connsiteY11-24" fmla="*/ 4166 h 10000"/>
              <a:gd name="connsiteX12-25" fmla="*/ 6806 w 11363"/>
              <a:gd name="connsiteY12-26" fmla="*/ 4475 h 10000"/>
              <a:gd name="connsiteX13-27" fmla="*/ 7861 w 11363"/>
              <a:gd name="connsiteY13-28" fmla="*/ 4688 h 10000"/>
              <a:gd name="connsiteX14-29" fmla="*/ 8810 w 11363"/>
              <a:gd name="connsiteY14-30" fmla="*/ 4811 h 10000"/>
              <a:gd name="connsiteX15-31" fmla="*/ 10000 w 11363"/>
              <a:gd name="connsiteY15-32" fmla="*/ 4862 h 10000"/>
              <a:gd name="connsiteX16-33" fmla="*/ 11363 w 11363"/>
              <a:gd name="connsiteY16-34" fmla="*/ 4986 h 10000"/>
              <a:gd name="connsiteX17-35" fmla="*/ 10000 w 11363"/>
              <a:gd name="connsiteY17-36" fmla="*/ 5127 h 10000"/>
              <a:gd name="connsiteX18-37" fmla="*/ 8187 w 11363"/>
              <a:gd name="connsiteY18-38" fmla="*/ 5268 h 10000"/>
              <a:gd name="connsiteX19-39" fmla="*/ 7075 w 11363"/>
              <a:gd name="connsiteY19-40" fmla="*/ 5480 h 10000"/>
              <a:gd name="connsiteX20-41" fmla="*/ 6232 w 11363"/>
              <a:gd name="connsiteY20-42" fmla="*/ 5842 h 10000"/>
              <a:gd name="connsiteX21-43" fmla="*/ 5850 w 11363"/>
              <a:gd name="connsiteY21-44" fmla="*/ 6335 h 10000"/>
              <a:gd name="connsiteX22-45" fmla="*/ 6020 w 11363"/>
              <a:gd name="connsiteY22-46" fmla="*/ 6982 h 10000"/>
              <a:gd name="connsiteX23-47" fmla="*/ 6261 w 11363"/>
              <a:gd name="connsiteY23-48" fmla="*/ 7413 h 10000"/>
              <a:gd name="connsiteX24-49" fmla="*/ 6622 w 11363"/>
              <a:gd name="connsiteY24-50" fmla="*/ 7913 h 10000"/>
              <a:gd name="connsiteX25-51" fmla="*/ 6686 w 11363"/>
              <a:gd name="connsiteY25-52" fmla="*/ 8402 h 10000"/>
              <a:gd name="connsiteX26-53" fmla="*/ 6324 w 11363"/>
              <a:gd name="connsiteY26-54" fmla="*/ 8877 h 10000"/>
              <a:gd name="connsiteX27-55" fmla="*/ 5609 w 11363"/>
              <a:gd name="connsiteY27-56" fmla="*/ 9247 h 10000"/>
              <a:gd name="connsiteX28-57" fmla="*/ 4525 w 11363"/>
              <a:gd name="connsiteY28-58" fmla="*/ 9553 h 10000"/>
              <a:gd name="connsiteX29-59" fmla="*/ 3244 w 11363"/>
              <a:gd name="connsiteY29-60" fmla="*/ 9790 h 10000"/>
              <a:gd name="connsiteX30-61" fmla="*/ 2195 w 11363"/>
              <a:gd name="connsiteY30-62" fmla="*/ 9936 h 10000"/>
              <a:gd name="connsiteX31-63" fmla="*/ 1501 w 11363"/>
              <a:gd name="connsiteY31-64" fmla="*/ 9999 h 10000"/>
              <a:gd name="connsiteX32-65" fmla="*/ 1211 w 11363"/>
              <a:gd name="connsiteY32-66" fmla="*/ 9946 h 10000"/>
              <a:gd name="connsiteX33-67" fmla="*/ 1473 w 11363"/>
              <a:gd name="connsiteY33-68" fmla="*/ 9833 h 10000"/>
              <a:gd name="connsiteX34-69" fmla="*/ 2125 w 11363"/>
              <a:gd name="connsiteY34-70" fmla="*/ 9725 h 10000"/>
              <a:gd name="connsiteX35-71" fmla="*/ 3152 w 11363"/>
              <a:gd name="connsiteY35-72" fmla="*/ 9500 h 10000"/>
              <a:gd name="connsiteX36-73" fmla="*/ 3994 w 11363"/>
              <a:gd name="connsiteY36-74" fmla="*/ 9179 h 10000"/>
              <a:gd name="connsiteX37-75" fmla="*/ 4426 w 11363"/>
              <a:gd name="connsiteY37-76" fmla="*/ 8850 h 10000"/>
              <a:gd name="connsiteX38-77" fmla="*/ 4518 w 11363"/>
              <a:gd name="connsiteY38-78" fmla="*/ 8527 h 10000"/>
              <a:gd name="connsiteX39-79" fmla="*/ 4377 w 11363"/>
              <a:gd name="connsiteY39-80" fmla="*/ 8035 h 10000"/>
              <a:gd name="connsiteX40-81" fmla="*/ 4136 w 11363"/>
              <a:gd name="connsiteY40-82" fmla="*/ 7351 h 10000"/>
              <a:gd name="connsiteX41-83" fmla="*/ 4093 w 11363"/>
              <a:gd name="connsiteY41-84" fmla="*/ 6741 h 10000"/>
              <a:gd name="connsiteX42-85" fmla="*/ 4476 w 11363"/>
              <a:gd name="connsiteY42-86" fmla="*/ 6168 h 10000"/>
              <a:gd name="connsiteX43-87" fmla="*/ 5467 w 11363"/>
              <a:gd name="connsiteY43-88" fmla="*/ 5681 h 10000"/>
              <a:gd name="connsiteX44-89" fmla="*/ 6664 w 11363"/>
              <a:gd name="connsiteY44-90" fmla="*/ 5353 h 10000"/>
              <a:gd name="connsiteX45-91" fmla="*/ 9016 w 11363"/>
              <a:gd name="connsiteY45-92" fmla="*/ 5015 h 10000"/>
              <a:gd name="connsiteX46-93" fmla="*/ 7323 w 11363"/>
              <a:gd name="connsiteY46-94" fmla="*/ 4796 h 10000"/>
              <a:gd name="connsiteX47-95" fmla="*/ 6261 w 11363"/>
              <a:gd name="connsiteY47-96" fmla="*/ 4608 h 10000"/>
              <a:gd name="connsiteX48-97" fmla="*/ 5234 w 11363"/>
              <a:gd name="connsiteY48-98" fmla="*/ 4270 h 10000"/>
              <a:gd name="connsiteX49-99" fmla="*/ 4327 w 11363"/>
              <a:gd name="connsiteY49-100" fmla="*/ 3795 h 10000"/>
              <a:gd name="connsiteX50-101" fmla="*/ 3952 w 11363"/>
              <a:gd name="connsiteY50-102" fmla="*/ 3285 h 10000"/>
              <a:gd name="connsiteX51-103" fmla="*/ 3980 w 11363"/>
              <a:gd name="connsiteY51-104" fmla="*/ 2745 h 10000"/>
              <a:gd name="connsiteX52-105" fmla="*/ 4285 w 11363"/>
              <a:gd name="connsiteY52-106" fmla="*/ 2178 h 10000"/>
              <a:gd name="connsiteX53-107" fmla="*/ 4575 w 11363"/>
              <a:gd name="connsiteY53-108" fmla="*/ 1505 h 10000"/>
              <a:gd name="connsiteX54-109" fmla="*/ 4384 w 11363"/>
              <a:gd name="connsiteY54-110" fmla="*/ 1073 h 10000"/>
              <a:gd name="connsiteX55-111" fmla="*/ 3683 w 11363"/>
              <a:gd name="connsiteY55-112" fmla="*/ 734 h 10000"/>
              <a:gd name="connsiteX56-113" fmla="*/ 2415 w 11363"/>
              <a:gd name="connsiteY56-114" fmla="*/ 399 h 10000"/>
              <a:gd name="connsiteX57-115" fmla="*/ 1076 w 11363"/>
              <a:gd name="connsiteY57-116" fmla="*/ 220 h 10000"/>
              <a:gd name="connsiteX58-117" fmla="*/ 0 w 11363"/>
              <a:gd name="connsiteY58-118" fmla="*/ 136 h 10000"/>
              <a:gd name="connsiteX0-119" fmla="*/ 0 w 11399"/>
              <a:gd name="connsiteY0-120" fmla="*/ 136 h 10000"/>
              <a:gd name="connsiteX1-121" fmla="*/ 0 w 11399"/>
              <a:gd name="connsiteY1-122" fmla="*/ 0 h 10000"/>
              <a:gd name="connsiteX2-123" fmla="*/ 2004 w 11399"/>
              <a:gd name="connsiteY2-124" fmla="*/ 118 h 10000"/>
              <a:gd name="connsiteX3-125" fmla="*/ 3669 w 11399"/>
              <a:gd name="connsiteY3-126" fmla="*/ 303 h 10000"/>
              <a:gd name="connsiteX4-127" fmla="*/ 5120 w 11399"/>
              <a:gd name="connsiteY4-128" fmla="*/ 611 h 10000"/>
              <a:gd name="connsiteX5-129" fmla="*/ 6112 w 11399"/>
              <a:gd name="connsiteY5-130" fmla="*/ 995 h 10000"/>
              <a:gd name="connsiteX6-131" fmla="*/ 6622 w 11399"/>
              <a:gd name="connsiteY6-132" fmla="*/ 1412 h 10000"/>
              <a:gd name="connsiteX7-133" fmla="*/ 6841 w 11399"/>
              <a:gd name="connsiteY7-134" fmla="*/ 1900 h 10000"/>
              <a:gd name="connsiteX8-135" fmla="*/ 6593 w 11399"/>
              <a:gd name="connsiteY8-136" fmla="*/ 2497 h 10000"/>
              <a:gd name="connsiteX9-137" fmla="*/ 6062 w 11399"/>
              <a:gd name="connsiteY9-138" fmla="*/ 3049 h 10000"/>
              <a:gd name="connsiteX10-139" fmla="*/ 5864 w 11399"/>
              <a:gd name="connsiteY10-140" fmla="*/ 3623 h 10000"/>
              <a:gd name="connsiteX11-141" fmla="*/ 6154 w 11399"/>
              <a:gd name="connsiteY11-142" fmla="*/ 4166 h 10000"/>
              <a:gd name="connsiteX12-143" fmla="*/ 6806 w 11399"/>
              <a:gd name="connsiteY12-144" fmla="*/ 4475 h 10000"/>
              <a:gd name="connsiteX13-145" fmla="*/ 7861 w 11399"/>
              <a:gd name="connsiteY13-146" fmla="*/ 4688 h 10000"/>
              <a:gd name="connsiteX14-147" fmla="*/ 8810 w 11399"/>
              <a:gd name="connsiteY14-148" fmla="*/ 4811 h 10000"/>
              <a:gd name="connsiteX15-149" fmla="*/ 10000 w 11399"/>
              <a:gd name="connsiteY15-150" fmla="*/ 4862 h 10000"/>
              <a:gd name="connsiteX16-151" fmla="*/ 11363 w 11399"/>
              <a:gd name="connsiteY16-152" fmla="*/ 4986 h 10000"/>
              <a:gd name="connsiteX17-153" fmla="*/ 8187 w 11399"/>
              <a:gd name="connsiteY17-154" fmla="*/ 5268 h 10000"/>
              <a:gd name="connsiteX18-155" fmla="*/ 7075 w 11399"/>
              <a:gd name="connsiteY18-156" fmla="*/ 5480 h 10000"/>
              <a:gd name="connsiteX19-157" fmla="*/ 6232 w 11399"/>
              <a:gd name="connsiteY19-158" fmla="*/ 5842 h 10000"/>
              <a:gd name="connsiteX20-159" fmla="*/ 5850 w 11399"/>
              <a:gd name="connsiteY20-160" fmla="*/ 6335 h 10000"/>
              <a:gd name="connsiteX21-161" fmla="*/ 6020 w 11399"/>
              <a:gd name="connsiteY21-162" fmla="*/ 6982 h 10000"/>
              <a:gd name="connsiteX22-163" fmla="*/ 6261 w 11399"/>
              <a:gd name="connsiteY22-164" fmla="*/ 7413 h 10000"/>
              <a:gd name="connsiteX23-165" fmla="*/ 6622 w 11399"/>
              <a:gd name="connsiteY23-166" fmla="*/ 7913 h 10000"/>
              <a:gd name="connsiteX24-167" fmla="*/ 6686 w 11399"/>
              <a:gd name="connsiteY24-168" fmla="*/ 8402 h 10000"/>
              <a:gd name="connsiteX25-169" fmla="*/ 6324 w 11399"/>
              <a:gd name="connsiteY25-170" fmla="*/ 8877 h 10000"/>
              <a:gd name="connsiteX26-171" fmla="*/ 5609 w 11399"/>
              <a:gd name="connsiteY26-172" fmla="*/ 9247 h 10000"/>
              <a:gd name="connsiteX27-173" fmla="*/ 4525 w 11399"/>
              <a:gd name="connsiteY27-174" fmla="*/ 9553 h 10000"/>
              <a:gd name="connsiteX28-175" fmla="*/ 3244 w 11399"/>
              <a:gd name="connsiteY28-176" fmla="*/ 9790 h 10000"/>
              <a:gd name="connsiteX29-177" fmla="*/ 2195 w 11399"/>
              <a:gd name="connsiteY29-178" fmla="*/ 9936 h 10000"/>
              <a:gd name="connsiteX30-179" fmla="*/ 1501 w 11399"/>
              <a:gd name="connsiteY30-180" fmla="*/ 9999 h 10000"/>
              <a:gd name="connsiteX31-181" fmla="*/ 1211 w 11399"/>
              <a:gd name="connsiteY31-182" fmla="*/ 9946 h 10000"/>
              <a:gd name="connsiteX32-183" fmla="*/ 1473 w 11399"/>
              <a:gd name="connsiteY32-184" fmla="*/ 9833 h 10000"/>
              <a:gd name="connsiteX33-185" fmla="*/ 2125 w 11399"/>
              <a:gd name="connsiteY33-186" fmla="*/ 9725 h 10000"/>
              <a:gd name="connsiteX34-187" fmla="*/ 3152 w 11399"/>
              <a:gd name="connsiteY34-188" fmla="*/ 9500 h 10000"/>
              <a:gd name="connsiteX35-189" fmla="*/ 3994 w 11399"/>
              <a:gd name="connsiteY35-190" fmla="*/ 9179 h 10000"/>
              <a:gd name="connsiteX36-191" fmla="*/ 4426 w 11399"/>
              <a:gd name="connsiteY36-192" fmla="*/ 8850 h 10000"/>
              <a:gd name="connsiteX37-193" fmla="*/ 4518 w 11399"/>
              <a:gd name="connsiteY37-194" fmla="*/ 8527 h 10000"/>
              <a:gd name="connsiteX38-195" fmla="*/ 4377 w 11399"/>
              <a:gd name="connsiteY38-196" fmla="*/ 8035 h 10000"/>
              <a:gd name="connsiteX39-197" fmla="*/ 4136 w 11399"/>
              <a:gd name="connsiteY39-198" fmla="*/ 7351 h 10000"/>
              <a:gd name="connsiteX40-199" fmla="*/ 4093 w 11399"/>
              <a:gd name="connsiteY40-200" fmla="*/ 6741 h 10000"/>
              <a:gd name="connsiteX41-201" fmla="*/ 4476 w 11399"/>
              <a:gd name="connsiteY41-202" fmla="*/ 6168 h 10000"/>
              <a:gd name="connsiteX42-203" fmla="*/ 5467 w 11399"/>
              <a:gd name="connsiteY42-204" fmla="*/ 5681 h 10000"/>
              <a:gd name="connsiteX43-205" fmla="*/ 6664 w 11399"/>
              <a:gd name="connsiteY43-206" fmla="*/ 5353 h 10000"/>
              <a:gd name="connsiteX44-207" fmla="*/ 9016 w 11399"/>
              <a:gd name="connsiteY44-208" fmla="*/ 5015 h 10000"/>
              <a:gd name="connsiteX45-209" fmla="*/ 7323 w 11399"/>
              <a:gd name="connsiteY45-210" fmla="*/ 4796 h 10000"/>
              <a:gd name="connsiteX46-211" fmla="*/ 6261 w 11399"/>
              <a:gd name="connsiteY46-212" fmla="*/ 4608 h 10000"/>
              <a:gd name="connsiteX47-213" fmla="*/ 5234 w 11399"/>
              <a:gd name="connsiteY47-214" fmla="*/ 4270 h 10000"/>
              <a:gd name="connsiteX48-215" fmla="*/ 4327 w 11399"/>
              <a:gd name="connsiteY48-216" fmla="*/ 3795 h 10000"/>
              <a:gd name="connsiteX49-217" fmla="*/ 3952 w 11399"/>
              <a:gd name="connsiteY49-218" fmla="*/ 3285 h 10000"/>
              <a:gd name="connsiteX50-219" fmla="*/ 3980 w 11399"/>
              <a:gd name="connsiteY50-220" fmla="*/ 2745 h 10000"/>
              <a:gd name="connsiteX51-221" fmla="*/ 4285 w 11399"/>
              <a:gd name="connsiteY51-222" fmla="*/ 2178 h 10000"/>
              <a:gd name="connsiteX52-223" fmla="*/ 4575 w 11399"/>
              <a:gd name="connsiteY52-224" fmla="*/ 1505 h 10000"/>
              <a:gd name="connsiteX53-225" fmla="*/ 4384 w 11399"/>
              <a:gd name="connsiteY53-226" fmla="*/ 1073 h 10000"/>
              <a:gd name="connsiteX54-227" fmla="*/ 3683 w 11399"/>
              <a:gd name="connsiteY54-228" fmla="*/ 734 h 10000"/>
              <a:gd name="connsiteX55-229" fmla="*/ 2415 w 11399"/>
              <a:gd name="connsiteY55-230" fmla="*/ 399 h 10000"/>
              <a:gd name="connsiteX56-231" fmla="*/ 1076 w 11399"/>
              <a:gd name="connsiteY56-232" fmla="*/ 220 h 10000"/>
              <a:gd name="connsiteX57-233" fmla="*/ 0 w 11399"/>
              <a:gd name="connsiteY57-234" fmla="*/ 136 h 10000"/>
              <a:gd name="connsiteX0-235" fmla="*/ 0 w 11363"/>
              <a:gd name="connsiteY0-236" fmla="*/ 136 h 10000"/>
              <a:gd name="connsiteX1-237" fmla="*/ 0 w 11363"/>
              <a:gd name="connsiteY1-238" fmla="*/ 0 h 10000"/>
              <a:gd name="connsiteX2-239" fmla="*/ 2004 w 11363"/>
              <a:gd name="connsiteY2-240" fmla="*/ 118 h 10000"/>
              <a:gd name="connsiteX3-241" fmla="*/ 3669 w 11363"/>
              <a:gd name="connsiteY3-242" fmla="*/ 303 h 10000"/>
              <a:gd name="connsiteX4-243" fmla="*/ 5120 w 11363"/>
              <a:gd name="connsiteY4-244" fmla="*/ 611 h 10000"/>
              <a:gd name="connsiteX5-245" fmla="*/ 6112 w 11363"/>
              <a:gd name="connsiteY5-246" fmla="*/ 995 h 10000"/>
              <a:gd name="connsiteX6-247" fmla="*/ 6622 w 11363"/>
              <a:gd name="connsiteY6-248" fmla="*/ 1412 h 10000"/>
              <a:gd name="connsiteX7-249" fmla="*/ 6841 w 11363"/>
              <a:gd name="connsiteY7-250" fmla="*/ 1900 h 10000"/>
              <a:gd name="connsiteX8-251" fmla="*/ 6593 w 11363"/>
              <a:gd name="connsiteY8-252" fmla="*/ 2497 h 10000"/>
              <a:gd name="connsiteX9-253" fmla="*/ 6062 w 11363"/>
              <a:gd name="connsiteY9-254" fmla="*/ 3049 h 10000"/>
              <a:gd name="connsiteX10-255" fmla="*/ 5864 w 11363"/>
              <a:gd name="connsiteY10-256" fmla="*/ 3623 h 10000"/>
              <a:gd name="connsiteX11-257" fmla="*/ 6154 w 11363"/>
              <a:gd name="connsiteY11-258" fmla="*/ 4166 h 10000"/>
              <a:gd name="connsiteX12-259" fmla="*/ 6806 w 11363"/>
              <a:gd name="connsiteY12-260" fmla="*/ 4475 h 10000"/>
              <a:gd name="connsiteX13-261" fmla="*/ 7861 w 11363"/>
              <a:gd name="connsiteY13-262" fmla="*/ 4688 h 10000"/>
              <a:gd name="connsiteX14-263" fmla="*/ 8810 w 11363"/>
              <a:gd name="connsiteY14-264" fmla="*/ 4811 h 10000"/>
              <a:gd name="connsiteX15-265" fmla="*/ 11363 w 11363"/>
              <a:gd name="connsiteY15-266" fmla="*/ 4986 h 10000"/>
              <a:gd name="connsiteX16-267" fmla="*/ 8187 w 11363"/>
              <a:gd name="connsiteY16-268" fmla="*/ 5268 h 10000"/>
              <a:gd name="connsiteX17-269" fmla="*/ 7075 w 11363"/>
              <a:gd name="connsiteY17-270" fmla="*/ 5480 h 10000"/>
              <a:gd name="connsiteX18-271" fmla="*/ 6232 w 11363"/>
              <a:gd name="connsiteY18-272" fmla="*/ 5842 h 10000"/>
              <a:gd name="connsiteX19-273" fmla="*/ 5850 w 11363"/>
              <a:gd name="connsiteY19-274" fmla="*/ 6335 h 10000"/>
              <a:gd name="connsiteX20-275" fmla="*/ 6020 w 11363"/>
              <a:gd name="connsiteY20-276" fmla="*/ 6982 h 10000"/>
              <a:gd name="connsiteX21-277" fmla="*/ 6261 w 11363"/>
              <a:gd name="connsiteY21-278" fmla="*/ 7413 h 10000"/>
              <a:gd name="connsiteX22-279" fmla="*/ 6622 w 11363"/>
              <a:gd name="connsiteY22-280" fmla="*/ 7913 h 10000"/>
              <a:gd name="connsiteX23-281" fmla="*/ 6686 w 11363"/>
              <a:gd name="connsiteY23-282" fmla="*/ 8402 h 10000"/>
              <a:gd name="connsiteX24-283" fmla="*/ 6324 w 11363"/>
              <a:gd name="connsiteY24-284" fmla="*/ 8877 h 10000"/>
              <a:gd name="connsiteX25-285" fmla="*/ 5609 w 11363"/>
              <a:gd name="connsiteY25-286" fmla="*/ 9247 h 10000"/>
              <a:gd name="connsiteX26-287" fmla="*/ 4525 w 11363"/>
              <a:gd name="connsiteY26-288" fmla="*/ 9553 h 10000"/>
              <a:gd name="connsiteX27-289" fmla="*/ 3244 w 11363"/>
              <a:gd name="connsiteY27-290" fmla="*/ 9790 h 10000"/>
              <a:gd name="connsiteX28-291" fmla="*/ 2195 w 11363"/>
              <a:gd name="connsiteY28-292" fmla="*/ 9936 h 10000"/>
              <a:gd name="connsiteX29-293" fmla="*/ 1501 w 11363"/>
              <a:gd name="connsiteY29-294" fmla="*/ 9999 h 10000"/>
              <a:gd name="connsiteX30-295" fmla="*/ 1211 w 11363"/>
              <a:gd name="connsiteY30-296" fmla="*/ 9946 h 10000"/>
              <a:gd name="connsiteX31-297" fmla="*/ 1473 w 11363"/>
              <a:gd name="connsiteY31-298" fmla="*/ 9833 h 10000"/>
              <a:gd name="connsiteX32-299" fmla="*/ 2125 w 11363"/>
              <a:gd name="connsiteY32-300" fmla="*/ 9725 h 10000"/>
              <a:gd name="connsiteX33-301" fmla="*/ 3152 w 11363"/>
              <a:gd name="connsiteY33-302" fmla="*/ 9500 h 10000"/>
              <a:gd name="connsiteX34-303" fmla="*/ 3994 w 11363"/>
              <a:gd name="connsiteY34-304" fmla="*/ 9179 h 10000"/>
              <a:gd name="connsiteX35-305" fmla="*/ 4426 w 11363"/>
              <a:gd name="connsiteY35-306" fmla="*/ 8850 h 10000"/>
              <a:gd name="connsiteX36-307" fmla="*/ 4518 w 11363"/>
              <a:gd name="connsiteY36-308" fmla="*/ 8527 h 10000"/>
              <a:gd name="connsiteX37-309" fmla="*/ 4377 w 11363"/>
              <a:gd name="connsiteY37-310" fmla="*/ 8035 h 10000"/>
              <a:gd name="connsiteX38-311" fmla="*/ 4136 w 11363"/>
              <a:gd name="connsiteY38-312" fmla="*/ 7351 h 10000"/>
              <a:gd name="connsiteX39-313" fmla="*/ 4093 w 11363"/>
              <a:gd name="connsiteY39-314" fmla="*/ 6741 h 10000"/>
              <a:gd name="connsiteX40-315" fmla="*/ 4476 w 11363"/>
              <a:gd name="connsiteY40-316" fmla="*/ 6168 h 10000"/>
              <a:gd name="connsiteX41-317" fmla="*/ 5467 w 11363"/>
              <a:gd name="connsiteY41-318" fmla="*/ 5681 h 10000"/>
              <a:gd name="connsiteX42-319" fmla="*/ 6664 w 11363"/>
              <a:gd name="connsiteY42-320" fmla="*/ 5353 h 10000"/>
              <a:gd name="connsiteX43-321" fmla="*/ 9016 w 11363"/>
              <a:gd name="connsiteY43-322" fmla="*/ 5015 h 10000"/>
              <a:gd name="connsiteX44-323" fmla="*/ 7323 w 11363"/>
              <a:gd name="connsiteY44-324" fmla="*/ 4796 h 10000"/>
              <a:gd name="connsiteX45-325" fmla="*/ 6261 w 11363"/>
              <a:gd name="connsiteY45-326" fmla="*/ 4608 h 10000"/>
              <a:gd name="connsiteX46-327" fmla="*/ 5234 w 11363"/>
              <a:gd name="connsiteY46-328" fmla="*/ 4270 h 10000"/>
              <a:gd name="connsiteX47-329" fmla="*/ 4327 w 11363"/>
              <a:gd name="connsiteY47-330" fmla="*/ 3795 h 10000"/>
              <a:gd name="connsiteX48-331" fmla="*/ 3952 w 11363"/>
              <a:gd name="connsiteY48-332" fmla="*/ 3285 h 10000"/>
              <a:gd name="connsiteX49-333" fmla="*/ 3980 w 11363"/>
              <a:gd name="connsiteY49-334" fmla="*/ 2745 h 10000"/>
              <a:gd name="connsiteX50-335" fmla="*/ 4285 w 11363"/>
              <a:gd name="connsiteY50-336" fmla="*/ 2178 h 10000"/>
              <a:gd name="connsiteX51-337" fmla="*/ 4575 w 11363"/>
              <a:gd name="connsiteY51-338" fmla="*/ 1505 h 10000"/>
              <a:gd name="connsiteX52-339" fmla="*/ 4384 w 11363"/>
              <a:gd name="connsiteY52-340" fmla="*/ 1073 h 10000"/>
              <a:gd name="connsiteX53-341" fmla="*/ 3683 w 11363"/>
              <a:gd name="connsiteY53-342" fmla="*/ 734 h 10000"/>
              <a:gd name="connsiteX54-343" fmla="*/ 2415 w 11363"/>
              <a:gd name="connsiteY54-344" fmla="*/ 399 h 10000"/>
              <a:gd name="connsiteX55-345" fmla="*/ 1076 w 11363"/>
              <a:gd name="connsiteY55-346" fmla="*/ 220 h 10000"/>
              <a:gd name="connsiteX56-347" fmla="*/ 0 w 11363"/>
              <a:gd name="connsiteY56-348" fmla="*/ 136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Lst>
            <a:rect l="l" t="t" r="r" b="b"/>
            <a:pathLst>
              <a:path w="11363" h="10000">
                <a:moveTo>
                  <a:pt x="0" y="136"/>
                </a:moveTo>
                <a:lnTo>
                  <a:pt x="0" y="0"/>
                </a:lnTo>
                <a:lnTo>
                  <a:pt x="2004" y="118"/>
                </a:lnTo>
                <a:cubicBezTo>
                  <a:pt x="2578" y="158"/>
                  <a:pt x="3130" y="220"/>
                  <a:pt x="3669" y="303"/>
                </a:cubicBezTo>
                <a:cubicBezTo>
                  <a:pt x="4207" y="384"/>
                  <a:pt x="4688" y="488"/>
                  <a:pt x="5120" y="611"/>
                </a:cubicBezTo>
                <a:cubicBezTo>
                  <a:pt x="5552" y="737"/>
                  <a:pt x="5878" y="865"/>
                  <a:pt x="6112" y="995"/>
                </a:cubicBezTo>
                <a:cubicBezTo>
                  <a:pt x="6331" y="1124"/>
                  <a:pt x="6494" y="1264"/>
                  <a:pt x="6622" y="1412"/>
                </a:cubicBezTo>
                <a:cubicBezTo>
                  <a:pt x="6742" y="1560"/>
                  <a:pt x="6820" y="1725"/>
                  <a:pt x="6841" y="1900"/>
                </a:cubicBezTo>
                <a:cubicBezTo>
                  <a:pt x="6870" y="2078"/>
                  <a:pt x="6792" y="2278"/>
                  <a:pt x="6593" y="2497"/>
                </a:cubicBezTo>
                <a:lnTo>
                  <a:pt x="6062" y="3049"/>
                </a:lnTo>
                <a:cubicBezTo>
                  <a:pt x="5907" y="3232"/>
                  <a:pt x="5850" y="3422"/>
                  <a:pt x="5864" y="3623"/>
                </a:cubicBezTo>
                <a:cubicBezTo>
                  <a:pt x="5864" y="3843"/>
                  <a:pt x="5956" y="4024"/>
                  <a:pt x="6154" y="4166"/>
                </a:cubicBezTo>
                <a:cubicBezTo>
                  <a:pt x="6346" y="4308"/>
                  <a:pt x="6558" y="4411"/>
                  <a:pt x="6806" y="4475"/>
                </a:cubicBezTo>
                <a:cubicBezTo>
                  <a:pt x="7040" y="4536"/>
                  <a:pt x="7394" y="4608"/>
                  <a:pt x="7861" y="4688"/>
                </a:cubicBezTo>
                <a:cubicBezTo>
                  <a:pt x="8329" y="4766"/>
                  <a:pt x="8647" y="4807"/>
                  <a:pt x="8810" y="4811"/>
                </a:cubicBezTo>
                <a:lnTo>
                  <a:pt x="11363" y="4986"/>
                </a:lnTo>
                <a:cubicBezTo>
                  <a:pt x="11061" y="5054"/>
                  <a:pt x="8902" y="5186"/>
                  <a:pt x="8187" y="5268"/>
                </a:cubicBezTo>
                <a:cubicBezTo>
                  <a:pt x="7783" y="5317"/>
                  <a:pt x="7415" y="5388"/>
                  <a:pt x="7075" y="5480"/>
                </a:cubicBezTo>
                <a:cubicBezTo>
                  <a:pt x="6742" y="5573"/>
                  <a:pt x="6459" y="5693"/>
                  <a:pt x="6232" y="5842"/>
                </a:cubicBezTo>
                <a:cubicBezTo>
                  <a:pt x="5999" y="5988"/>
                  <a:pt x="5871" y="6153"/>
                  <a:pt x="5850" y="6335"/>
                </a:cubicBezTo>
                <a:cubicBezTo>
                  <a:pt x="5829" y="6518"/>
                  <a:pt x="5878" y="6732"/>
                  <a:pt x="6020" y="6982"/>
                </a:cubicBezTo>
                <a:cubicBezTo>
                  <a:pt x="6091" y="7153"/>
                  <a:pt x="6176" y="7298"/>
                  <a:pt x="6261" y="7413"/>
                </a:cubicBezTo>
                <a:lnTo>
                  <a:pt x="6622" y="7913"/>
                </a:lnTo>
                <a:cubicBezTo>
                  <a:pt x="6714" y="8085"/>
                  <a:pt x="6735" y="8248"/>
                  <a:pt x="6686" y="8402"/>
                </a:cubicBezTo>
                <a:cubicBezTo>
                  <a:pt x="6629" y="8575"/>
                  <a:pt x="6508" y="8735"/>
                  <a:pt x="6324" y="8877"/>
                </a:cubicBezTo>
                <a:cubicBezTo>
                  <a:pt x="6133" y="9018"/>
                  <a:pt x="5892" y="9143"/>
                  <a:pt x="5609" y="9247"/>
                </a:cubicBezTo>
                <a:cubicBezTo>
                  <a:pt x="5333" y="9354"/>
                  <a:pt x="4972" y="9455"/>
                  <a:pt x="4525" y="9553"/>
                </a:cubicBezTo>
                <a:cubicBezTo>
                  <a:pt x="4093" y="9652"/>
                  <a:pt x="3661" y="9730"/>
                  <a:pt x="3244" y="9790"/>
                </a:cubicBezTo>
                <a:lnTo>
                  <a:pt x="2195" y="9936"/>
                </a:lnTo>
                <a:cubicBezTo>
                  <a:pt x="1898" y="9986"/>
                  <a:pt x="1664" y="10006"/>
                  <a:pt x="1501" y="9999"/>
                </a:cubicBezTo>
                <a:cubicBezTo>
                  <a:pt x="1339" y="9993"/>
                  <a:pt x="1239" y="9974"/>
                  <a:pt x="1211" y="9946"/>
                </a:cubicBezTo>
                <a:cubicBezTo>
                  <a:pt x="1176" y="9914"/>
                  <a:pt x="1268" y="9878"/>
                  <a:pt x="1473" y="9833"/>
                </a:cubicBezTo>
                <a:cubicBezTo>
                  <a:pt x="1551" y="9818"/>
                  <a:pt x="1763" y="9781"/>
                  <a:pt x="2125" y="9725"/>
                </a:cubicBezTo>
                <a:cubicBezTo>
                  <a:pt x="2486" y="9665"/>
                  <a:pt x="2826" y="9592"/>
                  <a:pt x="3152" y="9500"/>
                </a:cubicBezTo>
                <a:cubicBezTo>
                  <a:pt x="3484" y="9409"/>
                  <a:pt x="3768" y="9304"/>
                  <a:pt x="3994" y="9179"/>
                </a:cubicBezTo>
                <a:cubicBezTo>
                  <a:pt x="4221" y="9056"/>
                  <a:pt x="4370" y="8947"/>
                  <a:pt x="4426" y="8850"/>
                </a:cubicBezTo>
                <a:cubicBezTo>
                  <a:pt x="4490" y="8755"/>
                  <a:pt x="4518" y="8645"/>
                  <a:pt x="4518" y="8527"/>
                </a:cubicBezTo>
                <a:cubicBezTo>
                  <a:pt x="4504" y="8422"/>
                  <a:pt x="4455" y="8259"/>
                  <a:pt x="4377" y="8035"/>
                </a:cubicBezTo>
                <a:cubicBezTo>
                  <a:pt x="4292" y="7810"/>
                  <a:pt x="4214" y="7582"/>
                  <a:pt x="4136" y="7351"/>
                </a:cubicBezTo>
                <a:cubicBezTo>
                  <a:pt x="4065" y="7122"/>
                  <a:pt x="4051" y="6920"/>
                  <a:pt x="4093" y="6741"/>
                </a:cubicBezTo>
                <a:cubicBezTo>
                  <a:pt x="4136" y="6506"/>
                  <a:pt x="4271" y="6315"/>
                  <a:pt x="4476" y="6168"/>
                </a:cubicBezTo>
                <a:cubicBezTo>
                  <a:pt x="4681" y="6022"/>
                  <a:pt x="5014" y="5859"/>
                  <a:pt x="5467" y="5681"/>
                </a:cubicBezTo>
                <a:cubicBezTo>
                  <a:pt x="5928" y="5503"/>
                  <a:pt x="6324" y="5393"/>
                  <a:pt x="6664" y="5353"/>
                </a:cubicBezTo>
                <a:lnTo>
                  <a:pt x="9016" y="5015"/>
                </a:lnTo>
                <a:lnTo>
                  <a:pt x="7323" y="4796"/>
                </a:lnTo>
                <a:cubicBezTo>
                  <a:pt x="6905" y="4736"/>
                  <a:pt x="6544" y="4673"/>
                  <a:pt x="6261" y="4608"/>
                </a:cubicBezTo>
                <a:cubicBezTo>
                  <a:pt x="5977" y="4545"/>
                  <a:pt x="5637" y="4431"/>
                  <a:pt x="5234" y="4270"/>
                </a:cubicBezTo>
                <a:cubicBezTo>
                  <a:pt x="4837" y="4108"/>
                  <a:pt x="4525" y="3949"/>
                  <a:pt x="4327" y="3795"/>
                </a:cubicBezTo>
                <a:cubicBezTo>
                  <a:pt x="4122" y="3642"/>
                  <a:pt x="4001" y="3472"/>
                  <a:pt x="3952" y="3285"/>
                </a:cubicBezTo>
                <a:cubicBezTo>
                  <a:pt x="3895" y="3101"/>
                  <a:pt x="3909" y="2919"/>
                  <a:pt x="3980" y="2745"/>
                </a:cubicBezTo>
                <a:cubicBezTo>
                  <a:pt x="4008" y="2651"/>
                  <a:pt x="4108" y="2461"/>
                  <a:pt x="4285" y="2178"/>
                </a:cubicBezTo>
                <a:cubicBezTo>
                  <a:pt x="4455" y="1896"/>
                  <a:pt x="4554" y="1672"/>
                  <a:pt x="4575" y="1505"/>
                </a:cubicBezTo>
                <a:cubicBezTo>
                  <a:pt x="4596" y="1341"/>
                  <a:pt x="4540" y="1196"/>
                  <a:pt x="4384" y="1073"/>
                </a:cubicBezTo>
                <a:cubicBezTo>
                  <a:pt x="4271" y="981"/>
                  <a:pt x="4030" y="870"/>
                  <a:pt x="3683" y="734"/>
                </a:cubicBezTo>
                <a:cubicBezTo>
                  <a:pt x="3329" y="599"/>
                  <a:pt x="2911" y="488"/>
                  <a:pt x="2415" y="399"/>
                </a:cubicBezTo>
                <a:cubicBezTo>
                  <a:pt x="1926" y="311"/>
                  <a:pt x="1473" y="253"/>
                  <a:pt x="1076" y="220"/>
                </a:cubicBezTo>
                <a:lnTo>
                  <a:pt x="0" y="136"/>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椭圆 12"/>
          <p:cNvSpPr/>
          <p:nvPr/>
        </p:nvSpPr>
        <p:spPr>
          <a:xfrm>
            <a:off x="7048033" y="1741620"/>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标题 11"/>
          <p:cNvSpPr txBox="1"/>
          <p:nvPr/>
        </p:nvSpPr>
        <p:spPr>
          <a:xfrm>
            <a:off x="7048033" y="1916832"/>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bg1"/>
                </a:solidFill>
                <a:latin typeface="Impact MT Std" pitchFamily="34" charset="0"/>
                <a:ea typeface="微软雅黑" panose="020B0503020204020204" pitchFamily="34" charset="-122"/>
              </a:rPr>
              <a:t>01</a:t>
            </a:r>
            <a:endParaRPr lang="zh-CN" altLang="en-US" dirty="0">
              <a:solidFill>
                <a:schemeClr val="bg1"/>
              </a:solidFill>
              <a:latin typeface="Impact MT Std" pitchFamily="34" charset="0"/>
              <a:ea typeface="微软雅黑" panose="020B0503020204020204" pitchFamily="34" charset="-122"/>
            </a:endParaRPr>
          </a:p>
        </p:txBody>
      </p:sp>
      <p:sp>
        <p:nvSpPr>
          <p:cNvPr id="15" name="标题 11"/>
          <p:cNvSpPr txBox="1"/>
          <p:nvPr/>
        </p:nvSpPr>
        <p:spPr>
          <a:xfrm>
            <a:off x="7935761" y="1984276"/>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6" name="标题 11"/>
          <p:cNvSpPr txBox="1"/>
          <p:nvPr/>
        </p:nvSpPr>
        <p:spPr>
          <a:xfrm>
            <a:off x="7927600" y="1700808"/>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信息不对称</a:t>
            </a:r>
          </a:p>
        </p:txBody>
      </p:sp>
      <p:sp>
        <p:nvSpPr>
          <p:cNvPr id="17" name="椭圆 16"/>
          <p:cNvSpPr/>
          <p:nvPr/>
        </p:nvSpPr>
        <p:spPr>
          <a:xfrm>
            <a:off x="7063505" y="2677724"/>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标题 11"/>
          <p:cNvSpPr txBox="1"/>
          <p:nvPr/>
        </p:nvSpPr>
        <p:spPr>
          <a:xfrm>
            <a:off x="7063505" y="2852936"/>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bg1"/>
                </a:solidFill>
                <a:latin typeface="Impact MT Std" pitchFamily="34" charset="0"/>
                <a:ea typeface="微软雅黑" panose="020B0503020204020204" pitchFamily="34" charset="-122"/>
              </a:rPr>
              <a:t>02</a:t>
            </a:r>
            <a:endParaRPr lang="zh-CN" altLang="en-US" dirty="0">
              <a:solidFill>
                <a:schemeClr val="bg1"/>
              </a:solidFill>
              <a:latin typeface="Impact MT Std" pitchFamily="34" charset="0"/>
              <a:ea typeface="微软雅黑" panose="020B0503020204020204" pitchFamily="34" charset="-122"/>
            </a:endParaRPr>
          </a:p>
        </p:txBody>
      </p:sp>
      <p:sp>
        <p:nvSpPr>
          <p:cNvPr id="19" name="标题 11"/>
          <p:cNvSpPr txBox="1"/>
          <p:nvPr/>
        </p:nvSpPr>
        <p:spPr>
          <a:xfrm>
            <a:off x="7951233" y="2920380"/>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0" name="标题 11"/>
          <p:cNvSpPr txBox="1"/>
          <p:nvPr/>
        </p:nvSpPr>
        <p:spPr>
          <a:xfrm>
            <a:off x="7943072" y="2636912"/>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基础设施缺失</a:t>
            </a:r>
          </a:p>
        </p:txBody>
      </p:sp>
      <p:sp>
        <p:nvSpPr>
          <p:cNvPr id="21" name="椭圆 20"/>
          <p:cNvSpPr/>
          <p:nvPr/>
        </p:nvSpPr>
        <p:spPr>
          <a:xfrm>
            <a:off x="7078977" y="3613828"/>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标题 11"/>
          <p:cNvSpPr txBox="1"/>
          <p:nvPr/>
        </p:nvSpPr>
        <p:spPr>
          <a:xfrm>
            <a:off x="7078977" y="3789040"/>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bg1"/>
                </a:solidFill>
                <a:latin typeface="Impact MT Std" pitchFamily="34" charset="0"/>
                <a:ea typeface="微软雅黑" panose="020B0503020204020204" pitchFamily="34" charset="-122"/>
              </a:rPr>
              <a:t>03</a:t>
            </a:r>
            <a:endParaRPr lang="zh-CN" altLang="en-US" dirty="0">
              <a:solidFill>
                <a:schemeClr val="bg1"/>
              </a:solidFill>
              <a:latin typeface="Impact MT Std" pitchFamily="34" charset="0"/>
              <a:ea typeface="微软雅黑" panose="020B0503020204020204" pitchFamily="34" charset="-122"/>
            </a:endParaRPr>
          </a:p>
        </p:txBody>
      </p:sp>
      <p:sp>
        <p:nvSpPr>
          <p:cNvPr id="23" name="标题 11"/>
          <p:cNvSpPr txBox="1"/>
          <p:nvPr/>
        </p:nvSpPr>
        <p:spPr>
          <a:xfrm>
            <a:off x="7966705" y="3856484"/>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4" name="标题 11"/>
          <p:cNvSpPr txBox="1"/>
          <p:nvPr/>
        </p:nvSpPr>
        <p:spPr>
          <a:xfrm>
            <a:off x="7958544" y="3573016"/>
            <a:ext cx="2531531"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本地服务迅猛发展</a:t>
            </a:r>
          </a:p>
        </p:txBody>
      </p:sp>
      <p:sp>
        <p:nvSpPr>
          <p:cNvPr id="25" name="椭圆 24"/>
          <p:cNvSpPr/>
          <p:nvPr/>
        </p:nvSpPr>
        <p:spPr>
          <a:xfrm>
            <a:off x="7063505" y="4549932"/>
            <a:ext cx="807559" cy="807559"/>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标题 11"/>
          <p:cNvSpPr txBox="1"/>
          <p:nvPr/>
        </p:nvSpPr>
        <p:spPr>
          <a:xfrm>
            <a:off x="7063505" y="4725144"/>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bg1"/>
                </a:solidFill>
                <a:latin typeface="Impact MT Std" pitchFamily="34" charset="0"/>
                <a:ea typeface="微软雅黑" panose="020B0503020204020204" pitchFamily="34" charset="-122"/>
              </a:rPr>
              <a:t>04</a:t>
            </a:r>
            <a:endParaRPr lang="zh-CN" altLang="en-US" dirty="0">
              <a:solidFill>
                <a:schemeClr val="bg1"/>
              </a:solidFill>
              <a:latin typeface="Impact MT Std" pitchFamily="34" charset="0"/>
              <a:ea typeface="微软雅黑" panose="020B0503020204020204" pitchFamily="34" charset="-122"/>
            </a:endParaRPr>
          </a:p>
        </p:txBody>
      </p:sp>
      <p:sp>
        <p:nvSpPr>
          <p:cNvPr id="27" name="标题 11"/>
          <p:cNvSpPr txBox="1"/>
          <p:nvPr/>
        </p:nvSpPr>
        <p:spPr>
          <a:xfrm>
            <a:off x="7951233" y="4792588"/>
            <a:ext cx="338746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8" name="标题 11"/>
          <p:cNvSpPr txBox="1"/>
          <p:nvPr/>
        </p:nvSpPr>
        <p:spPr>
          <a:xfrm>
            <a:off x="7943072" y="4509120"/>
            <a:ext cx="2237303"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办公智能化</a:t>
            </a:r>
          </a:p>
        </p:txBody>
      </p:sp>
      <p:cxnSp>
        <p:nvCxnSpPr>
          <p:cNvPr id="29" name="直接连接符 28"/>
          <p:cNvCxnSpPr/>
          <p:nvPr/>
        </p:nvCxnSpPr>
        <p:spPr>
          <a:xfrm flipH="1">
            <a:off x="4510890" y="1589580"/>
            <a:ext cx="436260" cy="46046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3793331" y="1842542"/>
            <a:ext cx="637600" cy="26139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306784" y="1916832"/>
            <a:ext cx="259627" cy="25962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4" name="直接连接符 3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785219" y="980728"/>
            <a:ext cx="1216966" cy="121696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 name="标题 4"/>
          <p:cNvSpPr txBox="1"/>
          <p:nvPr/>
        </p:nvSpPr>
        <p:spPr>
          <a:xfrm>
            <a:off x="2785192" y="1371340"/>
            <a:ext cx="129617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latin typeface="微软雅黑" panose="020B0503020204020204" pitchFamily="34" charset="-122"/>
                <a:ea typeface="微软雅黑" panose="020B0503020204020204" pitchFamily="34" charset="-122"/>
              </a:rPr>
              <a:t>需求</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分析</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53" presetClass="entr" presetSubtype="16" fill="hold" grpId="0" nodeType="withEffect">
                                      <p:stCondLst>
                                        <p:cond delay="500"/>
                                      </p:stCondLst>
                                      <p:iterate type="lt">
                                        <p:tmPct val="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56836E-6 -3.7037E-7 L 0.36686 0.15278 " pathEditMode="relative" rAng="0" ptsTypes="AA">
                                          <p:cBhvr>
                                            <p:cTn id="40" dur="500" spd="-99900" fill="hold"/>
                                            <p:tgtEl>
                                              <p:spTgt spid="10"/>
                                            </p:tgtEl>
                                            <p:attrNameLst>
                                              <p:attrName>ppt_x</p:attrName>
                                              <p:attrName>ppt_y</p:attrName>
                                            </p:attrNameLst>
                                          </p:cBhvr>
                                          <p:rCtr x="18343" y="7639"/>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7.85742E-7 -3.33333E-6 L -0.39495 -0.11018 " pathEditMode="relative" rAng="0" ptsTypes="AA">
                                          <p:cBhvr>
                                            <p:cTn id="44" dur="500" spd="-99900" fill="hold"/>
                                            <p:tgtEl>
                                              <p:spTgt spid="11"/>
                                            </p:tgtEl>
                                            <p:attrNameLst>
                                              <p:attrName>ppt_x</p:attrName>
                                              <p:attrName>ppt_y</p:attrName>
                                            </p:attrNameLst>
                                          </p:cBhvr>
                                          <p:rCtr x="-19748" y="-5509"/>
                                        </p:animMotion>
                                      </p:childTnLst>
                                    </p:cTn>
                                  </p:par>
                                  <p:par>
                                    <p:cTn id="45" presetID="18" presetClass="entr" presetSubtype="3"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upRight)">
                                          <p:cBhvr>
                                            <p:cTn id="47" dur="500"/>
                                            <p:tgtEl>
                                              <p:spTgt spid="8"/>
                                            </p:tgtEl>
                                          </p:cBhvr>
                                        </p:animEffect>
                                      </p:childTnLst>
                                    </p:cTn>
                                  </p:par>
                                </p:childTnLst>
                              </p:cTn>
                            </p:par>
                            <p:par>
                              <p:cTn id="48" fill="hold">
                                <p:stCondLst>
                                  <p:cond delay="2500"/>
                                </p:stCondLst>
                                <p:childTnLst>
                                  <p:par>
                                    <p:cTn id="49" presetID="2" presetClass="entr" presetSubtype="8" fill="hold" grpId="0" nodeType="afterEffect" p14:presetBounceEnd="44000">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14:bounceEnd="44000">
                                          <p:cBhvr additive="base">
                                            <p:cTn id="51" dur="500" fill="hold"/>
                                            <p:tgtEl>
                                              <p:spTgt spid="9"/>
                                            </p:tgtEl>
                                            <p:attrNameLst>
                                              <p:attrName>ppt_x</p:attrName>
                                            </p:attrNameLst>
                                          </p:cBhvr>
                                          <p:tavLst>
                                            <p:tav tm="0">
                                              <p:val>
                                                <p:strVal val="0-#ppt_w/2"/>
                                              </p:val>
                                            </p:tav>
                                            <p:tav tm="100000">
                                              <p:val>
                                                <p:strVal val="#ppt_x"/>
                                              </p:val>
                                            </p:tav>
                                          </p:tavLst>
                                        </p:anim>
                                        <p:anim calcmode="lin" valueType="num" p14:bounceEnd="44000">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par>
                                    <p:cTn id="78" presetID="53" presetClass="entr" presetSubtype="16" fill="hold" grpId="0" nodeType="withEffect">
                                      <p:stCondLst>
                                        <p:cond delay="150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par>
                                    <p:cTn id="83" presetID="53" presetClass="entr" presetSubtype="16" fill="hold" grpId="0" nodeType="withEffect">
                                      <p:stCondLst>
                                        <p:cond delay="1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1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150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150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par>
                                    <p:cTn id="103" presetID="53" presetClass="entr" presetSubtype="16" fill="hold" grpId="0" nodeType="withEffect">
                                      <p:stCondLst>
                                        <p:cond delay="15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500" fill="hold"/>
                                            <p:tgtEl>
                                              <p:spTgt spid="23"/>
                                            </p:tgtEl>
                                            <p:attrNameLst>
                                              <p:attrName>ppt_w</p:attrName>
                                            </p:attrNameLst>
                                          </p:cBhvr>
                                          <p:tavLst>
                                            <p:tav tm="0">
                                              <p:val>
                                                <p:fltVal val="0"/>
                                              </p:val>
                                            </p:tav>
                                            <p:tav tm="100000">
                                              <p:val>
                                                <p:strVal val="#ppt_w"/>
                                              </p:val>
                                            </p:tav>
                                          </p:tavLst>
                                        </p:anim>
                                        <p:anim calcmode="lin" valueType="num">
                                          <p:cBhvr>
                                            <p:cTn id="111" dur="500" fill="hold"/>
                                            <p:tgtEl>
                                              <p:spTgt spid="23"/>
                                            </p:tgtEl>
                                            <p:attrNameLst>
                                              <p:attrName>ppt_h</p:attrName>
                                            </p:attrNameLst>
                                          </p:cBhvr>
                                          <p:tavLst>
                                            <p:tav tm="0">
                                              <p:val>
                                                <p:fltVal val="0"/>
                                              </p:val>
                                            </p:tav>
                                            <p:tav tm="100000">
                                              <p:val>
                                                <p:strVal val="#ppt_h"/>
                                              </p:val>
                                            </p:tav>
                                          </p:tavLst>
                                        </p:anim>
                                        <p:animEffect transition="in" filter="fade">
                                          <p:cBhvr>
                                            <p:cTn id="112" dur="500"/>
                                            <p:tgtEl>
                                              <p:spTgt spid="23"/>
                                            </p:tgtEl>
                                          </p:cBhvr>
                                        </p:animEffect>
                                      </p:childTnLst>
                                    </p:cTn>
                                  </p:par>
                                  <p:par>
                                    <p:cTn id="113" presetID="53" presetClass="entr" presetSubtype="16" fill="hold" grpId="0" nodeType="withEffect">
                                      <p:stCondLst>
                                        <p:cond delay="150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par>
                                    <p:cTn id="123" presetID="53" presetClass="entr" presetSubtype="16" fill="hold" grpId="0" nodeType="withEffect">
                                      <p:stCondLst>
                                        <p:cond delay="150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150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par>
                                    <p:cTn id="133" presetID="53" presetClass="entr" presetSubtype="16" fill="hold" grpId="0" nodeType="withEffect">
                                      <p:stCondLst>
                                        <p:cond delay="150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500" fill="hold"/>
                                            <p:tgtEl>
                                              <p:spTgt spid="28"/>
                                            </p:tgtEl>
                                            <p:attrNameLst>
                                              <p:attrName>ppt_w</p:attrName>
                                            </p:attrNameLst>
                                          </p:cBhvr>
                                          <p:tavLst>
                                            <p:tav tm="0">
                                              <p:val>
                                                <p:fltVal val="0"/>
                                              </p:val>
                                            </p:tav>
                                            <p:tav tm="100000">
                                              <p:val>
                                                <p:strVal val="#ppt_w"/>
                                              </p:val>
                                            </p:tav>
                                          </p:tavLst>
                                        </p:anim>
                                        <p:anim calcmode="lin" valueType="num">
                                          <p:cBhvr>
                                            <p:cTn id="136" dur="500" fill="hold"/>
                                            <p:tgtEl>
                                              <p:spTgt spid="28"/>
                                            </p:tgtEl>
                                            <p:attrNameLst>
                                              <p:attrName>ppt_h</p:attrName>
                                            </p:attrNameLst>
                                          </p:cBhvr>
                                          <p:tavLst>
                                            <p:tav tm="0">
                                              <p:val>
                                                <p:fltVal val="0"/>
                                              </p:val>
                                            </p:tav>
                                            <p:tav tm="100000">
                                              <p:val>
                                                <p:strVal val="#ppt_h"/>
                                              </p:val>
                                            </p:tav>
                                          </p:tavLst>
                                        </p:anim>
                                        <p:animEffect transition="in" filter="fade">
                                          <p:cBhvr>
                                            <p:cTn id="137" dur="500"/>
                                            <p:tgtEl>
                                              <p:spTgt spid="28"/>
                                            </p:tgtEl>
                                          </p:cBhvr>
                                        </p:animEffect>
                                      </p:childTnLst>
                                    </p:cTn>
                                  </p:par>
                                </p:childTnLst>
                              </p:cTn>
                            </p:par>
                            <p:par>
                              <p:cTn id="138" fill="hold">
                                <p:stCondLst>
                                  <p:cond delay="3000"/>
                                </p:stCondLst>
                                <p:childTnLst>
                                  <p:par>
                                    <p:cTn id="139" presetID="22" presetClass="entr" presetSubtype="8"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animBg="1"/>
          <p:bldP spid="10" grpId="1" animBg="1"/>
          <p:bldP spid="11" grpId="0" animBg="1"/>
          <p:bldP spid="11" grpId="1" animBg="1"/>
          <p:bldP spid="12" grpId="0" animBg="1"/>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53" presetClass="entr" presetSubtype="16" fill="hold" grpId="0" nodeType="withEffect">
                                      <p:stCondLst>
                                        <p:cond delay="500"/>
                                      </p:stCondLst>
                                      <p:iterate type="lt">
                                        <p:tmPct val="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56836E-6 -3.7037E-7 L 0.36686 0.15278 " pathEditMode="relative" rAng="0" ptsTypes="AA">
                                          <p:cBhvr>
                                            <p:cTn id="40" dur="500" spd="-99900" fill="hold"/>
                                            <p:tgtEl>
                                              <p:spTgt spid="10"/>
                                            </p:tgtEl>
                                            <p:attrNameLst>
                                              <p:attrName>ppt_x</p:attrName>
                                              <p:attrName>ppt_y</p:attrName>
                                            </p:attrNameLst>
                                          </p:cBhvr>
                                          <p:rCtr x="18343" y="7639"/>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7.85742E-7 -3.33333E-6 L -0.39495 -0.11018 " pathEditMode="relative" rAng="0" ptsTypes="AA">
                                          <p:cBhvr>
                                            <p:cTn id="44" dur="500" spd="-99900" fill="hold"/>
                                            <p:tgtEl>
                                              <p:spTgt spid="11"/>
                                            </p:tgtEl>
                                            <p:attrNameLst>
                                              <p:attrName>ppt_x</p:attrName>
                                              <p:attrName>ppt_y</p:attrName>
                                            </p:attrNameLst>
                                          </p:cBhvr>
                                          <p:rCtr x="-19748" y="-5509"/>
                                        </p:animMotion>
                                      </p:childTnLst>
                                    </p:cTn>
                                  </p:par>
                                  <p:par>
                                    <p:cTn id="45" presetID="18" presetClass="entr" presetSubtype="3"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upRight)">
                                          <p:cBhvr>
                                            <p:cTn id="47" dur="500"/>
                                            <p:tgtEl>
                                              <p:spTgt spid="8"/>
                                            </p:tgtEl>
                                          </p:cBhvr>
                                        </p:animEffect>
                                      </p:childTnLst>
                                    </p:cTn>
                                  </p:par>
                                </p:childTnLst>
                              </p:cTn>
                            </p:par>
                            <p:par>
                              <p:cTn id="48" fill="hold">
                                <p:stCondLst>
                                  <p:cond delay="2500"/>
                                </p:stCondLst>
                                <p:childTnLst>
                                  <p:par>
                                    <p:cTn id="49" presetID="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par>
                                    <p:cTn id="78" presetID="53" presetClass="entr" presetSubtype="16" fill="hold" grpId="0" nodeType="withEffect">
                                      <p:stCondLst>
                                        <p:cond delay="150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par>
                                    <p:cTn id="83" presetID="53" presetClass="entr" presetSubtype="16" fill="hold" grpId="0" nodeType="withEffect">
                                      <p:stCondLst>
                                        <p:cond delay="1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1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150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150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par>
                                    <p:cTn id="103" presetID="53" presetClass="entr" presetSubtype="16" fill="hold" grpId="0" nodeType="withEffect">
                                      <p:stCondLst>
                                        <p:cond delay="15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150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500" fill="hold"/>
                                            <p:tgtEl>
                                              <p:spTgt spid="23"/>
                                            </p:tgtEl>
                                            <p:attrNameLst>
                                              <p:attrName>ppt_w</p:attrName>
                                            </p:attrNameLst>
                                          </p:cBhvr>
                                          <p:tavLst>
                                            <p:tav tm="0">
                                              <p:val>
                                                <p:fltVal val="0"/>
                                              </p:val>
                                            </p:tav>
                                            <p:tav tm="100000">
                                              <p:val>
                                                <p:strVal val="#ppt_w"/>
                                              </p:val>
                                            </p:tav>
                                          </p:tavLst>
                                        </p:anim>
                                        <p:anim calcmode="lin" valueType="num">
                                          <p:cBhvr>
                                            <p:cTn id="111" dur="500" fill="hold"/>
                                            <p:tgtEl>
                                              <p:spTgt spid="23"/>
                                            </p:tgtEl>
                                            <p:attrNameLst>
                                              <p:attrName>ppt_h</p:attrName>
                                            </p:attrNameLst>
                                          </p:cBhvr>
                                          <p:tavLst>
                                            <p:tav tm="0">
                                              <p:val>
                                                <p:fltVal val="0"/>
                                              </p:val>
                                            </p:tav>
                                            <p:tav tm="100000">
                                              <p:val>
                                                <p:strVal val="#ppt_h"/>
                                              </p:val>
                                            </p:tav>
                                          </p:tavLst>
                                        </p:anim>
                                        <p:animEffect transition="in" filter="fade">
                                          <p:cBhvr>
                                            <p:cTn id="112" dur="500"/>
                                            <p:tgtEl>
                                              <p:spTgt spid="23"/>
                                            </p:tgtEl>
                                          </p:cBhvr>
                                        </p:animEffect>
                                      </p:childTnLst>
                                    </p:cTn>
                                  </p:par>
                                  <p:par>
                                    <p:cTn id="113" presetID="53" presetClass="entr" presetSubtype="16" fill="hold" grpId="0" nodeType="withEffect">
                                      <p:stCondLst>
                                        <p:cond delay="150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par>
                                    <p:cTn id="118" presetID="53" presetClass="entr" presetSubtype="16" fill="hold" grpId="0" nodeType="withEffect">
                                      <p:stCondLst>
                                        <p:cond delay="150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par>
                                    <p:cTn id="123" presetID="53" presetClass="entr" presetSubtype="16" fill="hold" grpId="0" nodeType="withEffect">
                                      <p:stCondLst>
                                        <p:cond delay="150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par>
                                    <p:cTn id="128" presetID="53" presetClass="entr" presetSubtype="16" fill="hold" grpId="0" nodeType="withEffect">
                                      <p:stCondLst>
                                        <p:cond delay="150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par>
                                    <p:cTn id="133" presetID="53" presetClass="entr" presetSubtype="16" fill="hold" grpId="0" nodeType="withEffect">
                                      <p:stCondLst>
                                        <p:cond delay="1500"/>
                                      </p:stCondLst>
                                      <p:childTnLst>
                                        <p:set>
                                          <p:cBhvr>
                                            <p:cTn id="134" dur="1" fill="hold">
                                              <p:stCondLst>
                                                <p:cond delay="0"/>
                                              </p:stCondLst>
                                            </p:cTn>
                                            <p:tgtEl>
                                              <p:spTgt spid="28"/>
                                            </p:tgtEl>
                                            <p:attrNameLst>
                                              <p:attrName>style.visibility</p:attrName>
                                            </p:attrNameLst>
                                          </p:cBhvr>
                                          <p:to>
                                            <p:strVal val="visible"/>
                                          </p:to>
                                        </p:set>
                                        <p:anim calcmode="lin" valueType="num">
                                          <p:cBhvr>
                                            <p:cTn id="135" dur="500" fill="hold"/>
                                            <p:tgtEl>
                                              <p:spTgt spid="28"/>
                                            </p:tgtEl>
                                            <p:attrNameLst>
                                              <p:attrName>ppt_w</p:attrName>
                                            </p:attrNameLst>
                                          </p:cBhvr>
                                          <p:tavLst>
                                            <p:tav tm="0">
                                              <p:val>
                                                <p:fltVal val="0"/>
                                              </p:val>
                                            </p:tav>
                                            <p:tav tm="100000">
                                              <p:val>
                                                <p:strVal val="#ppt_w"/>
                                              </p:val>
                                            </p:tav>
                                          </p:tavLst>
                                        </p:anim>
                                        <p:anim calcmode="lin" valueType="num">
                                          <p:cBhvr>
                                            <p:cTn id="136" dur="500" fill="hold"/>
                                            <p:tgtEl>
                                              <p:spTgt spid="28"/>
                                            </p:tgtEl>
                                            <p:attrNameLst>
                                              <p:attrName>ppt_h</p:attrName>
                                            </p:attrNameLst>
                                          </p:cBhvr>
                                          <p:tavLst>
                                            <p:tav tm="0">
                                              <p:val>
                                                <p:fltVal val="0"/>
                                              </p:val>
                                            </p:tav>
                                            <p:tav tm="100000">
                                              <p:val>
                                                <p:strVal val="#ppt_h"/>
                                              </p:val>
                                            </p:tav>
                                          </p:tavLst>
                                        </p:anim>
                                        <p:animEffect transition="in" filter="fade">
                                          <p:cBhvr>
                                            <p:cTn id="137" dur="500"/>
                                            <p:tgtEl>
                                              <p:spTgt spid="28"/>
                                            </p:tgtEl>
                                          </p:cBhvr>
                                        </p:animEffect>
                                      </p:childTnLst>
                                    </p:cTn>
                                  </p:par>
                                </p:childTnLst>
                              </p:cTn>
                            </p:par>
                            <p:par>
                              <p:cTn id="138" fill="hold">
                                <p:stCondLst>
                                  <p:cond delay="3000"/>
                                </p:stCondLst>
                                <p:childTnLst>
                                  <p:par>
                                    <p:cTn id="139" presetID="22" presetClass="entr" presetSubtype="8"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animBg="1"/>
          <p:bldP spid="10" grpId="1" animBg="1"/>
          <p:bldP spid="11" grpId="0" animBg="1"/>
          <p:bldP spid="11" grpId="1" animBg="1"/>
          <p:bldP spid="12" grpId="0" animBg="1"/>
          <p:bldP spid="13" grpId="0" animBg="1"/>
          <p:bldP spid="14" grpId="0"/>
          <p:bldP spid="15" grpId="0"/>
          <p:bldP spid="16" grpId="0"/>
          <p:bldP spid="17" grpId="0" animBg="1"/>
          <p:bldP spid="18" grpId="0"/>
          <p:bldP spid="19" grpId="0"/>
          <p:bldP spid="20" grpId="0"/>
          <p:bldP spid="21" grpId="0" animBg="1"/>
          <p:bldP spid="22" grpId="0"/>
          <p:bldP spid="23" grpId="0"/>
          <p:bldP spid="24" grpId="0"/>
          <p:bldP spid="25" grpId="0" animBg="1"/>
          <p:bldP spid="26" grpId="0"/>
          <p:bldP spid="27" grpId="0"/>
          <p:bldP spid="28" grpId="0"/>
          <p:bldP spid="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需要解决问题</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21123" y="1229851"/>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p>
        </p:txBody>
      </p:sp>
      <p:grpSp>
        <p:nvGrpSpPr>
          <p:cNvPr id="52" name="组合 51"/>
          <p:cNvGrpSpPr/>
          <p:nvPr/>
        </p:nvGrpSpPr>
        <p:grpSpPr>
          <a:xfrm>
            <a:off x="1705099" y="4289470"/>
            <a:ext cx="2348811" cy="749005"/>
            <a:chOff x="695368" y="3811490"/>
            <a:chExt cx="1721136" cy="548848"/>
          </a:xfrm>
        </p:grpSpPr>
        <p:grpSp>
          <p:nvGrpSpPr>
            <p:cNvPr id="53" name="组合 52"/>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5" name="圆角矩形 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4" name="椭圆 53"/>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57" name="TextBox 56"/>
          <p:cNvSpPr txBox="1"/>
          <p:nvPr/>
        </p:nvSpPr>
        <p:spPr>
          <a:xfrm>
            <a:off x="2253711" y="4481169"/>
            <a:ext cx="1939311" cy="369332"/>
          </a:xfrm>
          <a:prstGeom prst="rect">
            <a:avLst/>
          </a:prstGeom>
          <a:noFill/>
          <a:effectLst/>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输入文字标题</a:t>
            </a:r>
          </a:p>
        </p:txBody>
      </p:sp>
      <p:sp>
        <p:nvSpPr>
          <p:cNvPr id="58" name="TextBox 57"/>
          <p:cNvSpPr txBox="1"/>
          <p:nvPr/>
        </p:nvSpPr>
        <p:spPr>
          <a:xfrm>
            <a:off x="1838282" y="4469050"/>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1</a:t>
            </a:r>
            <a:endParaRPr lang="zh-CN" altLang="en-US" sz="2000" dirty="0">
              <a:solidFill>
                <a:schemeClr val="bg1"/>
              </a:solidFill>
              <a:latin typeface="Impact MT Std" pitchFamily="34" charset="0"/>
              <a:ea typeface="微软雅黑" panose="020B0503020204020204" pitchFamily="34" charset="-122"/>
            </a:endParaRPr>
          </a:p>
        </p:txBody>
      </p:sp>
      <p:grpSp>
        <p:nvGrpSpPr>
          <p:cNvPr id="59" name="组合 58"/>
          <p:cNvGrpSpPr/>
          <p:nvPr/>
        </p:nvGrpSpPr>
        <p:grpSpPr>
          <a:xfrm>
            <a:off x="2325719" y="4868467"/>
            <a:ext cx="1476169" cy="72701"/>
            <a:chOff x="4369395" y="1412083"/>
            <a:chExt cx="1476169" cy="72701"/>
          </a:xfrm>
          <a:solidFill>
            <a:schemeClr val="tx1"/>
          </a:solidFill>
        </p:grpSpPr>
        <p:grpSp>
          <p:nvGrpSpPr>
            <p:cNvPr id="60" name="组合 59"/>
            <p:cNvGrpSpPr/>
            <p:nvPr/>
          </p:nvGrpSpPr>
          <p:grpSpPr>
            <a:xfrm rot="16200000">
              <a:off x="5107482" y="746009"/>
              <a:ext cx="72008" cy="1404156"/>
              <a:chOff x="3419791" y="2128319"/>
              <a:chExt cx="72008" cy="1404156"/>
            </a:xfrm>
            <a:grpFill/>
          </p:grpSpPr>
          <p:cxnSp>
            <p:nvCxnSpPr>
              <p:cNvPr id="62" name="直接连接符 61"/>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椭圆 60"/>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4" name="标题 11"/>
          <p:cNvSpPr txBox="1"/>
          <p:nvPr/>
        </p:nvSpPr>
        <p:spPr>
          <a:xfrm>
            <a:off x="2181703" y="5157192"/>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grpSp>
        <p:nvGrpSpPr>
          <p:cNvPr id="65" name="组合 64"/>
          <p:cNvGrpSpPr/>
          <p:nvPr/>
        </p:nvGrpSpPr>
        <p:grpSpPr>
          <a:xfrm>
            <a:off x="3937347" y="3717032"/>
            <a:ext cx="2348811" cy="749005"/>
            <a:chOff x="695368" y="3811490"/>
            <a:chExt cx="1721136" cy="548848"/>
          </a:xfrm>
        </p:grpSpPr>
        <p:grpSp>
          <p:nvGrpSpPr>
            <p:cNvPr id="66" name="组合 65"/>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68" name="圆角矩形 6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0" name="TextBox 69"/>
          <p:cNvSpPr txBox="1"/>
          <p:nvPr/>
        </p:nvSpPr>
        <p:spPr>
          <a:xfrm>
            <a:off x="4485959" y="3908731"/>
            <a:ext cx="1939311" cy="369332"/>
          </a:xfrm>
          <a:prstGeom prst="rect">
            <a:avLst/>
          </a:prstGeom>
          <a:noFill/>
          <a:effectLst/>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输入文字标题</a:t>
            </a:r>
          </a:p>
        </p:txBody>
      </p:sp>
      <p:sp>
        <p:nvSpPr>
          <p:cNvPr id="71" name="TextBox 70"/>
          <p:cNvSpPr txBox="1"/>
          <p:nvPr/>
        </p:nvSpPr>
        <p:spPr>
          <a:xfrm>
            <a:off x="4070530" y="3896612"/>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2</a:t>
            </a:r>
            <a:endParaRPr lang="zh-CN" altLang="en-US" sz="2000" dirty="0">
              <a:solidFill>
                <a:schemeClr val="bg1"/>
              </a:solidFill>
              <a:latin typeface="Impact MT Std" pitchFamily="34" charset="0"/>
              <a:ea typeface="微软雅黑" panose="020B0503020204020204" pitchFamily="34" charset="-122"/>
            </a:endParaRPr>
          </a:p>
        </p:txBody>
      </p:sp>
      <p:grpSp>
        <p:nvGrpSpPr>
          <p:cNvPr id="72" name="组合 71"/>
          <p:cNvGrpSpPr/>
          <p:nvPr/>
        </p:nvGrpSpPr>
        <p:grpSpPr>
          <a:xfrm>
            <a:off x="4557967" y="4296029"/>
            <a:ext cx="1476169" cy="72701"/>
            <a:chOff x="4369395" y="1412083"/>
            <a:chExt cx="1476169" cy="72701"/>
          </a:xfrm>
          <a:solidFill>
            <a:schemeClr val="tx1"/>
          </a:solidFill>
        </p:grpSpPr>
        <p:grpSp>
          <p:nvGrpSpPr>
            <p:cNvPr id="73" name="组合 72"/>
            <p:cNvGrpSpPr/>
            <p:nvPr/>
          </p:nvGrpSpPr>
          <p:grpSpPr>
            <a:xfrm rot="16200000">
              <a:off x="5107482" y="746009"/>
              <a:ext cx="72008" cy="1404156"/>
              <a:chOff x="3419791" y="2128319"/>
              <a:chExt cx="72008" cy="1404156"/>
            </a:xfrm>
            <a:grpFill/>
          </p:grpSpPr>
          <p:cxnSp>
            <p:nvCxnSpPr>
              <p:cNvPr id="75" name="直接连接符 74"/>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4" name="椭圆 73"/>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7" name="标题 11"/>
          <p:cNvSpPr txBox="1"/>
          <p:nvPr/>
        </p:nvSpPr>
        <p:spPr>
          <a:xfrm>
            <a:off x="4413951" y="4584754"/>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grpSp>
        <p:nvGrpSpPr>
          <p:cNvPr id="100" name="组合 99"/>
          <p:cNvGrpSpPr/>
          <p:nvPr/>
        </p:nvGrpSpPr>
        <p:grpSpPr>
          <a:xfrm>
            <a:off x="6129944" y="3209350"/>
            <a:ext cx="2348811" cy="749005"/>
            <a:chOff x="695368" y="3811490"/>
            <a:chExt cx="1721136" cy="548848"/>
          </a:xfrm>
        </p:grpSpPr>
        <p:grpSp>
          <p:nvGrpSpPr>
            <p:cNvPr id="101" name="组合 100"/>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103" name="圆角矩形 10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4" name="圆角矩形 10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2" name="椭圆 101"/>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5" name="TextBox 104"/>
          <p:cNvSpPr txBox="1"/>
          <p:nvPr/>
        </p:nvSpPr>
        <p:spPr>
          <a:xfrm>
            <a:off x="6678556" y="3401049"/>
            <a:ext cx="1939311" cy="369332"/>
          </a:xfrm>
          <a:prstGeom prst="rect">
            <a:avLst/>
          </a:prstGeom>
          <a:noFill/>
          <a:effectLst/>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输入文字标题</a:t>
            </a:r>
          </a:p>
        </p:txBody>
      </p:sp>
      <p:sp>
        <p:nvSpPr>
          <p:cNvPr id="106" name="TextBox 105"/>
          <p:cNvSpPr txBox="1"/>
          <p:nvPr/>
        </p:nvSpPr>
        <p:spPr>
          <a:xfrm>
            <a:off x="6263127" y="3388930"/>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3</a:t>
            </a:r>
            <a:endParaRPr lang="zh-CN" altLang="en-US" sz="2000" dirty="0">
              <a:solidFill>
                <a:schemeClr val="bg1"/>
              </a:solidFill>
              <a:latin typeface="Impact MT Std" pitchFamily="34" charset="0"/>
              <a:ea typeface="微软雅黑" panose="020B0503020204020204" pitchFamily="34" charset="-122"/>
            </a:endParaRPr>
          </a:p>
        </p:txBody>
      </p:sp>
      <p:grpSp>
        <p:nvGrpSpPr>
          <p:cNvPr id="107" name="组合 106"/>
          <p:cNvGrpSpPr/>
          <p:nvPr/>
        </p:nvGrpSpPr>
        <p:grpSpPr>
          <a:xfrm>
            <a:off x="6750564" y="3788347"/>
            <a:ext cx="1476169" cy="72701"/>
            <a:chOff x="4369395" y="1412083"/>
            <a:chExt cx="1476169" cy="72701"/>
          </a:xfrm>
          <a:solidFill>
            <a:schemeClr val="tx1"/>
          </a:solidFill>
        </p:grpSpPr>
        <p:grpSp>
          <p:nvGrpSpPr>
            <p:cNvPr id="108" name="组合 107"/>
            <p:cNvGrpSpPr/>
            <p:nvPr/>
          </p:nvGrpSpPr>
          <p:grpSpPr>
            <a:xfrm rot="16200000">
              <a:off x="5107482" y="746009"/>
              <a:ext cx="72008" cy="1404156"/>
              <a:chOff x="3419791" y="2128319"/>
              <a:chExt cx="72008" cy="1404156"/>
            </a:xfrm>
            <a:grpFill/>
          </p:grpSpPr>
          <p:cxnSp>
            <p:nvCxnSpPr>
              <p:cNvPr id="110" name="直接连接符 109"/>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9" name="椭圆 108"/>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2" name="标题 11"/>
          <p:cNvSpPr txBox="1"/>
          <p:nvPr/>
        </p:nvSpPr>
        <p:spPr>
          <a:xfrm>
            <a:off x="6606548" y="4077072"/>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grpSp>
        <p:nvGrpSpPr>
          <p:cNvPr id="113" name="组合 112"/>
          <p:cNvGrpSpPr/>
          <p:nvPr/>
        </p:nvGrpSpPr>
        <p:grpSpPr>
          <a:xfrm>
            <a:off x="8362192" y="2636912"/>
            <a:ext cx="2348811" cy="749005"/>
            <a:chOff x="695368" y="3811490"/>
            <a:chExt cx="1721136" cy="548848"/>
          </a:xfrm>
        </p:grpSpPr>
        <p:grpSp>
          <p:nvGrpSpPr>
            <p:cNvPr id="114" name="组合 113"/>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7" name="圆角矩形 1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5" name="椭圆 114"/>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8910804" y="2828611"/>
            <a:ext cx="1939311" cy="369332"/>
          </a:xfrm>
          <a:prstGeom prst="rect">
            <a:avLst/>
          </a:prstGeom>
          <a:noFill/>
          <a:effectLst/>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输入文字标题</a:t>
            </a:r>
          </a:p>
        </p:txBody>
      </p:sp>
      <p:sp>
        <p:nvSpPr>
          <p:cNvPr id="119" name="TextBox 118"/>
          <p:cNvSpPr txBox="1"/>
          <p:nvPr/>
        </p:nvSpPr>
        <p:spPr>
          <a:xfrm>
            <a:off x="8495375" y="2816492"/>
            <a:ext cx="441515" cy="400110"/>
          </a:xfrm>
          <a:prstGeom prst="rect">
            <a:avLst/>
          </a:prstGeom>
          <a:noFill/>
          <a:effectLst/>
        </p:spPr>
        <p:txBody>
          <a:bodyPr wrap="square" rtlCol="0">
            <a:spAutoFit/>
          </a:bodyPr>
          <a:lstStyle/>
          <a:p>
            <a:pPr algn="ctr"/>
            <a:r>
              <a:rPr lang="en-US" altLang="zh-CN" sz="2000" dirty="0">
                <a:solidFill>
                  <a:schemeClr val="bg1"/>
                </a:solidFill>
                <a:latin typeface="Impact MT Std" pitchFamily="34" charset="0"/>
                <a:ea typeface="微软雅黑" panose="020B0503020204020204" pitchFamily="34" charset="-122"/>
              </a:rPr>
              <a:t>4</a:t>
            </a:r>
            <a:endParaRPr lang="zh-CN" altLang="en-US" sz="2000" dirty="0">
              <a:solidFill>
                <a:schemeClr val="bg1"/>
              </a:solidFill>
              <a:latin typeface="Impact MT Std" pitchFamily="34" charset="0"/>
              <a:ea typeface="微软雅黑" panose="020B0503020204020204" pitchFamily="34" charset="-122"/>
            </a:endParaRPr>
          </a:p>
        </p:txBody>
      </p:sp>
      <p:grpSp>
        <p:nvGrpSpPr>
          <p:cNvPr id="120" name="组合 119"/>
          <p:cNvGrpSpPr/>
          <p:nvPr/>
        </p:nvGrpSpPr>
        <p:grpSpPr>
          <a:xfrm>
            <a:off x="8982812" y="3215909"/>
            <a:ext cx="1476169" cy="72701"/>
            <a:chOff x="4369395" y="1412083"/>
            <a:chExt cx="1476169" cy="72701"/>
          </a:xfrm>
          <a:solidFill>
            <a:schemeClr val="tx1"/>
          </a:solidFill>
        </p:grpSpPr>
        <p:grpSp>
          <p:nvGrpSpPr>
            <p:cNvPr id="123" name="组合 122"/>
            <p:cNvGrpSpPr/>
            <p:nvPr/>
          </p:nvGrpSpPr>
          <p:grpSpPr>
            <a:xfrm rot="16200000">
              <a:off x="5107482" y="746009"/>
              <a:ext cx="72008" cy="1404156"/>
              <a:chOff x="3419791" y="2128319"/>
              <a:chExt cx="72008" cy="1404156"/>
            </a:xfrm>
            <a:grpFill/>
          </p:grpSpPr>
          <p:cxnSp>
            <p:nvCxnSpPr>
              <p:cNvPr id="125" name="直接连接符 124"/>
              <p:cNvCxnSpPr/>
              <p:nvPr/>
            </p:nvCxnSpPr>
            <p:spPr>
              <a:xfrm rot="5400000">
                <a:off x="2789719" y="2794393"/>
                <a:ext cx="1332148"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3419791" y="3460467"/>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4" name="椭圆 123"/>
            <p:cNvSpPr/>
            <p:nvPr/>
          </p:nvSpPr>
          <p:spPr>
            <a:xfrm rot="16200000">
              <a:off x="4369395" y="1412776"/>
              <a:ext cx="72008" cy="72008"/>
            </a:xfrm>
            <a:prstGeom prst="ellipse">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7" name="标题 11"/>
          <p:cNvSpPr txBox="1"/>
          <p:nvPr/>
        </p:nvSpPr>
        <p:spPr>
          <a:xfrm>
            <a:off x="8838796" y="3504634"/>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128" name="直接连接符 12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trips(upRight)">
                                      <p:cBhvr>
                                        <p:cTn id="16" dur="500"/>
                                        <p:tgtEl>
                                          <p:spTgt spid="51"/>
                                        </p:tgtEl>
                                      </p:cBhvr>
                                    </p:animEffect>
                                  </p:childTnLst>
                                </p:cTn>
                              </p:par>
                              <p:par>
                                <p:cTn id="17" presetID="53" presetClass="entr" presetSubtype="16" fill="hold"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par>
                                <p:cTn id="32" presetID="53" presetClass="entr" presetSubtype="16" fill="hold" nodeType="withEffect">
                                  <p:stCondLst>
                                    <p:cond delay="5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500" fill="hold"/>
                                        <p:tgtEl>
                                          <p:spTgt spid="65"/>
                                        </p:tgtEl>
                                        <p:attrNameLst>
                                          <p:attrName>ppt_w</p:attrName>
                                        </p:attrNameLst>
                                      </p:cBhvr>
                                      <p:tavLst>
                                        <p:tav tm="0">
                                          <p:val>
                                            <p:fltVal val="0"/>
                                          </p:val>
                                        </p:tav>
                                        <p:tav tm="100000">
                                          <p:val>
                                            <p:strVal val="#ppt_w"/>
                                          </p:val>
                                        </p:tav>
                                      </p:tavLst>
                                    </p:anim>
                                    <p:anim calcmode="lin" valueType="num">
                                      <p:cBhvr>
                                        <p:cTn id="45" dur="500" fill="hold"/>
                                        <p:tgtEl>
                                          <p:spTgt spid="65"/>
                                        </p:tgtEl>
                                        <p:attrNameLst>
                                          <p:attrName>ppt_h</p:attrName>
                                        </p:attrNameLst>
                                      </p:cBhvr>
                                      <p:tavLst>
                                        <p:tav tm="0">
                                          <p:val>
                                            <p:fltVal val="0"/>
                                          </p:val>
                                        </p:tav>
                                        <p:tav tm="100000">
                                          <p:val>
                                            <p:strVal val="#ppt_h"/>
                                          </p:val>
                                        </p:tav>
                                      </p:tavLst>
                                    </p:anim>
                                    <p:animEffect transition="in" filter="fade">
                                      <p:cBhvr>
                                        <p:cTn id="46" dur="500"/>
                                        <p:tgtEl>
                                          <p:spTgt spid="65"/>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Effect transition="in" filter="fade">
                                      <p:cBhvr>
                                        <p:cTn id="56" dur="500"/>
                                        <p:tgtEl>
                                          <p:spTgt spid="71"/>
                                        </p:tgtEl>
                                      </p:cBhvr>
                                    </p:animEffect>
                                  </p:childTnLst>
                                </p:cTn>
                              </p:par>
                              <p:par>
                                <p:cTn id="57" presetID="53" presetClass="entr" presetSubtype="16" fill="hold" nodeType="withEffect">
                                  <p:stCondLst>
                                    <p:cond delay="10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nodeType="withEffect">
                                  <p:stCondLst>
                                    <p:cond delay="5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ppt_w</p:attrName>
                                        </p:attrNameLst>
                                      </p:cBhvr>
                                      <p:tavLst>
                                        <p:tav tm="0">
                                          <p:val>
                                            <p:fltVal val="0"/>
                                          </p:val>
                                        </p:tav>
                                        <p:tav tm="100000">
                                          <p:val>
                                            <p:strVal val="#ppt_w"/>
                                          </p:val>
                                        </p:tav>
                                      </p:tavLst>
                                    </p:anim>
                                    <p:anim calcmode="lin" valueType="num">
                                      <p:cBhvr>
                                        <p:cTn id="70" dur="500" fill="hold"/>
                                        <p:tgtEl>
                                          <p:spTgt spid="100"/>
                                        </p:tgtEl>
                                        <p:attrNameLst>
                                          <p:attrName>ppt_h</p:attrName>
                                        </p:attrNameLst>
                                      </p:cBhvr>
                                      <p:tavLst>
                                        <p:tav tm="0">
                                          <p:val>
                                            <p:fltVal val="0"/>
                                          </p:val>
                                        </p:tav>
                                        <p:tav tm="100000">
                                          <p:val>
                                            <p:strVal val="#ppt_h"/>
                                          </p:val>
                                        </p:tav>
                                      </p:tavLst>
                                    </p:anim>
                                    <p:animEffect transition="in" filter="fade">
                                      <p:cBhvr>
                                        <p:cTn id="71" dur="500"/>
                                        <p:tgtEl>
                                          <p:spTgt spid="100"/>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105"/>
                                        </p:tgtEl>
                                        <p:attrNameLst>
                                          <p:attrName>style.visibility</p:attrName>
                                        </p:attrNameLst>
                                      </p:cBhvr>
                                      <p:to>
                                        <p:strVal val="visible"/>
                                      </p:to>
                                    </p:set>
                                    <p:anim calcmode="lin" valueType="num">
                                      <p:cBhvr>
                                        <p:cTn id="74" dur="500" fill="hold"/>
                                        <p:tgtEl>
                                          <p:spTgt spid="105"/>
                                        </p:tgtEl>
                                        <p:attrNameLst>
                                          <p:attrName>ppt_w</p:attrName>
                                        </p:attrNameLst>
                                      </p:cBhvr>
                                      <p:tavLst>
                                        <p:tav tm="0">
                                          <p:val>
                                            <p:fltVal val="0"/>
                                          </p:val>
                                        </p:tav>
                                        <p:tav tm="100000">
                                          <p:val>
                                            <p:strVal val="#ppt_w"/>
                                          </p:val>
                                        </p:tav>
                                      </p:tavLst>
                                    </p:anim>
                                    <p:anim calcmode="lin" valueType="num">
                                      <p:cBhvr>
                                        <p:cTn id="75" dur="500" fill="hold"/>
                                        <p:tgtEl>
                                          <p:spTgt spid="105"/>
                                        </p:tgtEl>
                                        <p:attrNameLst>
                                          <p:attrName>ppt_h</p:attrName>
                                        </p:attrNameLst>
                                      </p:cBhvr>
                                      <p:tavLst>
                                        <p:tav tm="0">
                                          <p:val>
                                            <p:fltVal val="0"/>
                                          </p:val>
                                        </p:tav>
                                        <p:tav tm="100000">
                                          <p:val>
                                            <p:strVal val="#ppt_h"/>
                                          </p:val>
                                        </p:tav>
                                      </p:tavLst>
                                    </p:anim>
                                    <p:animEffect transition="in" filter="fade">
                                      <p:cBhvr>
                                        <p:cTn id="76" dur="500"/>
                                        <p:tgtEl>
                                          <p:spTgt spid="105"/>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106"/>
                                        </p:tgtEl>
                                        <p:attrNameLst>
                                          <p:attrName>style.visibility</p:attrName>
                                        </p:attrNameLst>
                                      </p:cBhvr>
                                      <p:to>
                                        <p:strVal val="visible"/>
                                      </p:to>
                                    </p:set>
                                    <p:anim calcmode="lin" valueType="num">
                                      <p:cBhvr>
                                        <p:cTn id="79" dur="500" fill="hold"/>
                                        <p:tgtEl>
                                          <p:spTgt spid="106"/>
                                        </p:tgtEl>
                                        <p:attrNameLst>
                                          <p:attrName>ppt_w</p:attrName>
                                        </p:attrNameLst>
                                      </p:cBhvr>
                                      <p:tavLst>
                                        <p:tav tm="0">
                                          <p:val>
                                            <p:fltVal val="0"/>
                                          </p:val>
                                        </p:tav>
                                        <p:tav tm="100000">
                                          <p:val>
                                            <p:strVal val="#ppt_w"/>
                                          </p:val>
                                        </p:tav>
                                      </p:tavLst>
                                    </p:anim>
                                    <p:anim calcmode="lin" valueType="num">
                                      <p:cBhvr>
                                        <p:cTn id="80" dur="500" fill="hold"/>
                                        <p:tgtEl>
                                          <p:spTgt spid="106"/>
                                        </p:tgtEl>
                                        <p:attrNameLst>
                                          <p:attrName>ppt_h</p:attrName>
                                        </p:attrNameLst>
                                      </p:cBhvr>
                                      <p:tavLst>
                                        <p:tav tm="0">
                                          <p:val>
                                            <p:fltVal val="0"/>
                                          </p:val>
                                        </p:tav>
                                        <p:tav tm="100000">
                                          <p:val>
                                            <p:strVal val="#ppt_h"/>
                                          </p:val>
                                        </p:tav>
                                      </p:tavLst>
                                    </p:anim>
                                    <p:animEffect transition="in" filter="fade">
                                      <p:cBhvr>
                                        <p:cTn id="81" dur="500"/>
                                        <p:tgtEl>
                                          <p:spTgt spid="106"/>
                                        </p:tgtEl>
                                      </p:cBhvr>
                                    </p:animEffect>
                                  </p:childTnLst>
                                </p:cTn>
                              </p:par>
                              <p:par>
                                <p:cTn id="82" presetID="53" presetClass="entr" presetSubtype="16" fill="hold" nodeType="withEffect">
                                  <p:stCondLst>
                                    <p:cond delay="500"/>
                                  </p:stCondLst>
                                  <p:childTnLst>
                                    <p:set>
                                      <p:cBhvr>
                                        <p:cTn id="83" dur="1" fill="hold">
                                          <p:stCondLst>
                                            <p:cond delay="0"/>
                                          </p:stCondLst>
                                        </p:cTn>
                                        <p:tgtEl>
                                          <p:spTgt spid="107"/>
                                        </p:tgtEl>
                                        <p:attrNameLst>
                                          <p:attrName>style.visibility</p:attrName>
                                        </p:attrNameLst>
                                      </p:cBhvr>
                                      <p:to>
                                        <p:strVal val="visible"/>
                                      </p:to>
                                    </p:set>
                                    <p:anim calcmode="lin" valueType="num">
                                      <p:cBhvr>
                                        <p:cTn id="84" dur="500" fill="hold"/>
                                        <p:tgtEl>
                                          <p:spTgt spid="107"/>
                                        </p:tgtEl>
                                        <p:attrNameLst>
                                          <p:attrName>ppt_w</p:attrName>
                                        </p:attrNameLst>
                                      </p:cBhvr>
                                      <p:tavLst>
                                        <p:tav tm="0">
                                          <p:val>
                                            <p:fltVal val="0"/>
                                          </p:val>
                                        </p:tav>
                                        <p:tav tm="100000">
                                          <p:val>
                                            <p:strVal val="#ppt_w"/>
                                          </p:val>
                                        </p:tav>
                                      </p:tavLst>
                                    </p:anim>
                                    <p:anim calcmode="lin" valueType="num">
                                      <p:cBhvr>
                                        <p:cTn id="85" dur="500" fill="hold"/>
                                        <p:tgtEl>
                                          <p:spTgt spid="107"/>
                                        </p:tgtEl>
                                        <p:attrNameLst>
                                          <p:attrName>ppt_h</p:attrName>
                                        </p:attrNameLst>
                                      </p:cBhvr>
                                      <p:tavLst>
                                        <p:tav tm="0">
                                          <p:val>
                                            <p:fltVal val="0"/>
                                          </p:val>
                                        </p:tav>
                                        <p:tav tm="100000">
                                          <p:val>
                                            <p:strVal val="#ppt_h"/>
                                          </p:val>
                                        </p:tav>
                                      </p:tavLst>
                                    </p:anim>
                                    <p:animEffect transition="in" filter="fade">
                                      <p:cBhvr>
                                        <p:cTn id="86" dur="500"/>
                                        <p:tgtEl>
                                          <p:spTgt spid="10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112"/>
                                        </p:tgtEl>
                                        <p:attrNameLst>
                                          <p:attrName>style.visibility</p:attrName>
                                        </p:attrNameLst>
                                      </p:cBhvr>
                                      <p:to>
                                        <p:strVal val="visible"/>
                                      </p:to>
                                    </p:set>
                                    <p:anim calcmode="lin" valueType="num">
                                      <p:cBhvr>
                                        <p:cTn id="89" dur="500" fill="hold"/>
                                        <p:tgtEl>
                                          <p:spTgt spid="112"/>
                                        </p:tgtEl>
                                        <p:attrNameLst>
                                          <p:attrName>ppt_w</p:attrName>
                                        </p:attrNameLst>
                                      </p:cBhvr>
                                      <p:tavLst>
                                        <p:tav tm="0">
                                          <p:val>
                                            <p:fltVal val="0"/>
                                          </p:val>
                                        </p:tav>
                                        <p:tav tm="100000">
                                          <p:val>
                                            <p:strVal val="#ppt_w"/>
                                          </p:val>
                                        </p:tav>
                                      </p:tavLst>
                                    </p:anim>
                                    <p:anim calcmode="lin" valueType="num">
                                      <p:cBhvr>
                                        <p:cTn id="90" dur="500" fill="hold"/>
                                        <p:tgtEl>
                                          <p:spTgt spid="112"/>
                                        </p:tgtEl>
                                        <p:attrNameLst>
                                          <p:attrName>ppt_h</p:attrName>
                                        </p:attrNameLst>
                                      </p:cBhvr>
                                      <p:tavLst>
                                        <p:tav tm="0">
                                          <p:val>
                                            <p:fltVal val="0"/>
                                          </p:val>
                                        </p:tav>
                                        <p:tav tm="100000">
                                          <p:val>
                                            <p:strVal val="#ppt_h"/>
                                          </p:val>
                                        </p:tav>
                                      </p:tavLst>
                                    </p:anim>
                                    <p:animEffect transition="in" filter="fade">
                                      <p:cBhvr>
                                        <p:cTn id="91" dur="500"/>
                                        <p:tgtEl>
                                          <p:spTgt spid="112"/>
                                        </p:tgtEl>
                                      </p:cBhvr>
                                    </p:animEffect>
                                  </p:childTnLst>
                                </p:cTn>
                              </p:par>
                              <p:par>
                                <p:cTn id="92" presetID="53" presetClass="entr" presetSubtype="16" fill="hold" nodeType="withEffect">
                                  <p:stCondLst>
                                    <p:cond delay="1000"/>
                                  </p:stCondLst>
                                  <p:childTnLst>
                                    <p:set>
                                      <p:cBhvr>
                                        <p:cTn id="93" dur="1" fill="hold">
                                          <p:stCondLst>
                                            <p:cond delay="0"/>
                                          </p:stCondLst>
                                        </p:cTn>
                                        <p:tgtEl>
                                          <p:spTgt spid="113"/>
                                        </p:tgtEl>
                                        <p:attrNameLst>
                                          <p:attrName>style.visibility</p:attrName>
                                        </p:attrNameLst>
                                      </p:cBhvr>
                                      <p:to>
                                        <p:strVal val="visible"/>
                                      </p:to>
                                    </p:set>
                                    <p:anim calcmode="lin" valueType="num">
                                      <p:cBhvr>
                                        <p:cTn id="94" dur="500" fill="hold"/>
                                        <p:tgtEl>
                                          <p:spTgt spid="113"/>
                                        </p:tgtEl>
                                        <p:attrNameLst>
                                          <p:attrName>ppt_w</p:attrName>
                                        </p:attrNameLst>
                                      </p:cBhvr>
                                      <p:tavLst>
                                        <p:tav tm="0">
                                          <p:val>
                                            <p:fltVal val="0"/>
                                          </p:val>
                                        </p:tav>
                                        <p:tav tm="100000">
                                          <p:val>
                                            <p:strVal val="#ppt_w"/>
                                          </p:val>
                                        </p:tav>
                                      </p:tavLst>
                                    </p:anim>
                                    <p:anim calcmode="lin" valueType="num">
                                      <p:cBhvr>
                                        <p:cTn id="95" dur="500" fill="hold"/>
                                        <p:tgtEl>
                                          <p:spTgt spid="113"/>
                                        </p:tgtEl>
                                        <p:attrNameLst>
                                          <p:attrName>ppt_h</p:attrName>
                                        </p:attrNameLst>
                                      </p:cBhvr>
                                      <p:tavLst>
                                        <p:tav tm="0">
                                          <p:val>
                                            <p:fltVal val="0"/>
                                          </p:val>
                                        </p:tav>
                                        <p:tav tm="100000">
                                          <p:val>
                                            <p:strVal val="#ppt_h"/>
                                          </p:val>
                                        </p:tav>
                                      </p:tavLst>
                                    </p:anim>
                                    <p:animEffect transition="in" filter="fade">
                                      <p:cBhvr>
                                        <p:cTn id="96" dur="500"/>
                                        <p:tgtEl>
                                          <p:spTgt spid="113"/>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118"/>
                                        </p:tgtEl>
                                        <p:attrNameLst>
                                          <p:attrName>style.visibility</p:attrName>
                                        </p:attrNameLst>
                                      </p:cBhvr>
                                      <p:to>
                                        <p:strVal val="visible"/>
                                      </p:to>
                                    </p:set>
                                    <p:anim calcmode="lin" valueType="num">
                                      <p:cBhvr>
                                        <p:cTn id="99" dur="500" fill="hold"/>
                                        <p:tgtEl>
                                          <p:spTgt spid="118"/>
                                        </p:tgtEl>
                                        <p:attrNameLst>
                                          <p:attrName>ppt_w</p:attrName>
                                        </p:attrNameLst>
                                      </p:cBhvr>
                                      <p:tavLst>
                                        <p:tav tm="0">
                                          <p:val>
                                            <p:fltVal val="0"/>
                                          </p:val>
                                        </p:tav>
                                        <p:tav tm="100000">
                                          <p:val>
                                            <p:strVal val="#ppt_w"/>
                                          </p:val>
                                        </p:tav>
                                      </p:tavLst>
                                    </p:anim>
                                    <p:anim calcmode="lin" valueType="num">
                                      <p:cBhvr>
                                        <p:cTn id="100" dur="500" fill="hold"/>
                                        <p:tgtEl>
                                          <p:spTgt spid="118"/>
                                        </p:tgtEl>
                                        <p:attrNameLst>
                                          <p:attrName>ppt_h</p:attrName>
                                        </p:attrNameLst>
                                      </p:cBhvr>
                                      <p:tavLst>
                                        <p:tav tm="0">
                                          <p:val>
                                            <p:fltVal val="0"/>
                                          </p:val>
                                        </p:tav>
                                        <p:tav tm="100000">
                                          <p:val>
                                            <p:strVal val="#ppt_h"/>
                                          </p:val>
                                        </p:tav>
                                      </p:tavLst>
                                    </p:anim>
                                    <p:animEffect transition="in" filter="fade">
                                      <p:cBhvr>
                                        <p:cTn id="101" dur="500"/>
                                        <p:tgtEl>
                                          <p:spTgt spid="118"/>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119"/>
                                        </p:tgtEl>
                                        <p:attrNameLst>
                                          <p:attrName>style.visibility</p:attrName>
                                        </p:attrNameLst>
                                      </p:cBhvr>
                                      <p:to>
                                        <p:strVal val="visible"/>
                                      </p:to>
                                    </p:set>
                                    <p:anim calcmode="lin" valueType="num">
                                      <p:cBhvr>
                                        <p:cTn id="104" dur="500" fill="hold"/>
                                        <p:tgtEl>
                                          <p:spTgt spid="119"/>
                                        </p:tgtEl>
                                        <p:attrNameLst>
                                          <p:attrName>ppt_w</p:attrName>
                                        </p:attrNameLst>
                                      </p:cBhvr>
                                      <p:tavLst>
                                        <p:tav tm="0">
                                          <p:val>
                                            <p:fltVal val="0"/>
                                          </p:val>
                                        </p:tav>
                                        <p:tav tm="100000">
                                          <p:val>
                                            <p:strVal val="#ppt_w"/>
                                          </p:val>
                                        </p:tav>
                                      </p:tavLst>
                                    </p:anim>
                                    <p:anim calcmode="lin" valueType="num">
                                      <p:cBhvr>
                                        <p:cTn id="105" dur="500" fill="hold"/>
                                        <p:tgtEl>
                                          <p:spTgt spid="119"/>
                                        </p:tgtEl>
                                        <p:attrNameLst>
                                          <p:attrName>ppt_h</p:attrName>
                                        </p:attrNameLst>
                                      </p:cBhvr>
                                      <p:tavLst>
                                        <p:tav tm="0">
                                          <p:val>
                                            <p:fltVal val="0"/>
                                          </p:val>
                                        </p:tav>
                                        <p:tav tm="100000">
                                          <p:val>
                                            <p:strVal val="#ppt_h"/>
                                          </p:val>
                                        </p:tav>
                                      </p:tavLst>
                                    </p:anim>
                                    <p:animEffect transition="in" filter="fade">
                                      <p:cBhvr>
                                        <p:cTn id="106" dur="500"/>
                                        <p:tgtEl>
                                          <p:spTgt spid="119"/>
                                        </p:tgtEl>
                                      </p:cBhvr>
                                    </p:animEffect>
                                  </p:childTnLst>
                                </p:cTn>
                              </p:par>
                              <p:par>
                                <p:cTn id="107" presetID="53" presetClass="entr" presetSubtype="16" fill="hold" nodeType="withEffect">
                                  <p:stCondLst>
                                    <p:cond delay="100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animEffect transition="in" filter="fade">
                                      <p:cBhvr>
                                        <p:cTn id="111" dur="500"/>
                                        <p:tgtEl>
                                          <p:spTgt spid="120"/>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127"/>
                                        </p:tgtEl>
                                        <p:attrNameLst>
                                          <p:attrName>style.visibility</p:attrName>
                                        </p:attrNameLst>
                                      </p:cBhvr>
                                      <p:to>
                                        <p:strVal val="visible"/>
                                      </p:to>
                                    </p:set>
                                    <p:anim calcmode="lin" valueType="num">
                                      <p:cBhvr>
                                        <p:cTn id="114" dur="500" fill="hold"/>
                                        <p:tgtEl>
                                          <p:spTgt spid="127"/>
                                        </p:tgtEl>
                                        <p:attrNameLst>
                                          <p:attrName>ppt_w</p:attrName>
                                        </p:attrNameLst>
                                      </p:cBhvr>
                                      <p:tavLst>
                                        <p:tav tm="0">
                                          <p:val>
                                            <p:fltVal val="0"/>
                                          </p:val>
                                        </p:tav>
                                        <p:tav tm="100000">
                                          <p:val>
                                            <p:strVal val="#ppt_w"/>
                                          </p:val>
                                        </p:tav>
                                      </p:tavLst>
                                    </p:anim>
                                    <p:anim calcmode="lin" valueType="num">
                                      <p:cBhvr>
                                        <p:cTn id="115" dur="500" fill="hold"/>
                                        <p:tgtEl>
                                          <p:spTgt spid="127"/>
                                        </p:tgtEl>
                                        <p:attrNameLst>
                                          <p:attrName>ppt_h</p:attrName>
                                        </p:attrNameLst>
                                      </p:cBhvr>
                                      <p:tavLst>
                                        <p:tav tm="0">
                                          <p:val>
                                            <p:fltVal val="0"/>
                                          </p:val>
                                        </p:tav>
                                        <p:tav tm="100000">
                                          <p:val>
                                            <p:strVal val="#ppt_h"/>
                                          </p:val>
                                        </p:tav>
                                      </p:tavLst>
                                    </p:anim>
                                    <p:animEffect transition="in" filter="fade">
                                      <p:cBhvr>
                                        <p:cTn id="116" dur="500"/>
                                        <p:tgtEl>
                                          <p:spTgt spid="127"/>
                                        </p:tgtEl>
                                      </p:cBhvr>
                                    </p:animEffect>
                                  </p:childTnLst>
                                </p:cTn>
                              </p:par>
                            </p:childTnLst>
                          </p:cTn>
                        </p:par>
                        <p:par>
                          <p:cTn id="117" fill="hold">
                            <p:stCondLst>
                              <p:cond delay="1000"/>
                            </p:stCondLst>
                            <p:childTnLst>
                              <p:par>
                                <p:cTn id="118" presetID="22" presetClass="entr" presetSubtype="8" fill="hold" nodeType="after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wipe(left)">
                                      <p:cBhvr>
                                        <p:cTn id="12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1" grpId="0"/>
      <p:bldP spid="57" grpId="0"/>
      <p:bldP spid="58" grpId="0"/>
      <p:bldP spid="64" grpId="0"/>
      <p:bldP spid="70" grpId="0"/>
      <p:bldP spid="71" grpId="0"/>
      <p:bldP spid="77" grpId="0"/>
      <p:bldP spid="105" grpId="0"/>
      <p:bldP spid="106" grpId="0"/>
      <p:bldP spid="112" grpId="0"/>
      <p:bldP spid="118" grpId="0"/>
      <p:bldP spid="119"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V="1">
            <a:off x="8725879" y="6065467"/>
            <a:ext cx="612068" cy="2438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10346059" y="2420627"/>
            <a:ext cx="792088" cy="3603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0994131" y="2132595"/>
            <a:ext cx="432048" cy="432048"/>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5" name="直接连接符 44"/>
          <p:cNvCxnSpPr>
            <a:stCxn id="44" idx="7"/>
          </p:cNvCxnSpPr>
          <p:nvPr/>
        </p:nvCxnSpPr>
        <p:spPr>
          <a:xfrm flipV="1">
            <a:off x="11356240" y="1412516"/>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1714211" y="126385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行业前景</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227157" y="1792846"/>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83141" y="1570901"/>
            <a:ext cx="331970" cy="331970"/>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矩形 7"/>
          <p:cNvSpPr/>
          <p:nvPr/>
        </p:nvSpPr>
        <p:spPr>
          <a:xfrm>
            <a:off x="2515190" y="1518560"/>
            <a:ext cx="1107977"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智能搜索</a:t>
            </a:r>
            <a:endParaRPr lang="en-US" altLang="zh-CN" b="1" dirty="0">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2515189" y="1883506"/>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grpSp>
        <p:nvGrpSpPr>
          <p:cNvPr id="10" name="组合 9"/>
          <p:cNvGrpSpPr/>
          <p:nvPr/>
        </p:nvGrpSpPr>
        <p:grpSpPr>
          <a:xfrm>
            <a:off x="2083141" y="2723029"/>
            <a:ext cx="331970" cy="331970"/>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矩形 12"/>
          <p:cNvSpPr/>
          <p:nvPr/>
        </p:nvSpPr>
        <p:spPr>
          <a:xfrm>
            <a:off x="2515190" y="2670688"/>
            <a:ext cx="1107977"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市场获取</a:t>
            </a:r>
            <a:endParaRPr lang="en-US" altLang="zh-CN" b="1" dirty="0">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2515189" y="3035634"/>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15" name="直接连接符 14"/>
          <p:cNvCxnSpPr/>
          <p:nvPr/>
        </p:nvCxnSpPr>
        <p:spPr>
          <a:xfrm>
            <a:off x="5539525" y="1759070"/>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95509" y="1537125"/>
            <a:ext cx="331970" cy="331970"/>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矩形 18"/>
          <p:cNvSpPr/>
          <p:nvPr/>
        </p:nvSpPr>
        <p:spPr>
          <a:xfrm>
            <a:off x="5827558" y="1484784"/>
            <a:ext cx="1107977"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本地信息</a:t>
            </a:r>
            <a:endParaRPr lang="en-US" altLang="zh-CN" b="1" dirty="0">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5827557" y="1849730"/>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grpSp>
        <p:nvGrpSpPr>
          <p:cNvPr id="21" name="组合 20"/>
          <p:cNvGrpSpPr/>
          <p:nvPr/>
        </p:nvGrpSpPr>
        <p:grpSpPr>
          <a:xfrm>
            <a:off x="5395509" y="2689253"/>
            <a:ext cx="331970" cy="331970"/>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矩形 23"/>
          <p:cNvSpPr/>
          <p:nvPr/>
        </p:nvSpPr>
        <p:spPr>
          <a:xfrm>
            <a:off x="5827558" y="2636912"/>
            <a:ext cx="1338810"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办公便捷化</a:t>
            </a:r>
            <a:endParaRPr lang="en-US" altLang="zh-CN" b="1" dirty="0">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827557" y="3001858"/>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26" name="TextBox 25"/>
          <p:cNvSpPr txBox="1"/>
          <p:nvPr/>
        </p:nvSpPr>
        <p:spPr>
          <a:xfrm>
            <a:off x="2155149" y="4298909"/>
            <a:ext cx="6624736" cy="858283"/>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您的内容打在这里，或者通过复制您的文本后，在此框中选择粘贴，并选择只保留文字，</a:t>
            </a:r>
            <a:r>
              <a:rPr lang="zh-CN" altLang="en-US" dirty="0">
                <a:solidFill>
                  <a:schemeClr val="tx1"/>
                </a:solidFill>
                <a:sym typeface="微软雅黑" panose="020B0503020204020204" pitchFamily="34" charset="-122"/>
              </a:rPr>
              <a:t>在此录入上述图表的综合描述说明。</a:t>
            </a:r>
            <a:r>
              <a:rPr lang="zh-CN" altLang="en-US" dirty="0">
                <a:solidFill>
                  <a:schemeClr val="tx1"/>
                </a:solidFill>
              </a:rPr>
              <a:t>并选择只保留文字，</a:t>
            </a:r>
            <a:r>
              <a:rPr lang="zh-CN" altLang="en-US" dirty="0">
                <a:solidFill>
                  <a:schemeClr val="tx1"/>
                </a:solidFill>
                <a:sym typeface="微软雅黑" panose="020B0503020204020204" pitchFamily="34" charset="-122"/>
              </a:rPr>
              <a:t>在此录入上述图表的综合描述说明。</a:t>
            </a:r>
            <a:endParaRPr lang="zh-CN" altLang="en-US" dirty="0">
              <a:solidFill>
                <a:schemeClr val="tx1"/>
              </a:solidFill>
            </a:endParaRPr>
          </a:p>
        </p:txBody>
      </p:sp>
      <p:sp>
        <p:nvSpPr>
          <p:cNvPr id="27" name="TextBox 26"/>
          <p:cNvSpPr txBox="1"/>
          <p:nvPr/>
        </p:nvSpPr>
        <p:spPr>
          <a:xfrm>
            <a:off x="4483713" y="3884265"/>
            <a:ext cx="1107977" cy="369324"/>
          </a:xfrm>
          <a:prstGeom prst="rect">
            <a:avLst/>
          </a:prstGeom>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rPr>
              <a:t>添加标题</a:t>
            </a:r>
          </a:p>
        </p:txBody>
      </p:sp>
      <p:grpSp>
        <p:nvGrpSpPr>
          <p:cNvPr id="28" name="组合 27"/>
          <p:cNvGrpSpPr/>
          <p:nvPr/>
        </p:nvGrpSpPr>
        <p:grpSpPr>
          <a:xfrm>
            <a:off x="8977907" y="4725144"/>
            <a:ext cx="1656184" cy="165618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9067917" y="5377862"/>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关键字</a:t>
            </a:r>
            <a:endParaRPr lang="en-US" altLang="zh-CN" sz="11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3" name="组合 32"/>
          <p:cNvGrpSpPr/>
          <p:nvPr/>
        </p:nvGrpSpPr>
        <p:grpSpPr>
          <a:xfrm>
            <a:off x="8491853" y="6165304"/>
            <a:ext cx="288032" cy="28803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6" name="直接连接符 35"/>
          <p:cNvCxnSpPr/>
          <p:nvPr/>
        </p:nvCxnSpPr>
        <p:spPr>
          <a:xfrm flipV="1">
            <a:off x="9995831" y="4031121"/>
            <a:ext cx="89596" cy="7301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9666085" y="2670688"/>
            <a:ext cx="1406384" cy="140638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TextBox 39"/>
          <p:cNvSpPr txBox="1"/>
          <p:nvPr/>
        </p:nvSpPr>
        <p:spPr>
          <a:xfrm>
            <a:off x="9625979" y="3203684"/>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关键字</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54" name="直接连接符 5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64" presetClass="path" presetSubtype="0" fill="hold" nodeType="withEffect">
                                  <p:stCondLst>
                                    <p:cond delay="0"/>
                                  </p:stCondLst>
                                  <p:childTnLst>
                                    <p:animMotion origin="layout" path="M -2.33303E-6 -4.81481E-6 L -0.90301 -0.31504 " pathEditMode="relative" rAng="0" ptsTypes="AA">
                                      <p:cBhvr>
                                        <p:cTn id="21" dur="1000" spd="-100000" fill="hold"/>
                                        <p:tgtEl>
                                          <p:spTgt spid="5"/>
                                        </p:tgtEl>
                                        <p:attrNameLst>
                                          <p:attrName>ppt_x</p:attrName>
                                          <p:attrName>ppt_y</p:attrName>
                                        </p:attrNameLst>
                                      </p:cBhvr>
                                      <p:rCtr x="-45150" y="-15764"/>
                                    </p:animMotion>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400"/>
                                        <p:tgtEl>
                                          <p:spTgt spid="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400"/>
                                        <p:tgtEl>
                                          <p:spTgt spid="9"/>
                                        </p:tgtEl>
                                      </p:cBhvr>
                                    </p:animEffec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Effect transition="in" filter="fade">
                                      <p:cBhvr>
                                        <p:cTn id="40" dur="1000"/>
                                        <p:tgtEl>
                                          <p:spTgt spid="10"/>
                                        </p:tgtEl>
                                      </p:cBhvr>
                                    </p:animEffect>
                                  </p:childTnLst>
                                </p:cTn>
                              </p:par>
                              <p:par>
                                <p:cTn id="41" presetID="64" presetClass="path" presetSubtype="0" fill="hold" nodeType="withEffect">
                                  <p:stCondLst>
                                    <p:cond delay="0"/>
                                  </p:stCondLst>
                                  <p:childTnLst>
                                    <p:animMotion origin="layout" path="M -1.13657E-6 -3.7037E-7 L -0.90301 -0.31505 " pathEditMode="relative" rAng="0" ptsTypes="AA">
                                      <p:cBhvr>
                                        <p:cTn id="42" dur="1000" spd="-100000" fill="hold"/>
                                        <p:tgtEl>
                                          <p:spTgt spid="10"/>
                                        </p:tgtEl>
                                        <p:attrNameLst>
                                          <p:attrName>ppt_x</p:attrName>
                                          <p:attrName>ppt_y</p:attrName>
                                        </p:attrNameLst>
                                      </p:cBhvr>
                                      <p:rCtr x="-45150" y="-15764"/>
                                    </p:animMotion>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400"/>
                                        <p:tgtEl>
                                          <p:spTgt spid="13"/>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400"/>
                                        <p:tgtEl>
                                          <p:spTgt spid="14"/>
                                        </p:tgtEl>
                                      </p:cBhvr>
                                    </p:animEffec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Effect transition="in" filter="fade">
                                      <p:cBhvr>
                                        <p:cTn id="57" dur="1000"/>
                                        <p:tgtEl>
                                          <p:spTgt spid="16"/>
                                        </p:tgtEl>
                                      </p:cBhvr>
                                    </p:animEffect>
                                  </p:childTnLst>
                                </p:cTn>
                              </p:par>
                              <p:par>
                                <p:cTn id="58" presetID="64" presetClass="path" presetSubtype="0" fill="hold" nodeType="withEffect">
                                  <p:stCondLst>
                                    <p:cond delay="0"/>
                                  </p:stCondLst>
                                  <p:childTnLst>
                                    <p:animMotion origin="layout" path="M -2.33303E-6 -4.81481E-6 L -0.90301 -0.31504 " pathEditMode="relative" rAng="0" ptsTypes="AA">
                                      <p:cBhvr>
                                        <p:cTn id="59" dur="1000" spd="-100000" fill="hold"/>
                                        <p:tgtEl>
                                          <p:spTgt spid="16"/>
                                        </p:tgtEl>
                                        <p:attrNameLst>
                                          <p:attrName>ppt_x</p:attrName>
                                          <p:attrName>ppt_y</p:attrName>
                                        </p:attrNameLst>
                                      </p:cBhvr>
                                      <p:rCtr x="-45150" y="-15764"/>
                                    </p:animMotion>
                                  </p:childTnLst>
                                </p:cTn>
                              </p:par>
                            </p:childTnLst>
                          </p:cTn>
                        </p:par>
                        <p:par>
                          <p:cTn id="60" fill="hold">
                            <p:stCondLst>
                              <p:cond delay="3000"/>
                            </p:stCondLst>
                            <p:childTnLst>
                              <p:par>
                                <p:cTn id="61" presetID="22" presetClass="entr" presetSubtype="1"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400"/>
                                        <p:tgtEl>
                                          <p:spTgt spid="19"/>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400"/>
                                        <p:tgtEl>
                                          <p:spTgt spid="20"/>
                                        </p:tgtEl>
                                      </p:cBhvr>
                                    </p:animEffect>
                                  </p:childTnLst>
                                </p:cTn>
                              </p:par>
                              <p:par>
                                <p:cTn id="72" presetID="1"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53"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fltVal val="0"/>
                                          </p:val>
                                        </p:tav>
                                        <p:tav tm="100000">
                                          <p:val>
                                            <p:strVal val="#ppt_w"/>
                                          </p:val>
                                        </p:tav>
                                      </p:tavLst>
                                    </p:anim>
                                    <p:anim calcmode="lin" valueType="num">
                                      <p:cBhvr>
                                        <p:cTn id="77" dur="1000" fill="hold"/>
                                        <p:tgtEl>
                                          <p:spTgt spid="21"/>
                                        </p:tgtEl>
                                        <p:attrNameLst>
                                          <p:attrName>ppt_h</p:attrName>
                                        </p:attrNameLst>
                                      </p:cBhvr>
                                      <p:tavLst>
                                        <p:tav tm="0">
                                          <p:val>
                                            <p:fltVal val="0"/>
                                          </p:val>
                                        </p:tav>
                                        <p:tav tm="100000">
                                          <p:val>
                                            <p:strVal val="#ppt_h"/>
                                          </p:val>
                                        </p:tav>
                                      </p:tavLst>
                                    </p:anim>
                                    <p:animEffect transition="in" filter="fade">
                                      <p:cBhvr>
                                        <p:cTn id="78" dur="1000"/>
                                        <p:tgtEl>
                                          <p:spTgt spid="21"/>
                                        </p:tgtEl>
                                      </p:cBhvr>
                                    </p:animEffect>
                                  </p:childTnLst>
                                </p:cTn>
                              </p:par>
                              <p:par>
                                <p:cTn id="79" presetID="64" presetClass="path" presetSubtype="0" fill="hold" nodeType="withEffect">
                                  <p:stCondLst>
                                    <p:cond delay="0"/>
                                  </p:stCondLst>
                                  <p:childTnLst>
                                    <p:animMotion origin="layout" path="M -1.13657E-6 -3.7037E-7 L -0.90301 -0.31505 " pathEditMode="relative" rAng="0" ptsTypes="AA">
                                      <p:cBhvr>
                                        <p:cTn id="80" dur="1000" spd="-100000" fill="hold"/>
                                        <p:tgtEl>
                                          <p:spTgt spid="21"/>
                                        </p:tgtEl>
                                        <p:attrNameLst>
                                          <p:attrName>ppt_x</p:attrName>
                                          <p:attrName>ppt_y</p:attrName>
                                        </p:attrNameLst>
                                      </p:cBhvr>
                                      <p:rCtr x="-45150" y="-15764"/>
                                    </p:animMotion>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400"/>
                                        <p:tgtEl>
                                          <p:spTgt spid="24"/>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400"/>
                                        <p:tgtEl>
                                          <p:spTgt spid="25"/>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p:tgtEl>
                                          <p:spTgt spid="26"/>
                                        </p:tgtEl>
                                        <p:attrNameLst>
                                          <p:attrName>ppt_x</p:attrName>
                                        </p:attrNameLst>
                                      </p:cBhvr>
                                      <p:tavLst>
                                        <p:tav tm="0">
                                          <p:val>
                                            <p:strVal val="#ppt_x-#ppt_w*1.125000"/>
                                          </p:val>
                                        </p:tav>
                                        <p:tav tm="100000">
                                          <p:val>
                                            <p:strVal val="#ppt_x"/>
                                          </p:val>
                                        </p:tav>
                                      </p:tavLst>
                                    </p:anim>
                                    <p:animEffect transition="in" filter="wipe(right)">
                                      <p:cBhvr>
                                        <p:cTn id="96" dur="500"/>
                                        <p:tgtEl>
                                          <p:spTgt spid="26"/>
                                        </p:tgtEl>
                                      </p:cBhvr>
                                    </p:animEffect>
                                  </p:childTnLst>
                                </p:cTn>
                              </p:par>
                            </p:childTnLst>
                          </p:cTn>
                        </p:par>
                        <p:par>
                          <p:cTn id="97" fill="hold">
                            <p:stCondLst>
                              <p:cond delay="5500"/>
                            </p:stCondLst>
                            <p:childTnLst>
                              <p:par>
                                <p:cTn id="98" presetID="53" presetClass="entr" presetSubtype="16" fill="hold"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childTnLst>
                          </p:cTn>
                        </p:par>
                        <p:par>
                          <p:cTn id="103" fill="hold">
                            <p:stCondLst>
                              <p:cond delay="6000"/>
                            </p:stCondLst>
                            <p:childTnLst>
                              <p:par>
                                <p:cTn id="104" presetID="53" presetClass="entr" presetSubtype="16"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fltVal val="0"/>
                                          </p:val>
                                        </p:tav>
                                        <p:tav tm="100000">
                                          <p:val>
                                            <p:strVal val="#ppt_w"/>
                                          </p:val>
                                        </p:tav>
                                      </p:tavLst>
                                    </p:anim>
                                    <p:anim calcmode="lin" valueType="num">
                                      <p:cBhvr>
                                        <p:cTn id="107" dur="500" fill="hold"/>
                                        <p:tgtEl>
                                          <p:spTgt spid="31"/>
                                        </p:tgtEl>
                                        <p:attrNameLst>
                                          <p:attrName>ppt_h</p:attrName>
                                        </p:attrNameLst>
                                      </p:cBhvr>
                                      <p:tavLst>
                                        <p:tav tm="0">
                                          <p:val>
                                            <p:fltVal val="0"/>
                                          </p:val>
                                        </p:tav>
                                        <p:tav tm="100000">
                                          <p:val>
                                            <p:strVal val="#ppt_h"/>
                                          </p:val>
                                        </p:tav>
                                      </p:tavLst>
                                    </p:anim>
                                    <p:animEffect transition="in" filter="fade">
                                      <p:cBhvr>
                                        <p:cTn id="108" dur="500"/>
                                        <p:tgtEl>
                                          <p:spTgt spid="31"/>
                                        </p:tgtEl>
                                      </p:cBhvr>
                                    </p:animEffect>
                                  </p:childTnLst>
                                </p:cTn>
                              </p:par>
                            </p:childTnLst>
                          </p:cTn>
                        </p:par>
                        <p:par>
                          <p:cTn id="109" fill="hold">
                            <p:stCondLst>
                              <p:cond delay="6500"/>
                            </p:stCondLst>
                            <p:childTnLst>
                              <p:par>
                                <p:cTn id="110" presetID="22" presetClass="entr" presetSubtype="4"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down)">
                                      <p:cBhvr>
                                        <p:cTn id="112" dur="500"/>
                                        <p:tgtEl>
                                          <p:spTgt spid="32"/>
                                        </p:tgtEl>
                                      </p:cBhvr>
                                    </p:animEffect>
                                  </p:childTnLst>
                                </p:cTn>
                              </p:par>
                              <p:par>
                                <p:cTn id="113" presetID="53" presetClass="entr" presetSubtype="16"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par>
                          <p:cTn id="118" fill="hold">
                            <p:stCondLst>
                              <p:cond delay="7000"/>
                            </p:stCondLst>
                            <p:childTnLst>
                              <p:par>
                                <p:cTn id="119" presetID="22" presetClass="entr" presetSubtype="4"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down)">
                                      <p:cBhvr>
                                        <p:cTn id="121" dur="500"/>
                                        <p:tgtEl>
                                          <p:spTgt spid="36"/>
                                        </p:tgtEl>
                                      </p:cBhvr>
                                    </p:animEffect>
                                  </p:childTnLst>
                                </p:cTn>
                              </p:par>
                            </p:childTnLst>
                          </p:cTn>
                        </p:par>
                        <p:par>
                          <p:cTn id="122" fill="hold">
                            <p:stCondLst>
                              <p:cond delay="7500"/>
                            </p:stCondLst>
                            <p:childTnLst>
                              <p:par>
                                <p:cTn id="123" presetID="53" presetClass="entr" presetSubtype="16"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p:cTn id="125" dur="500" fill="hold"/>
                                        <p:tgtEl>
                                          <p:spTgt spid="37"/>
                                        </p:tgtEl>
                                        <p:attrNameLst>
                                          <p:attrName>ppt_w</p:attrName>
                                        </p:attrNameLst>
                                      </p:cBhvr>
                                      <p:tavLst>
                                        <p:tav tm="0">
                                          <p:val>
                                            <p:fltVal val="0"/>
                                          </p:val>
                                        </p:tav>
                                        <p:tav tm="100000">
                                          <p:val>
                                            <p:strVal val="#ppt_w"/>
                                          </p:val>
                                        </p:tav>
                                      </p:tavLst>
                                    </p:anim>
                                    <p:anim calcmode="lin" valueType="num">
                                      <p:cBhvr>
                                        <p:cTn id="126" dur="500" fill="hold"/>
                                        <p:tgtEl>
                                          <p:spTgt spid="37"/>
                                        </p:tgtEl>
                                        <p:attrNameLst>
                                          <p:attrName>ppt_h</p:attrName>
                                        </p:attrNameLst>
                                      </p:cBhvr>
                                      <p:tavLst>
                                        <p:tav tm="0">
                                          <p:val>
                                            <p:fltVal val="0"/>
                                          </p:val>
                                        </p:tav>
                                        <p:tav tm="100000">
                                          <p:val>
                                            <p:strVal val="#ppt_h"/>
                                          </p:val>
                                        </p:tav>
                                      </p:tavLst>
                                    </p:anim>
                                    <p:animEffect transition="in" filter="fade">
                                      <p:cBhvr>
                                        <p:cTn id="127" dur="500"/>
                                        <p:tgtEl>
                                          <p:spTgt spid="37"/>
                                        </p:tgtEl>
                                      </p:cBhvr>
                                    </p:animEffect>
                                  </p:childTnLst>
                                </p:cTn>
                              </p:par>
                            </p:childTnLst>
                          </p:cTn>
                        </p:par>
                        <p:par>
                          <p:cTn id="128" fill="hold">
                            <p:stCondLst>
                              <p:cond delay="8000"/>
                            </p:stCondLst>
                            <p:childTnLst>
                              <p:par>
                                <p:cTn id="129" presetID="53" presetClass="entr" presetSubtype="16"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p:cTn id="131" dur="500" fill="hold"/>
                                        <p:tgtEl>
                                          <p:spTgt spid="40"/>
                                        </p:tgtEl>
                                        <p:attrNameLst>
                                          <p:attrName>ppt_w</p:attrName>
                                        </p:attrNameLst>
                                      </p:cBhvr>
                                      <p:tavLst>
                                        <p:tav tm="0">
                                          <p:val>
                                            <p:fltVal val="0"/>
                                          </p:val>
                                        </p:tav>
                                        <p:tav tm="100000">
                                          <p:val>
                                            <p:strVal val="#ppt_w"/>
                                          </p:val>
                                        </p:tav>
                                      </p:tavLst>
                                    </p:anim>
                                    <p:anim calcmode="lin" valueType="num">
                                      <p:cBhvr>
                                        <p:cTn id="132" dur="500" fill="hold"/>
                                        <p:tgtEl>
                                          <p:spTgt spid="40"/>
                                        </p:tgtEl>
                                        <p:attrNameLst>
                                          <p:attrName>ppt_h</p:attrName>
                                        </p:attrNameLst>
                                      </p:cBhvr>
                                      <p:tavLst>
                                        <p:tav tm="0">
                                          <p:val>
                                            <p:fltVal val="0"/>
                                          </p:val>
                                        </p:tav>
                                        <p:tav tm="100000">
                                          <p:val>
                                            <p:strVal val="#ppt_h"/>
                                          </p:val>
                                        </p:tav>
                                      </p:tavLst>
                                    </p:anim>
                                    <p:animEffect transition="in" filter="fade">
                                      <p:cBhvr>
                                        <p:cTn id="133" dur="500"/>
                                        <p:tgtEl>
                                          <p:spTgt spid="40"/>
                                        </p:tgtEl>
                                      </p:cBhvr>
                                    </p:animEffect>
                                  </p:childTnLst>
                                </p:cTn>
                              </p:par>
                            </p:childTnLst>
                          </p:cTn>
                        </p:par>
                        <p:par>
                          <p:cTn id="134" fill="hold">
                            <p:stCondLst>
                              <p:cond delay="8500"/>
                            </p:stCondLst>
                            <p:childTnLst>
                              <p:par>
                                <p:cTn id="135" presetID="22" presetClass="entr" presetSubtype="1" fill="hold"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up)">
                                      <p:cBhvr>
                                        <p:cTn id="137" dur="500"/>
                                        <p:tgtEl>
                                          <p:spTgt spid="41"/>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childTnLst>
                          </p:cTn>
                        </p:par>
                        <p:par>
                          <p:cTn id="143" fill="hold">
                            <p:stCondLst>
                              <p:cond delay="9000"/>
                            </p:stCondLst>
                            <p:childTnLst>
                              <p:par>
                                <p:cTn id="144" presetID="22" presetClass="entr" presetSubtype="4" fill="hold" nodeType="after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wipe(down)">
                                      <p:cBhvr>
                                        <p:cTn id="146" dur="500"/>
                                        <p:tgtEl>
                                          <p:spTgt spid="45"/>
                                        </p:tgtEl>
                                      </p:cBhvr>
                                    </p:animEffect>
                                  </p:childTnLst>
                                </p:cTn>
                              </p:par>
                              <p:par>
                                <p:cTn id="147" presetID="53" presetClass="entr" presetSubtype="16" fill="hold" nodeType="withEffect">
                                  <p:stCondLst>
                                    <p:cond delay="0"/>
                                  </p:stCondLst>
                                  <p:childTnLst>
                                    <p:set>
                                      <p:cBhvr>
                                        <p:cTn id="148" dur="1" fill="hold">
                                          <p:stCondLst>
                                            <p:cond delay="0"/>
                                          </p:stCondLst>
                                        </p:cTn>
                                        <p:tgtEl>
                                          <p:spTgt spid="46"/>
                                        </p:tgtEl>
                                        <p:attrNameLst>
                                          <p:attrName>style.visibility</p:attrName>
                                        </p:attrNameLst>
                                      </p:cBhvr>
                                      <p:to>
                                        <p:strVal val="visible"/>
                                      </p:to>
                                    </p:set>
                                    <p:anim calcmode="lin" valueType="num">
                                      <p:cBhvr>
                                        <p:cTn id="149" dur="500" fill="hold"/>
                                        <p:tgtEl>
                                          <p:spTgt spid="46"/>
                                        </p:tgtEl>
                                        <p:attrNameLst>
                                          <p:attrName>ppt_w</p:attrName>
                                        </p:attrNameLst>
                                      </p:cBhvr>
                                      <p:tavLst>
                                        <p:tav tm="0">
                                          <p:val>
                                            <p:fltVal val="0"/>
                                          </p:val>
                                        </p:tav>
                                        <p:tav tm="100000">
                                          <p:val>
                                            <p:strVal val="#ppt_w"/>
                                          </p:val>
                                        </p:tav>
                                      </p:tavLst>
                                    </p:anim>
                                    <p:anim calcmode="lin" valueType="num">
                                      <p:cBhvr>
                                        <p:cTn id="150" dur="500" fill="hold"/>
                                        <p:tgtEl>
                                          <p:spTgt spid="46"/>
                                        </p:tgtEl>
                                        <p:attrNameLst>
                                          <p:attrName>ppt_h</p:attrName>
                                        </p:attrNameLst>
                                      </p:cBhvr>
                                      <p:tavLst>
                                        <p:tav tm="0">
                                          <p:val>
                                            <p:fltVal val="0"/>
                                          </p:val>
                                        </p:tav>
                                        <p:tav tm="100000">
                                          <p:val>
                                            <p:strVal val="#ppt_h"/>
                                          </p:val>
                                        </p:tav>
                                      </p:tavLst>
                                    </p:anim>
                                    <p:animEffect transition="in" filter="fade">
                                      <p:cBhvr>
                                        <p:cTn id="151" dur="500"/>
                                        <p:tgtEl>
                                          <p:spTgt spid="46"/>
                                        </p:tgtEl>
                                      </p:cBhvr>
                                    </p:animEffect>
                                  </p:childTnLst>
                                </p:cTn>
                              </p:par>
                            </p:childTnLst>
                          </p:cTn>
                        </p:par>
                        <p:par>
                          <p:cTn id="152" fill="hold">
                            <p:stCondLst>
                              <p:cond delay="9500"/>
                            </p:stCondLst>
                            <p:childTnLst>
                              <p:par>
                                <p:cTn id="153" presetID="22" presetClass="entr" presetSubtype="8" fill="hold" nodeType="after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wipe(left)">
                                      <p:cBhvr>
                                        <p:cTn id="1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3" grpId="0"/>
      <p:bldP spid="14" grpId="0"/>
      <p:bldP spid="19" grpId="0"/>
      <p:bldP spid="20" grpId="0"/>
      <p:bldP spid="24" grpId="0"/>
      <p:bldP spid="25" grpId="0"/>
      <p:bldP spid="26" grpId="0"/>
      <p:bldP spid="27" grpId="0"/>
      <p:bldP spid="31"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800200"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竞争对手分析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8473851" y="4130766"/>
            <a:ext cx="666711" cy="278766"/>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306008" y="3944385"/>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667265" y="394438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9986019" y="4160408"/>
            <a:ext cx="288032" cy="288032"/>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9031608" y="4288423"/>
            <a:ext cx="436721" cy="436721"/>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flipV="1">
            <a:off x="5665539" y="3212976"/>
            <a:ext cx="432048" cy="4468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075050" y="2204864"/>
            <a:ext cx="720080" cy="72008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92"/>
          <p:cNvSpPr>
            <a:spLocks noEditPoints="1"/>
          </p:cNvSpPr>
          <p:nvPr/>
        </p:nvSpPr>
        <p:spPr bwMode="auto">
          <a:xfrm>
            <a:off x="4294596" y="2421235"/>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8" name="椭圆 17"/>
          <p:cNvSpPr/>
          <p:nvPr/>
        </p:nvSpPr>
        <p:spPr>
          <a:xfrm>
            <a:off x="4075050" y="2013302"/>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Box 18"/>
          <p:cNvSpPr txBox="1"/>
          <p:nvPr/>
        </p:nvSpPr>
        <p:spPr>
          <a:xfrm>
            <a:off x="4080976" y="2050975"/>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1</a:t>
            </a:r>
          </a:p>
        </p:txBody>
      </p:sp>
      <p:cxnSp>
        <p:nvCxnSpPr>
          <p:cNvPr id="20" name="直接连接符 19"/>
          <p:cNvCxnSpPr/>
          <p:nvPr/>
        </p:nvCxnSpPr>
        <p:spPr>
          <a:xfrm>
            <a:off x="4562326" y="2924944"/>
            <a:ext cx="527149" cy="5760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823317" y="3363118"/>
            <a:ext cx="914230" cy="914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823317" y="3226926"/>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Box 24"/>
          <p:cNvSpPr txBox="1"/>
          <p:nvPr/>
        </p:nvSpPr>
        <p:spPr>
          <a:xfrm>
            <a:off x="4829243" y="3264599"/>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2</a:t>
            </a:r>
          </a:p>
        </p:txBody>
      </p:sp>
      <p:sp>
        <p:nvSpPr>
          <p:cNvPr id="26" name="Freeform 90"/>
          <p:cNvSpPr>
            <a:spLocks noEditPoints="1"/>
          </p:cNvSpPr>
          <p:nvPr/>
        </p:nvSpPr>
        <p:spPr bwMode="auto">
          <a:xfrm>
            <a:off x="5168780" y="3659802"/>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5903437" y="2413064"/>
            <a:ext cx="1058246" cy="10582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5903437" y="2276872"/>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TextBox 30"/>
          <p:cNvSpPr txBox="1"/>
          <p:nvPr/>
        </p:nvSpPr>
        <p:spPr>
          <a:xfrm>
            <a:off x="5909363" y="2314545"/>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3</a:t>
            </a:r>
          </a:p>
        </p:txBody>
      </p:sp>
      <p:sp>
        <p:nvSpPr>
          <p:cNvPr id="32" name="Freeform 96"/>
          <p:cNvSpPr>
            <a:spLocks noEditPoints="1"/>
          </p:cNvSpPr>
          <p:nvPr/>
        </p:nvSpPr>
        <p:spPr bwMode="auto">
          <a:xfrm>
            <a:off x="6229468" y="2739095"/>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33" name="直接连接符 32"/>
          <p:cNvCxnSpPr>
            <a:stCxn id="28" idx="6"/>
          </p:cNvCxnSpPr>
          <p:nvPr/>
        </p:nvCxnSpPr>
        <p:spPr>
          <a:xfrm>
            <a:off x="6961683" y="2942187"/>
            <a:ext cx="648072" cy="8780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393731" y="3586966"/>
            <a:ext cx="1224136" cy="122413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7393731" y="3530706"/>
            <a:ext cx="360040" cy="360040"/>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7393731" y="3568379"/>
            <a:ext cx="354113" cy="307777"/>
          </a:xfrm>
          <a:prstGeom prst="rect">
            <a:avLst/>
          </a:prstGeom>
          <a:noFill/>
        </p:spPr>
        <p:txBody>
          <a:bodyPr wrap="square" rtlCol="0">
            <a:spAutoFit/>
          </a:bodyPr>
          <a:lstStyle/>
          <a:p>
            <a:pPr algn="ctr"/>
            <a:r>
              <a:rPr lang="en-US" altLang="zh-CN" sz="1400" b="1" dirty="0">
                <a:solidFill>
                  <a:schemeClr val="bg1"/>
                </a:solidFill>
                <a:latin typeface="Impact MT Std" pitchFamily="34" charset="0"/>
                <a:ea typeface="微软雅黑" panose="020B0503020204020204" pitchFamily="34" charset="-122"/>
              </a:rPr>
              <a:t>4</a:t>
            </a:r>
          </a:p>
        </p:txBody>
      </p:sp>
      <p:sp>
        <p:nvSpPr>
          <p:cNvPr id="39" name="Freeform 105"/>
          <p:cNvSpPr>
            <a:spLocks noEditPoints="1"/>
          </p:cNvSpPr>
          <p:nvPr/>
        </p:nvSpPr>
        <p:spPr bwMode="auto">
          <a:xfrm>
            <a:off x="7883805" y="3917428"/>
            <a:ext cx="360040" cy="509120"/>
          </a:xfrm>
          <a:custGeom>
            <a:avLst/>
            <a:gdLst>
              <a:gd name="T0" fmla="*/ 141 w 141"/>
              <a:gd name="T1" fmla="*/ 189 h 199"/>
              <a:gd name="T2" fmla="*/ 133 w 141"/>
              <a:gd name="T3" fmla="*/ 199 h 199"/>
              <a:gd name="T4" fmla="*/ 9 w 141"/>
              <a:gd name="T5" fmla="*/ 199 h 199"/>
              <a:gd name="T6" fmla="*/ 1 w 141"/>
              <a:gd name="T7" fmla="*/ 189 h 199"/>
              <a:gd name="T8" fmla="*/ 4 w 141"/>
              <a:gd name="T9" fmla="*/ 181 h 199"/>
              <a:gd name="T10" fmla="*/ 1 w 141"/>
              <a:gd name="T11" fmla="*/ 175 h 199"/>
              <a:gd name="T12" fmla="*/ 1 w 141"/>
              <a:gd name="T13" fmla="*/ 174 h 199"/>
              <a:gd name="T14" fmla="*/ 1 w 141"/>
              <a:gd name="T15" fmla="*/ 173 h 199"/>
              <a:gd name="T16" fmla="*/ 7 w 141"/>
              <a:gd name="T17" fmla="*/ 162 h 199"/>
              <a:gd name="T18" fmla="*/ 117 w 141"/>
              <a:gd name="T19" fmla="*/ 126 h 199"/>
              <a:gd name="T20" fmla="*/ 127 w 141"/>
              <a:gd name="T21" fmla="*/ 134 h 199"/>
              <a:gd name="T22" fmla="*/ 121 w 141"/>
              <a:gd name="T23" fmla="*/ 146 h 199"/>
              <a:gd name="T24" fmla="*/ 82 w 141"/>
              <a:gd name="T25" fmla="*/ 158 h 199"/>
              <a:gd name="T26" fmla="*/ 127 w 141"/>
              <a:gd name="T27" fmla="*/ 155 h 199"/>
              <a:gd name="T28" fmla="*/ 135 w 141"/>
              <a:gd name="T29" fmla="*/ 164 h 199"/>
              <a:gd name="T30" fmla="*/ 128 w 141"/>
              <a:gd name="T31" fmla="*/ 175 h 199"/>
              <a:gd name="T32" fmla="*/ 75 w 141"/>
              <a:gd name="T33" fmla="*/ 179 h 199"/>
              <a:gd name="T34" fmla="*/ 133 w 141"/>
              <a:gd name="T35" fmla="*/ 179 h 199"/>
              <a:gd name="T36" fmla="*/ 141 w 141"/>
              <a:gd name="T37" fmla="*/ 189 h 199"/>
              <a:gd name="T38" fmla="*/ 113 w 141"/>
              <a:gd name="T39" fmla="*/ 121 h 199"/>
              <a:gd name="T40" fmla="*/ 15 w 141"/>
              <a:gd name="T41" fmla="*/ 153 h 199"/>
              <a:gd name="T42" fmla="*/ 5 w 141"/>
              <a:gd name="T43" fmla="*/ 145 h 199"/>
              <a:gd name="T44" fmla="*/ 10 w 141"/>
              <a:gd name="T45" fmla="*/ 134 h 199"/>
              <a:gd name="T46" fmla="*/ 109 w 141"/>
              <a:gd name="T47" fmla="*/ 102 h 199"/>
              <a:gd name="T48" fmla="*/ 119 w 141"/>
              <a:gd name="T49" fmla="*/ 110 h 199"/>
              <a:gd name="T50" fmla="*/ 113 w 141"/>
              <a:gd name="T51" fmla="*/ 121 h 199"/>
              <a:gd name="T52" fmla="*/ 54 w 141"/>
              <a:gd name="T53" fmla="*/ 63 h 199"/>
              <a:gd name="T54" fmla="*/ 67 w 141"/>
              <a:gd name="T55" fmla="*/ 107 h 199"/>
              <a:gd name="T56" fmla="*/ 52 w 141"/>
              <a:gd name="T57" fmla="*/ 112 h 199"/>
              <a:gd name="T58" fmla="*/ 39 w 141"/>
              <a:gd name="T59" fmla="*/ 68 h 199"/>
              <a:gd name="T60" fmla="*/ 36 w 141"/>
              <a:gd name="T61" fmla="*/ 68 h 199"/>
              <a:gd name="T62" fmla="*/ 2 w 141"/>
              <a:gd name="T63" fmla="*/ 34 h 199"/>
              <a:gd name="T64" fmla="*/ 36 w 141"/>
              <a:gd name="T65" fmla="*/ 0 h 199"/>
              <a:gd name="T66" fmla="*/ 71 w 141"/>
              <a:gd name="T67" fmla="*/ 34 h 199"/>
              <a:gd name="T68" fmla="*/ 54 w 141"/>
              <a:gd name="T69" fmla="*/ 63 h 199"/>
              <a:gd name="T70" fmla="*/ 42 w 141"/>
              <a:gd name="T71" fmla="*/ 53 h 199"/>
              <a:gd name="T72" fmla="*/ 11 w 141"/>
              <a:gd name="T73" fmla="*/ 26 h 199"/>
              <a:gd name="T74" fmla="*/ 10 w 141"/>
              <a:gd name="T75" fmla="*/ 34 h 199"/>
              <a:gd name="T76" fmla="*/ 36 w 141"/>
              <a:gd name="T77" fmla="*/ 60 h 199"/>
              <a:gd name="T78" fmla="*/ 58 w 141"/>
              <a:gd name="T79" fmla="*/ 48 h 199"/>
              <a:gd name="T80" fmla="*/ 42 w 141"/>
              <a:gd name="T8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99">
                <a:moveTo>
                  <a:pt x="141" y="189"/>
                </a:moveTo>
                <a:cubicBezTo>
                  <a:pt x="141" y="194"/>
                  <a:pt x="137" y="199"/>
                  <a:pt x="133" y="199"/>
                </a:cubicBezTo>
                <a:cubicBezTo>
                  <a:pt x="9" y="199"/>
                  <a:pt x="9" y="199"/>
                  <a:pt x="9" y="199"/>
                </a:cubicBezTo>
                <a:cubicBezTo>
                  <a:pt x="4" y="199"/>
                  <a:pt x="1" y="194"/>
                  <a:pt x="1" y="189"/>
                </a:cubicBezTo>
                <a:cubicBezTo>
                  <a:pt x="1" y="186"/>
                  <a:pt x="2" y="183"/>
                  <a:pt x="4" y="181"/>
                </a:cubicBezTo>
                <a:cubicBezTo>
                  <a:pt x="2" y="180"/>
                  <a:pt x="1" y="177"/>
                  <a:pt x="1" y="175"/>
                </a:cubicBezTo>
                <a:cubicBezTo>
                  <a:pt x="1" y="175"/>
                  <a:pt x="1" y="174"/>
                  <a:pt x="1" y="174"/>
                </a:cubicBezTo>
                <a:cubicBezTo>
                  <a:pt x="1" y="174"/>
                  <a:pt x="1" y="173"/>
                  <a:pt x="1" y="173"/>
                </a:cubicBezTo>
                <a:cubicBezTo>
                  <a:pt x="0" y="168"/>
                  <a:pt x="2" y="163"/>
                  <a:pt x="7" y="162"/>
                </a:cubicBezTo>
                <a:cubicBezTo>
                  <a:pt x="117" y="126"/>
                  <a:pt x="117" y="126"/>
                  <a:pt x="117" y="126"/>
                </a:cubicBezTo>
                <a:cubicBezTo>
                  <a:pt x="122" y="125"/>
                  <a:pt x="126" y="129"/>
                  <a:pt x="127" y="134"/>
                </a:cubicBezTo>
                <a:cubicBezTo>
                  <a:pt x="128" y="140"/>
                  <a:pt x="126" y="145"/>
                  <a:pt x="121" y="146"/>
                </a:cubicBezTo>
                <a:cubicBezTo>
                  <a:pt x="82" y="158"/>
                  <a:pt x="82" y="158"/>
                  <a:pt x="82" y="158"/>
                </a:cubicBezTo>
                <a:cubicBezTo>
                  <a:pt x="127" y="155"/>
                  <a:pt x="127" y="155"/>
                  <a:pt x="127" y="155"/>
                </a:cubicBezTo>
                <a:cubicBezTo>
                  <a:pt x="131" y="154"/>
                  <a:pt x="135" y="159"/>
                  <a:pt x="135" y="164"/>
                </a:cubicBezTo>
                <a:cubicBezTo>
                  <a:pt x="136" y="170"/>
                  <a:pt x="133" y="174"/>
                  <a:pt x="128" y="175"/>
                </a:cubicBezTo>
                <a:cubicBezTo>
                  <a:pt x="75" y="179"/>
                  <a:pt x="75" y="179"/>
                  <a:pt x="75" y="179"/>
                </a:cubicBezTo>
                <a:cubicBezTo>
                  <a:pt x="133" y="179"/>
                  <a:pt x="133" y="179"/>
                  <a:pt x="133" y="179"/>
                </a:cubicBezTo>
                <a:cubicBezTo>
                  <a:pt x="137" y="179"/>
                  <a:pt x="141" y="183"/>
                  <a:pt x="141" y="189"/>
                </a:cubicBezTo>
                <a:close/>
                <a:moveTo>
                  <a:pt x="113" y="121"/>
                </a:moveTo>
                <a:cubicBezTo>
                  <a:pt x="15" y="153"/>
                  <a:pt x="15" y="153"/>
                  <a:pt x="15" y="153"/>
                </a:cubicBezTo>
                <a:cubicBezTo>
                  <a:pt x="10" y="154"/>
                  <a:pt x="6" y="150"/>
                  <a:pt x="5" y="145"/>
                </a:cubicBezTo>
                <a:cubicBezTo>
                  <a:pt x="3" y="140"/>
                  <a:pt x="6" y="135"/>
                  <a:pt x="10" y="134"/>
                </a:cubicBezTo>
                <a:cubicBezTo>
                  <a:pt x="109" y="102"/>
                  <a:pt x="109" y="102"/>
                  <a:pt x="109" y="102"/>
                </a:cubicBezTo>
                <a:cubicBezTo>
                  <a:pt x="113" y="101"/>
                  <a:pt x="118" y="105"/>
                  <a:pt x="119" y="110"/>
                </a:cubicBezTo>
                <a:cubicBezTo>
                  <a:pt x="120" y="115"/>
                  <a:pt x="117" y="121"/>
                  <a:pt x="113" y="121"/>
                </a:cubicBezTo>
                <a:close/>
                <a:moveTo>
                  <a:pt x="54" y="63"/>
                </a:moveTo>
                <a:cubicBezTo>
                  <a:pt x="67" y="107"/>
                  <a:pt x="67" y="107"/>
                  <a:pt x="67" y="107"/>
                </a:cubicBezTo>
                <a:cubicBezTo>
                  <a:pt x="52" y="112"/>
                  <a:pt x="52" y="112"/>
                  <a:pt x="52" y="112"/>
                </a:cubicBezTo>
                <a:cubicBezTo>
                  <a:pt x="39" y="68"/>
                  <a:pt x="39" y="68"/>
                  <a:pt x="39" y="68"/>
                </a:cubicBezTo>
                <a:cubicBezTo>
                  <a:pt x="38" y="68"/>
                  <a:pt x="37" y="68"/>
                  <a:pt x="36" y="68"/>
                </a:cubicBezTo>
                <a:cubicBezTo>
                  <a:pt x="17" y="68"/>
                  <a:pt x="2" y="53"/>
                  <a:pt x="2" y="34"/>
                </a:cubicBezTo>
                <a:cubicBezTo>
                  <a:pt x="2" y="15"/>
                  <a:pt x="17" y="0"/>
                  <a:pt x="36" y="0"/>
                </a:cubicBezTo>
                <a:cubicBezTo>
                  <a:pt x="55" y="0"/>
                  <a:pt x="71" y="15"/>
                  <a:pt x="71" y="34"/>
                </a:cubicBezTo>
                <a:cubicBezTo>
                  <a:pt x="71" y="46"/>
                  <a:pt x="64" y="57"/>
                  <a:pt x="54" y="63"/>
                </a:cubicBezTo>
                <a:close/>
                <a:moveTo>
                  <a:pt x="42" y="53"/>
                </a:moveTo>
                <a:cubicBezTo>
                  <a:pt x="26" y="53"/>
                  <a:pt x="13" y="41"/>
                  <a:pt x="11" y="26"/>
                </a:cubicBezTo>
                <a:cubicBezTo>
                  <a:pt x="11" y="28"/>
                  <a:pt x="10" y="31"/>
                  <a:pt x="10" y="34"/>
                </a:cubicBezTo>
                <a:cubicBezTo>
                  <a:pt x="10" y="48"/>
                  <a:pt x="22" y="60"/>
                  <a:pt x="36" y="60"/>
                </a:cubicBezTo>
                <a:cubicBezTo>
                  <a:pt x="46" y="60"/>
                  <a:pt x="54" y="55"/>
                  <a:pt x="58" y="48"/>
                </a:cubicBezTo>
                <a:cubicBezTo>
                  <a:pt x="54" y="51"/>
                  <a:pt x="48" y="53"/>
                  <a:pt x="42" y="5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0" name="标题 11"/>
          <p:cNvSpPr txBox="1"/>
          <p:nvPr/>
        </p:nvSpPr>
        <p:spPr>
          <a:xfrm>
            <a:off x="1273051" y="1988840"/>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sp>
        <p:nvSpPr>
          <p:cNvPr id="41" name="标题 11"/>
          <p:cNvSpPr txBox="1"/>
          <p:nvPr/>
        </p:nvSpPr>
        <p:spPr>
          <a:xfrm>
            <a:off x="2209155" y="3717032"/>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sp>
        <p:nvSpPr>
          <p:cNvPr id="42" name="标题 11"/>
          <p:cNvSpPr txBox="1"/>
          <p:nvPr/>
        </p:nvSpPr>
        <p:spPr>
          <a:xfrm>
            <a:off x="6817667" y="1844824"/>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sp>
        <p:nvSpPr>
          <p:cNvPr id="43" name="标题 11"/>
          <p:cNvSpPr txBox="1"/>
          <p:nvPr/>
        </p:nvSpPr>
        <p:spPr>
          <a:xfrm>
            <a:off x="7793840" y="4869160"/>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cxnSp>
        <p:nvCxnSpPr>
          <p:cNvPr id="44" name="直接连接符 4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10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53" presetClass="entr" presetSubtype="16" fill="hold" nodeType="withEffect">
                                  <p:stCondLst>
                                    <p:cond delay="5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par>
                                <p:cTn id="61" presetID="53" presetClass="entr" presetSubtype="16" fill="hold" nodeType="withEffect">
                                  <p:stCondLst>
                                    <p:cond delay="50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10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10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par>
                                <p:cTn id="85" presetID="53" presetClass="entr" presetSubtype="16" fill="hold" nodeType="withEffect">
                                  <p:stCondLst>
                                    <p:cond delay="50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150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500" fill="hold"/>
                                        <p:tgtEl>
                                          <p:spTgt spid="40"/>
                                        </p:tgtEl>
                                        <p:attrNameLst>
                                          <p:attrName>ppt_w</p:attrName>
                                        </p:attrNameLst>
                                      </p:cBhvr>
                                      <p:tavLst>
                                        <p:tav tm="0">
                                          <p:val>
                                            <p:fltVal val="0"/>
                                          </p:val>
                                        </p:tav>
                                        <p:tav tm="100000">
                                          <p:val>
                                            <p:strVal val="#ppt_w"/>
                                          </p:val>
                                        </p:tav>
                                      </p:tavLst>
                                    </p:anim>
                                    <p:anim calcmode="lin" valueType="num">
                                      <p:cBhvr>
                                        <p:cTn id="108" dur="500" fill="hold"/>
                                        <p:tgtEl>
                                          <p:spTgt spid="40"/>
                                        </p:tgtEl>
                                        <p:attrNameLst>
                                          <p:attrName>ppt_h</p:attrName>
                                        </p:attrNameLst>
                                      </p:cBhvr>
                                      <p:tavLst>
                                        <p:tav tm="0">
                                          <p:val>
                                            <p:fltVal val="0"/>
                                          </p:val>
                                        </p:tav>
                                        <p:tav tm="100000">
                                          <p:val>
                                            <p:strVal val="#ppt_h"/>
                                          </p:val>
                                        </p:tav>
                                      </p:tavLst>
                                    </p:anim>
                                    <p:animEffect transition="in" filter="fade">
                                      <p:cBhvr>
                                        <p:cTn id="109" dur="500"/>
                                        <p:tgtEl>
                                          <p:spTgt spid="40"/>
                                        </p:tgtEl>
                                      </p:cBhvr>
                                    </p:animEffect>
                                  </p:childTnLst>
                                </p:cTn>
                              </p:par>
                              <p:par>
                                <p:cTn id="110" presetID="53" presetClass="entr" presetSubtype="16" fill="hold" grpId="0" nodeType="withEffect">
                                  <p:stCondLst>
                                    <p:cond delay="1500"/>
                                  </p:stCondLst>
                                  <p:childTnLst>
                                    <p:set>
                                      <p:cBhvr>
                                        <p:cTn id="111" dur="1" fill="hold">
                                          <p:stCondLst>
                                            <p:cond delay="0"/>
                                          </p:stCondLst>
                                        </p:cTn>
                                        <p:tgtEl>
                                          <p:spTgt spid="41"/>
                                        </p:tgtEl>
                                        <p:attrNameLst>
                                          <p:attrName>style.visibility</p:attrName>
                                        </p:attrNameLst>
                                      </p:cBhvr>
                                      <p:to>
                                        <p:strVal val="visible"/>
                                      </p:to>
                                    </p:set>
                                    <p:anim calcmode="lin" valueType="num">
                                      <p:cBhvr>
                                        <p:cTn id="112" dur="500" fill="hold"/>
                                        <p:tgtEl>
                                          <p:spTgt spid="41"/>
                                        </p:tgtEl>
                                        <p:attrNameLst>
                                          <p:attrName>ppt_w</p:attrName>
                                        </p:attrNameLst>
                                      </p:cBhvr>
                                      <p:tavLst>
                                        <p:tav tm="0">
                                          <p:val>
                                            <p:fltVal val="0"/>
                                          </p:val>
                                        </p:tav>
                                        <p:tav tm="100000">
                                          <p:val>
                                            <p:strVal val="#ppt_w"/>
                                          </p:val>
                                        </p:tav>
                                      </p:tavLst>
                                    </p:anim>
                                    <p:anim calcmode="lin" valueType="num">
                                      <p:cBhvr>
                                        <p:cTn id="113" dur="500" fill="hold"/>
                                        <p:tgtEl>
                                          <p:spTgt spid="41"/>
                                        </p:tgtEl>
                                        <p:attrNameLst>
                                          <p:attrName>ppt_h</p:attrName>
                                        </p:attrNameLst>
                                      </p:cBhvr>
                                      <p:tavLst>
                                        <p:tav tm="0">
                                          <p:val>
                                            <p:fltVal val="0"/>
                                          </p:val>
                                        </p:tav>
                                        <p:tav tm="100000">
                                          <p:val>
                                            <p:strVal val="#ppt_h"/>
                                          </p:val>
                                        </p:tav>
                                      </p:tavLst>
                                    </p:anim>
                                    <p:animEffect transition="in" filter="fade">
                                      <p:cBhvr>
                                        <p:cTn id="114" dur="500"/>
                                        <p:tgtEl>
                                          <p:spTgt spid="41"/>
                                        </p:tgtEl>
                                      </p:cBhvr>
                                    </p:animEffect>
                                  </p:childTnLst>
                                </p:cTn>
                              </p:par>
                              <p:par>
                                <p:cTn id="115" presetID="53" presetClass="entr" presetSubtype="16" fill="hold" grpId="0" nodeType="withEffect">
                                  <p:stCondLst>
                                    <p:cond delay="150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fltVal val="0"/>
                                          </p:val>
                                        </p:tav>
                                        <p:tav tm="100000">
                                          <p:val>
                                            <p:strVal val="#ppt_w"/>
                                          </p:val>
                                        </p:tav>
                                      </p:tavLst>
                                    </p:anim>
                                    <p:anim calcmode="lin" valueType="num">
                                      <p:cBhvr>
                                        <p:cTn id="118" dur="500" fill="hold"/>
                                        <p:tgtEl>
                                          <p:spTgt spid="42"/>
                                        </p:tgtEl>
                                        <p:attrNameLst>
                                          <p:attrName>ppt_h</p:attrName>
                                        </p:attrNameLst>
                                      </p:cBhvr>
                                      <p:tavLst>
                                        <p:tav tm="0">
                                          <p:val>
                                            <p:fltVal val="0"/>
                                          </p:val>
                                        </p:tav>
                                        <p:tav tm="100000">
                                          <p:val>
                                            <p:strVal val="#ppt_h"/>
                                          </p:val>
                                        </p:tav>
                                      </p:tavLst>
                                    </p:anim>
                                    <p:animEffect transition="in" filter="fade">
                                      <p:cBhvr>
                                        <p:cTn id="119" dur="500"/>
                                        <p:tgtEl>
                                          <p:spTgt spid="42"/>
                                        </p:tgtEl>
                                      </p:cBhvr>
                                    </p:animEffect>
                                  </p:childTnLst>
                                </p:cTn>
                              </p:par>
                              <p:par>
                                <p:cTn id="120" presetID="53" presetClass="entr" presetSubtype="16" fill="hold" grpId="0" nodeType="withEffect">
                                  <p:stCondLst>
                                    <p:cond delay="150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childTnLst>
                          </p:cTn>
                        </p:par>
                        <p:par>
                          <p:cTn id="125" fill="hold">
                            <p:stCondLst>
                              <p:cond delay="2000"/>
                            </p:stCondLst>
                            <p:childTnLst>
                              <p:par>
                                <p:cTn id="126" presetID="22" presetClass="entr" presetSubtype="4" fill="hold" nodeType="after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wipe(down)">
                                      <p:cBhvr>
                                        <p:cTn id="128" dur="500"/>
                                        <p:tgtEl>
                                          <p:spTgt spid="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p:cTn id="131" dur="500" fill="hold"/>
                                        <p:tgtEl>
                                          <p:spTgt spid="10"/>
                                        </p:tgtEl>
                                        <p:attrNameLst>
                                          <p:attrName>ppt_w</p:attrName>
                                        </p:attrNameLst>
                                      </p:cBhvr>
                                      <p:tavLst>
                                        <p:tav tm="0">
                                          <p:val>
                                            <p:fltVal val="0"/>
                                          </p:val>
                                        </p:tav>
                                        <p:tav tm="100000">
                                          <p:val>
                                            <p:strVal val="#ppt_w"/>
                                          </p:val>
                                        </p:tav>
                                      </p:tavLst>
                                    </p:anim>
                                    <p:anim calcmode="lin" valueType="num">
                                      <p:cBhvr>
                                        <p:cTn id="132" dur="500" fill="hold"/>
                                        <p:tgtEl>
                                          <p:spTgt spid="10"/>
                                        </p:tgtEl>
                                        <p:attrNameLst>
                                          <p:attrName>ppt_h</p:attrName>
                                        </p:attrNameLst>
                                      </p:cBhvr>
                                      <p:tavLst>
                                        <p:tav tm="0">
                                          <p:val>
                                            <p:fltVal val="0"/>
                                          </p:val>
                                        </p:tav>
                                        <p:tav tm="100000">
                                          <p:val>
                                            <p:strVal val="#ppt_h"/>
                                          </p:val>
                                        </p:tav>
                                      </p:tavLst>
                                    </p:anim>
                                    <p:animEffect transition="in" filter="fade">
                                      <p:cBhvr>
                                        <p:cTn id="133" dur="500"/>
                                        <p:tgtEl>
                                          <p:spTgt spid="10"/>
                                        </p:tgtEl>
                                      </p:cBhvr>
                                    </p:animEffect>
                                  </p:childTnLst>
                                </p:cTn>
                              </p:par>
                            </p:childTnLst>
                          </p:cTn>
                        </p:par>
                        <p:par>
                          <p:cTn id="134" fill="hold">
                            <p:stCondLst>
                              <p:cond delay="2500"/>
                            </p:stCondLst>
                            <p:childTnLst>
                              <p:par>
                                <p:cTn id="135" presetID="22" presetClass="entr" presetSubtype="4" fill="hold"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wipe(down)">
                                      <p:cBhvr>
                                        <p:cTn id="137" dur="500"/>
                                        <p:tgtEl>
                                          <p:spTgt spid="5"/>
                                        </p:tgtEl>
                                      </p:cBhvr>
                                    </p:animEffect>
                                  </p:childTnLst>
                                </p:cTn>
                              </p:par>
                            </p:childTnLst>
                          </p:cTn>
                        </p:par>
                        <p:par>
                          <p:cTn id="138" fill="hold">
                            <p:stCondLst>
                              <p:cond delay="3000"/>
                            </p:stCondLst>
                            <p:childTnLst>
                              <p:par>
                                <p:cTn id="139" presetID="22" presetClass="entr" presetSubtype="1"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wipe(up)">
                                      <p:cBhvr>
                                        <p:cTn id="141" dur="500"/>
                                        <p:tgtEl>
                                          <p:spTgt spid="6"/>
                                        </p:tgtEl>
                                      </p:cBhvr>
                                    </p:animEffect>
                                  </p:childTnLst>
                                </p:cTn>
                              </p:par>
                              <p:par>
                                <p:cTn id="142" presetID="53" presetClass="entr" presetSubtype="16" fill="hold" nodeType="withEffect">
                                  <p:stCondLst>
                                    <p:cond delay="0"/>
                                  </p:stCondLst>
                                  <p:childTnLst>
                                    <p:set>
                                      <p:cBhvr>
                                        <p:cTn id="143" dur="1" fill="hold">
                                          <p:stCondLst>
                                            <p:cond delay="0"/>
                                          </p:stCondLst>
                                        </p:cTn>
                                        <p:tgtEl>
                                          <p:spTgt spid="7"/>
                                        </p:tgtEl>
                                        <p:attrNameLst>
                                          <p:attrName>style.visibility</p:attrName>
                                        </p:attrNameLst>
                                      </p:cBhvr>
                                      <p:to>
                                        <p:strVal val="visible"/>
                                      </p:to>
                                    </p:set>
                                    <p:anim calcmode="lin" valueType="num">
                                      <p:cBhvr>
                                        <p:cTn id="144" dur="500" fill="hold"/>
                                        <p:tgtEl>
                                          <p:spTgt spid="7"/>
                                        </p:tgtEl>
                                        <p:attrNameLst>
                                          <p:attrName>ppt_w</p:attrName>
                                        </p:attrNameLst>
                                      </p:cBhvr>
                                      <p:tavLst>
                                        <p:tav tm="0">
                                          <p:val>
                                            <p:fltVal val="0"/>
                                          </p:val>
                                        </p:tav>
                                        <p:tav tm="100000">
                                          <p:val>
                                            <p:strVal val="#ppt_w"/>
                                          </p:val>
                                        </p:tav>
                                      </p:tavLst>
                                    </p:anim>
                                    <p:anim calcmode="lin" valueType="num">
                                      <p:cBhvr>
                                        <p:cTn id="145" dur="500" fill="hold"/>
                                        <p:tgtEl>
                                          <p:spTgt spid="7"/>
                                        </p:tgtEl>
                                        <p:attrNameLst>
                                          <p:attrName>ppt_h</p:attrName>
                                        </p:attrNameLst>
                                      </p:cBhvr>
                                      <p:tavLst>
                                        <p:tav tm="0">
                                          <p:val>
                                            <p:fltVal val="0"/>
                                          </p:val>
                                        </p:tav>
                                        <p:tav tm="100000">
                                          <p:val>
                                            <p:strVal val="#ppt_h"/>
                                          </p:val>
                                        </p:tav>
                                      </p:tavLst>
                                    </p:anim>
                                    <p:animEffect transition="in" filter="fade">
                                      <p:cBhvr>
                                        <p:cTn id="146" dur="500"/>
                                        <p:tgtEl>
                                          <p:spTgt spid="7"/>
                                        </p:tgtEl>
                                      </p:cBhvr>
                                    </p:animEffect>
                                  </p:childTnLst>
                                </p:cTn>
                              </p:par>
                            </p:childTnLst>
                          </p:cTn>
                        </p:par>
                        <p:par>
                          <p:cTn id="147" fill="hold">
                            <p:stCondLst>
                              <p:cond delay="3500"/>
                            </p:stCondLst>
                            <p:childTnLst>
                              <p:par>
                                <p:cTn id="148" presetID="22" presetClass="entr" presetSubtype="8" fill="hold" nodeType="after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wipe(left)">
                                      <p:cBhvr>
                                        <p:cTn id="1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7" grpId="0" animBg="1"/>
      <p:bldP spid="18" grpId="0" animBg="1"/>
      <p:bldP spid="19" grpId="0"/>
      <p:bldP spid="24" grpId="0" animBg="1"/>
      <p:bldP spid="25" grpId="0"/>
      <p:bldP spid="26" grpId="0" animBg="1"/>
      <p:bldP spid="30" grpId="0" animBg="1"/>
      <p:bldP spid="31" grpId="0"/>
      <p:bldP spid="32" grpId="0" animBg="1"/>
      <p:bldP spid="37" grpId="0" animBg="1"/>
      <p:bldP spid="38" grpId="0"/>
      <p:bldP spid="39" grpId="0" animBg="1"/>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161483" y="260648"/>
            <a:ext cx="1872208"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我们的优势</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73051" y="3237683"/>
            <a:ext cx="9649072"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7" name="矩形 496"/>
          <p:cNvSpPr/>
          <p:nvPr/>
        </p:nvSpPr>
        <p:spPr>
          <a:xfrm>
            <a:off x="1201717"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a:latin typeface="Impact MT Std" pitchFamily="34" charset="0"/>
                <a:ea typeface="微软雅黑" panose="020B0503020204020204" pitchFamily="34" charset="-122"/>
                <a:cs typeface="Times New Roman" panose="02020603050405020304" pitchFamily="18" charset="0"/>
              </a:rPr>
              <a:t>01.</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498" name="矩形 497"/>
          <p:cNvSpPr/>
          <p:nvPr/>
        </p:nvSpPr>
        <p:spPr>
          <a:xfrm>
            <a:off x="3721323"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a:latin typeface="Impact MT Std" pitchFamily="34" charset="0"/>
                <a:ea typeface="微软雅黑" panose="020B0503020204020204" pitchFamily="34" charset="-122"/>
                <a:cs typeface="Times New Roman" panose="02020603050405020304" pitchFamily="18" charset="0"/>
              </a:rPr>
              <a:t>02.</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499" name="矩形 498"/>
          <p:cNvSpPr/>
          <p:nvPr/>
        </p:nvSpPr>
        <p:spPr>
          <a:xfrm>
            <a:off x="6097587"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a:latin typeface="Impact MT Std" pitchFamily="34" charset="0"/>
                <a:ea typeface="微软雅黑" panose="020B0503020204020204" pitchFamily="34" charset="-122"/>
                <a:cs typeface="Times New Roman" panose="02020603050405020304" pitchFamily="18" charset="0"/>
              </a:rPr>
              <a:t>03.</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sp>
        <p:nvSpPr>
          <p:cNvPr id="500" name="矩形 499"/>
          <p:cNvSpPr/>
          <p:nvPr/>
        </p:nvSpPr>
        <p:spPr>
          <a:xfrm>
            <a:off x="8618541" y="3669731"/>
            <a:ext cx="2159566" cy="1343445"/>
          </a:xfrm>
          <a:prstGeom prst="rect">
            <a:avLst/>
          </a:prstGeom>
        </p:spPr>
        <p:txBody>
          <a:bodyPr wrap="none">
            <a:spAutoFit/>
          </a:bodyPr>
          <a:lstStyle/>
          <a:p>
            <a:pPr algn="ctr">
              <a:lnSpc>
                <a:spcPct val="130000"/>
              </a:lnSpc>
              <a:spcAft>
                <a:spcPts val="0"/>
              </a:spcAft>
              <a:defRPr/>
            </a:pP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en-US" altLang="zh-CN" b="1" kern="100" dirty="0">
                <a:latin typeface="Impact MT Std" pitchFamily="34" charset="0"/>
                <a:ea typeface="微软雅黑" panose="020B0503020204020204" pitchFamily="34" charset="-122"/>
                <a:cs typeface="Times New Roman" panose="02020603050405020304" pitchFamily="18" charset="0"/>
              </a:rPr>
              <a:t>04.</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输入名称</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在此输入详细文字介绍，</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和详细信息。</a:t>
            </a:r>
          </a:p>
        </p:txBody>
      </p:sp>
      <p:grpSp>
        <p:nvGrpSpPr>
          <p:cNvPr id="501" name="组合 500"/>
          <p:cNvGrpSpPr/>
          <p:nvPr/>
        </p:nvGrpSpPr>
        <p:grpSpPr>
          <a:xfrm>
            <a:off x="1891512" y="2869791"/>
            <a:ext cx="809832" cy="809832"/>
            <a:chOff x="304800" y="673100"/>
            <a:chExt cx="4000500" cy="4000500"/>
          </a:xfrm>
          <a:effectLst>
            <a:outerShdw blurRad="444500" dist="254000" dir="8100000" algn="tr" rotWithShape="0">
              <a:prstClr val="black">
                <a:alpha val="50000"/>
              </a:prstClr>
            </a:outerShdw>
          </a:effectLst>
        </p:grpSpPr>
        <p:sp>
          <p:nvSpPr>
            <p:cNvPr id="502" name="同心圆 5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3" name="椭圆 50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04" name="组合 503"/>
          <p:cNvGrpSpPr/>
          <p:nvPr/>
        </p:nvGrpSpPr>
        <p:grpSpPr>
          <a:xfrm>
            <a:off x="4370538" y="2884497"/>
            <a:ext cx="785234" cy="785234"/>
            <a:chOff x="304800" y="673100"/>
            <a:chExt cx="4000500" cy="4000500"/>
          </a:xfrm>
          <a:effectLst>
            <a:outerShdw blurRad="444500" dist="254000" dir="8100000" algn="tr" rotWithShape="0">
              <a:prstClr val="black">
                <a:alpha val="50000"/>
              </a:prstClr>
            </a:outerShdw>
          </a:effectLst>
        </p:grpSpPr>
        <p:sp>
          <p:nvSpPr>
            <p:cNvPr id="505" name="同心圆 5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6" name="椭圆 5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07" name="组合 506"/>
          <p:cNvGrpSpPr/>
          <p:nvPr/>
        </p:nvGrpSpPr>
        <p:grpSpPr>
          <a:xfrm>
            <a:off x="6787324" y="2852497"/>
            <a:ext cx="792362" cy="792362"/>
            <a:chOff x="304800" y="673100"/>
            <a:chExt cx="4000500" cy="4000500"/>
          </a:xfrm>
          <a:effectLst>
            <a:outerShdw blurRad="444500" dist="254000" dir="8100000" algn="tr" rotWithShape="0">
              <a:prstClr val="black">
                <a:alpha val="50000"/>
              </a:prstClr>
            </a:outerShdw>
          </a:effectLst>
        </p:grpSpPr>
        <p:sp>
          <p:nvSpPr>
            <p:cNvPr id="508" name="同心圆 5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9" name="椭圆 5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10" name="组合 509"/>
          <p:cNvGrpSpPr/>
          <p:nvPr/>
        </p:nvGrpSpPr>
        <p:grpSpPr>
          <a:xfrm>
            <a:off x="9253128" y="2884496"/>
            <a:ext cx="749289" cy="749289"/>
            <a:chOff x="304800" y="673100"/>
            <a:chExt cx="4000500" cy="4000500"/>
          </a:xfrm>
          <a:effectLst>
            <a:outerShdw blurRad="444500" dist="254000" dir="8100000" algn="tr" rotWithShape="0">
              <a:prstClr val="black">
                <a:alpha val="50000"/>
              </a:prstClr>
            </a:outerShdw>
          </a:effectLst>
        </p:grpSpPr>
        <p:sp>
          <p:nvSpPr>
            <p:cNvPr id="511" name="同心圆 5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2" name="椭圆 5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13" name="组合 512"/>
          <p:cNvGrpSpPr/>
          <p:nvPr/>
        </p:nvGrpSpPr>
        <p:grpSpPr>
          <a:xfrm>
            <a:off x="2117256" y="3069752"/>
            <a:ext cx="376013" cy="380667"/>
            <a:chOff x="5778500" y="3105150"/>
            <a:chExt cx="641350" cy="649288"/>
          </a:xfrm>
          <a:solidFill>
            <a:schemeClr val="tx1"/>
          </a:solidFill>
        </p:grpSpPr>
        <p:sp>
          <p:nvSpPr>
            <p:cNvPr id="514" name="Freeform 425"/>
            <p:cNvSpPr/>
            <p:nvPr/>
          </p:nvSpPr>
          <p:spPr bwMode="auto">
            <a:xfrm>
              <a:off x="5959475" y="3227388"/>
              <a:ext cx="217488" cy="438150"/>
            </a:xfrm>
            <a:custGeom>
              <a:avLst/>
              <a:gdLst>
                <a:gd name="T0" fmla="*/ 36 w 137"/>
                <a:gd name="T1" fmla="*/ 276 h 276"/>
                <a:gd name="T2" fmla="*/ 101 w 137"/>
                <a:gd name="T3" fmla="*/ 276 h 276"/>
                <a:gd name="T4" fmla="*/ 101 w 137"/>
                <a:gd name="T5" fmla="*/ 69 h 276"/>
                <a:gd name="T6" fmla="*/ 137 w 137"/>
                <a:gd name="T7" fmla="*/ 69 h 276"/>
                <a:gd name="T8" fmla="*/ 67 w 137"/>
                <a:gd name="T9" fmla="*/ 0 h 276"/>
                <a:gd name="T10" fmla="*/ 0 w 137"/>
                <a:gd name="T11" fmla="*/ 69 h 276"/>
                <a:gd name="T12" fmla="*/ 36 w 137"/>
                <a:gd name="T13" fmla="*/ 69 h 276"/>
                <a:gd name="T14" fmla="*/ 36 w 137"/>
                <a:gd name="T15" fmla="*/ 276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76">
                  <a:moveTo>
                    <a:pt x="36" y="276"/>
                  </a:moveTo>
                  <a:lnTo>
                    <a:pt x="101" y="276"/>
                  </a:lnTo>
                  <a:lnTo>
                    <a:pt x="101" y="69"/>
                  </a:lnTo>
                  <a:lnTo>
                    <a:pt x="137" y="69"/>
                  </a:lnTo>
                  <a:lnTo>
                    <a:pt x="67" y="0"/>
                  </a:lnTo>
                  <a:lnTo>
                    <a:pt x="0" y="69"/>
                  </a:lnTo>
                  <a:lnTo>
                    <a:pt x="36" y="69"/>
                  </a:lnTo>
                  <a:lnTo>
                    <a:pt x="3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426"/>
            <p:cNvSpPr/>
            <p:nvPr/>
          </p:nvSpPr>
          <p:spPr bwMode="auto">
            <a:xfrm>
              <a:off x="5783263" y="3398838"/>
              <a:ext cx="214313" cy="266700"/>
            </a:xfrm>
            <a:custGeom>
              <a:avLst/>
              <a:gdLst>
                <a:gd name="T0" fmla="*/ 36 w 135"/>
                <a:gd name="T1" fmla="*/ 168 h 168"/>
                <a:gd name="T2" fmla="*/ 98 w 135"/>
                <a:gd name="T3" fmla="*/ 168 h 168"/>
                <a:gd name="T4" fmla="*/ 98 w 135"/>
                <a:gd name="T5" fmla="*/ 70 h 168"/>
                <a:gd name="T6" fmla="*/ 135 w 135"/>
                <a:gd name="T7" fmla="*/ 70 h 168"/>
                <a:gd name="T8" fmla="*/ 67 w 135"/>
                <a:gd name="T9" fmla="*/ 0 h 168"/>
                <a:gd name="T10" fmla="*/ 0 w 135"/>
                <a:gd name="T11" fmla="*/ 70 h 168"/>
                <a:gd name="T12" fmla="*/ 36 w 135"/>
                <a:gd name="T13" fmla="*/ 70 h 168"/>
                <a:gd name="T14" fmla="*/ 36 w 135"/>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68">
                  <a:moveTo>
                    <a:pt x="36" y="168"/>
                  </a:moveTo>
                  <a:lnTo>
                    <a:pt x="98" y="168"/>
                  </a:lnTo>
                  <a:lnTo>
                    <a:pt x="98" y="70"/>
                  </a:lnTo>
                  <a:lnTo>
                    <a:pt x="135" y="70"/>
                  </a:lnTo>
                  <a:lnTo>
                    <a:pt x="67" y="0"/>
                  </a:lnTo>
                  <a:lnTo>
                    <a:pt x="0" y="70"/>
                  </a:lnTo>
                  <a:lnTo>
                    <a:pt x="36" y="70"/>
                  </a:lnTo>
                  <a:lnTo>
                    <a:pt x="36"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Rectangle 427"/>
            <p:cNvSpPr>
              <a:spLocks noChangeArrowheads="1"/>
            </p:cNvSpPr>
            <p:nvPr/>
          </p:nvSpPr>
          <p:spPr bwMode="auto">
            <a:xfrm>
              <a:off x="5778500" y="3692525"/>
              <a:ext cx="641350"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7" name="Oval 428"/>
            <p:cNvSpPr>
              <a:spLocks noChangeArrowheads="1"/>
            </p:cNvSpPr>
            <p:nvPr/>
          </p:nvSpPr>
          <p:spPr bwMode="auto">
            <a:xfrm>
              <a:off x="6248400" y="3105150"/>
              <a:ext cx="88900" cy="1095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429"/>
            <p:cNvSpPr/>
            <p:nvPr/>
          </p:nvSpPr>
          <p:spPr bwMode="auto">
            <a:xfrm>
              <a:off x="6188075" y="3222625"/>
              <a:ext cx="206375" cy="442913"/>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9" name="组合 518"/>
          <p:cNvGrpSpPr/>
          <p:nvPr/>
        </p:nvGrpSpPr>
        <p:grpSpPr>
          <a:xfrm>
            <a:off x="4569220" y="3060052"/>
            <a:ext cx="434124" cy="434124"/>
            <a:chOff x="5734050" y="3063875"/>
            <a:chExt cx="727075" cy="727075"/>
          </a:xfrm>
          <a:solidFill>
            <a:schemeClr val="tx1"/>
          </a:solidFill>
        </p:grpSpPr>
        <p:sp>
          <p:nvSpPr>
            <p:cNvPr id="520" name="Oval 123"/>
            <p:cNvSpPr>
              <a:spLocks noChangeArrowheads="1"/>
            </p:cNvSpPr>
            <p:nvPr/>
          </p:nvSpPr>
          <p:spPr bwMode="auto">
            <a:xfrm>
              <a:off x="6022975" y="3268663"/>
              <a:ext cx="144463" cy="176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24"/>
            <p:cNvSpPr/>
            <p:nvPr/>
          </p:nvSpPr>
          <p:spPr bwMode="auto">
            <a:xfrm>
              <a:off x="5948363" y="3463925"/>
              <a:ext cx="125413" cy="177800"/>
            </a:xfrm>
            <a:custGeom>
              <a:avLst/>
              <a:gdLst>
                <a:gd name="T0" fmla="*/ 21 w 33"/>
                <a:gd name="T1" fmla="*/ 20 h 47"/>
                <a:gd name="T2" fmla="*/ 25 w 33"/>
                <a:gd name="T3" fmla="*/ 12 h 47"/>
                <a:gd name="T4" fmla="*/ 15 w 33"/>
                <a:gd name="T5" fmla="*/ 7 h 47"/>
                <a:gd name="T6" fmla="*/ 23 w 33"/>
                <a:gd name="T7" fmla="*/ 0 h 47"/>
                <a:gd name="T8" fmla="*/ 23 w 33"/>
                <a:gd name="T9" fmla="*/ 0 h 47"/>
                <a:gd name="T10" fmla="*/ 14 w 33"/>
                <a:gd name="T11" fmla="*/ 1 h 47"/>
                <a:gd name="T12" fmla="*/ 13 w 33"/>
                <a:gd name="T13" fmla="*/ 1 h 47"/>
                <a:gd name="T14" fmla="*/ 13 w 33"/>
                <a:gd name="T15" fmla="*/ 1 h 47"/>
                <a:gd name="T16" fmla="*/ 2 w 33"/>
                <a:gd name="T17" fmla="*/ 12 h 47"/>
                <a:gd name="T18" fmla="*/ 0 w 33"/>
                <a:gd name="T19" fmla="*/ 34 h 47"/>
                <a:gd name="T20" fmla="*/ 33 w 33"/>
                <a:gd name="T21" fmla="*/ 47 h 47"/>
                <a:gd name="T22" fmla="*/ 33 w 33"/>
                <a:gd name="T23" fmla="*/ 47 h 47"/>
                <a:gd name="T24" fmla="*/ 21 w 33"/>
                <a:gd name="T25"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21" y="20"/>
                  </a:moveTo>
                  <a:cubicBezTo>
                    <a:pt x="25" y="12"/>
                    <a:pt x="25" y="12"/>
                    <a:pt x="25" y="12"/>
                  </a:cubicBezTo>
                  <a:cubicBezTo>
                    <a:pt x="15" y="7"/>
                    <a:pt x="15" y="7"/>
                    <a:pt x="15" y="7"/>
                  </a:cubicBezTo>
                  <a:cubicBezTo>
                    <a:pt x="23" y="0"/>
                    <a:pt x="23" y="0"/>
                    <a:pt x="23" y="0"/>
                  </a:cubicBezTo>
                  <a:cubicBezTo>
                    <a:pt x="23" y="0"/>
                    <a:pt x="23" y="0"/>
                    <a:pt x="23" y="0"/>
                  </a:cubicBezTo>
                  <a:cubicBezTo>
                    <a:pt x="20" y="0"/>
                    <a:pt x="17" y="0"/>
                    <a:pt x="14" y="1"/>
                  </a:cubicBezTo>
                  <a:cubicBezTo>
                    <a:pt x="14" y="1"/>
                    <a:pt x="13" y="1"/>
                    <a:pt x="13" y="1"/>
                  </a:cubicBezTo>
                  <a:cubicBezTo>
                    <a:pt x="13" y="1"/>
                    <a:pt x="13" y="1"/>
                    <a:pt x="13" y="1"/>
                  </a:cubicBezTo>
                  <a:cubicBezTo>
                    <a:pt x="7" y="1"/>
                    <a:pt x="2" y="6"/>
                    <a:pt x="2" y="12"/>
                  </a:cubicBezTo>
                  <a:cubicBezTo>
                    <a:pt x="0" y="34"/>
                    <a:pt x="0" y="34"/>
                    <a:pt x="0" y="34"/>
                  </a:cubicBezTo>
                  <a:cubicBezTo>
                    <a:pt x="9" y="41"/>
                    <a:pt x="20" y="46"/>
                    <a:pt x="33" y="47"/>
                  </a:cubicBezTo>
                  <a:cubicBezTo>
                    <a:pt x="33" y="47"/>
                    <a:pt x="33" y="47"/>
                    <a:pt x="33" y="47"/>
                  </a:cubicBezTo>
                  <a:lnTo>
                    <a:pt x="2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25"/>
            <p:cNvSpPr/>
            <p:nvPr/>
          </p:nvSpPr>
          <p:spPr bwMode="auto">
            <a:xfrm>
              <a:off x="6122988" y="3463925"/>
              <a:ext cx="125413" cy="177800"/>
            </a:xfrm>
            <a:custGeom>
              <a:avLst/>
              <a:gdLst>
                <a:gd name="T0" fmla="*/ 31 w 33"/>
                <a:gd name="T1" fmla="*/ 12 h 47"/>
                <a:gd name="T2" fmla="*/ 20 w 33"/>
                <a:gd name="T3" fmla="*/ 1 h 47"/>
                <a:gd name="T4" fmla="*/ 20 w 33"/>
                <a:gd name="T5" fmla="*/ 1 h 47"/>
                <a:gd name="T6" fmla="*/ 18 w 33"/>
                <a:gd name="T7" fmla="*/ 1 h 47"/>
                <a:gd name="T8" fmla="*/ 9 w 33"/>
                <a:gd name="T9" fmla="*/ 0 h 47"/>
                <a:gd name="T10" fmla="*/ 9 w 33"/>
                <a:gd name="T11" fmla="*/ 0 h 47"/>
                <a:gd name="T12" fmla="*/ 17 w 33"/>
                <a:gd name="T13" fmla="*/ 7 h 47"/>
                <a:gd name="T14" fmla="*/ 7 w 33"/>
                <a:gd name="T15" fmla="*/ 12 h 47"/>
                <a:gd name="T16" fmla="*/ 12 w 33"/>
                <a:gd name="T17" fmla="*/ 20 h 47"/>
                <a:gd name="T18" fmla="*/ 0 w 33"/>
                <a:gd name="T19" fmla="*/ 47 h 47"/>
                <a:gd name="T20" fmla="*/ 0 w 33"/>
                <a:gd name="T21" fmla="*/ 47 h 47"/>
                <a:gd name="T22" fmla="*/ 33 w 33"/>
                <a:gd name="T23" fmla="*/ 34 h 47"/>
                <a:gd name="T24" fmla="*/ 31 w 33"/>
                <a:gd name="T2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31" y="12"/>
                  </a:moveTo>
                  <a:cubicBezTo>
                    <a:pt x="31" y="6"/>
                    <a:pt x="26" y="1"/>
                    <a:pt x="20" y="1"/>
                  </a:cubicBezTo>
                  <a:cubicBezTo>
                    <a:pt x="20" y="1"/>
                    <a:pt x="20" y="1"/>
                    <a:pt x="20" y="1"/>
                  </a:cubicBezTo>
                  <a:cubicBezTo>
                    <a:pt x="19" y="1"/>
                    <a:pt x="19" y="1"/>
                    <a:pt x="18" y="1"/>
                  </a:cubicBezTo>
                  <a:cubicBezTo>
                    <a:pt x="15" y="0"/>
                    <a:pt x="12" y="0"/>
                    <a:pt x="9" y="0"/>
                  </a:cubicBezTo>
                  <a:cubicBezTo>
                    <a:pt x="9" y="0"/>
                    <a:pt x="9" y="0"/>
                    <a:pt x="9" y="0"/>
                  </a:cubicBezTo>
                  <a:cubicBezTo>
                    <a:pt x="17" y="7"/>
                    <a:pt x="17" y="7"/>
                    <a:pt x="17" y="7"/>
                  </a:cubicBezTo>
                  <a:cubicBezTo>
                    <a:pt x="7" y="12"/>
                    <a:pt x="7" y="12"/>
                    <a:pt x="7" y="12"/>
                  </a:cubicBezTo>
                  <a:cubicBezTo>
                    <a:pt x="12" y="20"/>
                    <a:pt x="12" y="20"/>
                    <a:pt x="12" y="20"/>
                  </a:cubicBezTo>
                  <a:cubicBezTo>
                    <a:pt x="0" y="47"/>
                    <a:pt x="0" y="47"/>
                    <a:pt x="0" y="47"/>
                  </a:cubicBezTo>
                  <a:cubicBezTo>
                    <a:pt x="0" y="47"/>
                    <a:pt x="0" y="47"/>
                    <a:pt x="0" y="47"/>
                  </a:cubicBezTo>
                  <a:cubicBezTo>
                    <a:pt x="12" y="46"/>
                    <a:pt x="24" y="41"/>
                    <a:pt x="33" y="34"/>
                  </a:cubicBezTo>
                  <a:lnTo>
                    <a:pt x="3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26"/>
            <p:cNvSpPr/>
            <p:nvPr/>
          </p:nvSpPr>
          <p:spPr bwMode="auto">
            <a:xfrm>
              <a:off x="6073775" y="3455988"/>
              <a:ext cx="49213" cy="190500"/>
            </a:xfrm>
            <a:custGeom>
              <a:avLst/>
              <a:gdLst>
                <a:gd name="T0" fmla="*/ 11 w 13"/>
                <a:gd name="T1" fmla="*/ 10 h 50"/>
                <a:gd name="T2" fmla="*/ 12 w 13"/>
                <a:gd name="T3" fmla="*/ 9 h 50"/>
                <a:gd name="T4" fmla="*/ 10 w 13"/>
                <a:gd name="T5" fmla="*/ 0 h 50"/>
                <a:gd name="T6" fmla="*/ 2 w 13"/>
                <a:gd name="T7" fmla="*/ 0 h 50"/>
                <a:gd name="T8" fmla="*/ 0 w 13"/>
                <a:gd name="T9" fmla="*/ 9 h 50"/>
                <a:gd name="T10" fmla="*/ 2 w 13"/>
                <a:gd name="T11" fmla="*/ 10 h 50"/>
                <a:gd name="T12" fmla="*/ 0 w 13"/>
                <a:gd name="T13" fmla="*/ 49 h 50"/>
                <a:gd name="T14" fmla="*/ 0 w 13"/>
                <a:gd name="T15" fmla="*/ 49 h 50"/>
                <a:gd name="T16" fmla="*/ 6 w 13"/>
                <a:gd name="T17" fmla="*/ 50 h 50"/>
                <a:gd name="T18" fmla="*/ 13 w 13"/>
                <a:gd name="T19" fmla="*/ 49 h 50"/>
                <a:gd name="T20" fmla="*/ 13 w 13"/>
                <a:gd name="T21" fmla="*/ 49 h 50"/>
                <a:gd name="T22" fmla="*/ 11 w 13"/>
                <a:gd name="T23"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50">
                  <a:moveTo>
                    <a:pt x="11" y="10"/>
                  </a:moveTo>
                  <a:cubicBezTo>
                    <a:pt x="12" y="9"/>
                    <a:pt x="12" y="9"/>
                    <a:pt x="12" y="9"/>
                  </a:cubicBezTo>
                  <a:cubicBezTo>
                    <a:pt x="10" y="0"/>
                    <a:pt x="10" y="0"/>
                    <a:pt x="10" y="0"/>
                  </a:cubicBezTo>
                  <a:cubicBezTo>
                    <a:pt x="2" y="0"/>
                    <a:pt x="2" y="0"/>
                    <a:pt x="2" y="0"/>
                  </a:cubicBezTo>
                  <a:cubicBezTo>
                    <a:pt x="0" y="9"/>
                    <a:pt x="0" y="9"/>
                    <a:pt x="0" y="9"/>
                  </a:cubicBezTo>
                  <a:cubicBezTo>
                    <a:pt x="2" y="10"/>
                    <a:pt x="2" y="10"/>
                    <a:pt x="2" y="10"/>
                  </a:cubicBezTo>
                  <a:cubicBezTo>
                    <a:pt x="0" y="49"/>
                    <a:pt x="0" y="49"/>
                    <a:pt x="0" y="49"/>
                  </a:cubicBezTo>
                  <a:cubicBezTo>
                    <a:pt x="0" y="49"/>
                    <a:pt x="0" y="49"/>
                    <a:pt x="0" y="49"/>
                  </a:cubicBezTo>
                  <a:cubicBezTo>
                    <a:pt x="2" y="50"/>
                    <a:pt x="4" y="50"/>
                    <a:pt x="6" y="50"/>
                  </a:cubicBezTo>
                  <a:cubicBezTo>
                    <a:pt x="8" y="50"/>
                    <a:pt x="11" y="50"/>
                    <a:pt x="13" y="49"/>
                  </a:cubicBezTo>
                  <a:cubicBezTo>
                    <a:pt x="13" y="49"/>
                    <a:pt x="13" y="49"/>
                    <a:pt x="13" y="49"/>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27"/>
            <p:cNvSpPr>
              <a:spLocks noEditPoints="1"/>
            </p:cNvSpPr>
            <p:nvPr/>
          </p:nvSpPr>
          <p:spPr bwMode="auto">
            <a:xfrm>
              <a:off x="5859463" y="3189288"/>
              <a:ext cx="476250" cy="476250"/>
            </a:xfrm>
            <a:custGeom>
              <a:avLst/>
              <a:gdLst>
                <a:gd name="T0" fmla="*/ 63 w 125"/>
                <a:gd name="T1" fmla="*/ 125 h 125"/>
                <a:gd name="T2" fmla="*/ 0 w 125"/>
                <a:gd name="T3" fmla="*/ 62 h 125"/>
                <a:gd name="T4" fmla="*/ 63 w 125"/>
                <a:gd name="T5" fmla="*/ 0 h 125"/>
                <a:gd name="T6" fmla="*/ 125 w 125"/>
                <a:gd name="T7" fmla="*/ 62 h 125"/>
                <a:gd name="T8" fmla="*/ 63 w 125"/>
                <a:gd name="T9" fmla="*/ 125 h 125"/>
                <a:gd name="T10" fmla="*/ 63 w 125"/>
                <a:gd name="T11" fmla="*/ 9 h 125"/>
                <a:gd name="T12" fmla="*/ 9 w 125"/>
                <a:gd name="T13" fmla="*/ 62 h 125"/>
                <a:gd name="T14" fmla="*/ 63 w 125"/>
                <a:gd name="T15" fmla="*/ 116 h 125"/>
                <a:gd name="T16" fmla="*/ 116 w 125"/>
                <a:gd name="T17" fmla="*/ 62 h 125"/>
                <a:gd name="T18" fmla="*/ 63 w 125"/>
                <a:gd name="T19"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125"/>
                  </a:moveTo>
                  <a:cubicBezTo>
                    <a:pt x="28" y="125"/>
                    <a:pt x="0" y="97"/>
                    <a:pt x="0" y="62"/>
                  </a:cubicBezTo>
                  <a:cubicBezTo>
                    <a:pt x="0" y="28"/>
                    <a:pt x="28" y="0"/>
                    <a:pt x="63" y="0"/>
                  </a:cubicBezTo>
                  <a:cubicBezTo>
                    <a:pt x="97" y="0"/>
                    <a:pt x="125" y="28"/>
                    <a:pt x="125" y="62"/>
                  </a:cubicBezTo>
                  <a:cubicBezTo>
                    <a:pt x="125" y="97"/>
                    <a:pt x="97" y="125"/>
                    <a:pt x="63" y="125"/>
                  </a:cubicBezTo>
                  <a:close/>
                  <a:moveTo>
                    <a:pt x="63" y="9"/>
                  </a:moveTo>
                  <a:cubicBezTo>
                    <a:pt x="33" y="9"/>
                    <a:pt x="9" y="33"/>
                    <a:pt x="9" y="62"/>
                  </a:cubicBezTo>
                  <a:cubicBezTo>
                    <a:pt x="9" y="92"/>
                    <a:pt x="33" y="116"/>
                    <a:pt x="63" y="116"/>
                  </a:cubicBezTo>
                  <a:cubicBezTo>
                    <a:pt x="92" y="116"/>
                    <a:pt x="116" y="92"/>
                    <a:pt x="116" y="62"/>
                  </a:cubicBezTo>
                  <a:cubicBezTo>
                    <a:pt x="116" y="33"/>
                    <a:pt x="92" y="9"/>
                    <a:pt x="6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Oval 128"/>
            <p:cNvSpPr>
              <a:spLocks noChangeArrowheads="1"/>
            </p:cNvSpPr>
            <p:nvPr/>
          </p:nvSpPr>
          <p:spPr bwMode="auto">
            <a:xfrm>
              <a:off x="6049963" y="3063875"/>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29"/>
            <p:cNvSpPr/>
            <p:nvPr/>
          </p:nvSpPr>
          <p:spPr bwMode="auto">
            <a:xfrm>
              <a:off x="6080125" y="3109913"/>
              <a:ext cx="34925" cy="95250"/>
            </a:xfrm>
            <a:custGeom>
              <a:avLst/>
              <a:gdLst>
                <a:gd name="T0" fmla="*/ 22 w 22"/>
                <a:gd name="T1" fmla="*/ 60 h 60"/>
                <a:gd name="T2" fmla="*/ 0 w 22"/>
                <a:gd name="T3" fmla="*/ 60 h 60"/>
                <a:gd name="T4" fmla="*/ 0 w 22"/>
                <a:gd name="T5" fmla="*/ 0 h 60"/>
                <a:gd name="T6" fmla="*/ 22 w 22"/>
                <a:gd name="T7" fmla="*/ 0 h 60"/>
                <a:gd name="T8" fmla="*/ 22 w 22"/>
                <a:gd name="T9" fmla="*/ 60 h 60"/>
                <a:gd name="T10" fmla="*/ 22 w 22"/>
                <a:gd name="T11" fmla="*/ 60 h 60"/>
              </a:gdLst>
              <a:ahLst/>
              <a:cxnLst>
                <a:cxn ang="0">
                  <a:pos x="T0" y="T1"/>
                </a:cxn>
                <a:cxn ang="0">
                  <a:pos x="T2" y="T3"/>
                </a:cxn>
                <a:cxn ang="0">
                  <a:pos x="T4" y="T5"/>
                </a:cxn>
                <a:cxn ang="0">
                  <a:pos x="T6" y="T7"/>
                </a:cxn>
                <a:cxn ang="0">
                  <a:pos x="T8" y="T9"/>
                </a:cxn>
                <a:cxn ang="0">
                  <a:pos x="T10" y="T11"/>
                </a:cxn>
              </a:cxnLst>
              <a:rect l="0" t="0" r="r" b="b"/>
              <a:pathLst>
                <a:path w="22" h="60">
                  <a:moveTo>
                    <a:pt x="22" y="60"/>
                  </a:moveTo>
                  <a:lnTo>
                    <a:pt x="0" y="60"/>
                  </a:lnTo>
                  <a:lnTo>
                    <a:pt x="0" y="0"/>
                  </a:lnTo>
                  <a:lnTo>
                    <a:pt x="22" y="0"/>
                  </a:lnTo>
                  <a:lnTo>
                    <a:pt x="22" y="60"/>
                  </a:lnTo>
                  <a:lnTo>
                    <a:pt x="2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Oval 130"/>
            <p:cNvSpPr>
              <a:spLocks noChangeArrowheads="1"/>
            </p:cNvSpPr>
            <p:nvPr/>
          </p:nvSpPr>
          <p:spPr bwMode="auto">
            <a:xfrm>
              <a:off x="6049963" y="369570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31"/>
            <p:cNvSpPr/>
            <p:nvPr/>
          </p:nvSpPr>
          <p:spPr bwMode="auto">
            <a:xfrm>
              <a:off x="6080125" y="3646488"/>
              <a:ext cx="34925" cy="98425"/>
            </a:xfrm>
            <a:custGeom>
              <a:avLst/>
              <a:gdLst>
                <a:gd name="T0" fmla="*/ 22 w 22"/>
                <a:gd name="T1" fmla="*/ 62 h 62"/>
                <a:gd name="T2" fmla="*/ 0 w 22"/>
                <a:gd name="T3" fmla="*/ 62 h 62"/>
                <a:gd name="T4" fmla="*/ 0 w 22"/>
                <a:gd name="T5" fmla="*/ 0 h 62"/>
                <a:gd name="T6" fmla="*/ 22 w 22"/>
                <a:gd name="T7" fmla="*/ 0 h 62"/>
                <a:gd name="T8" fmla="*/ 22 w 22"/>
                <a:gd name="T9" fmla="*/ 62 h 62"/>
                <a:gd name="T10" fmla="*/ 22 w 22"/>
                <a:gd name="T11" fmla="*/ 62 h 62"/>
              </a:gdLst>
              <a:ahLst/>
              <a:cxnLst>
                <a:cxn ang="0">
                  <a:pos x="T0" y="T1"/>
                </a:cxn>
                <a:cxn ang="0">
                  <a:pos x="T2" y="T3"/>
                </a:cxn>
                <a:cxn ang="0">
                  <a:pos x="T4" y="T5"/>
                </a:cxn>
                <a:cxn ang="0">
                  <a:pos x="T6" y="T7"/>
                </a:cxn>
                <a:cxn ang="0">
                  <a:pos x="T8" y="T9"/>
                </a:cxn>
                <a:cxn ang="0">
                  <a:pos x="T10" y="T11"/>
                </a:cxn>
              </a:cxnLst>
              <a:rect l="0" t="0" r="r" b="b"/>
              <a:pathLst>
                <a:path w="22" h="62">
                  <a:moveTo>
                    <a:pt x="22" y="62"/>
                  </a:moveTo>
                  <a:lnTo>
                    <a:pt x="0" y="62"/>
                  </a:lnTo>
                  <a:lnTo>
                    <a:pt x="0" y="0"/>
                  </a:lnTo>
                  <a:lnTo>
                    <a:pt x="22" y="0"/>
                  </a:lnTo>
                  <a:lnTo>
                    <a:pt x="22" y="62"/>
                  </a:lnTo>
                  <a:lnTo>
                    <a:pt x="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Oval 132"/>
            <p:cNvSpPr>
              <a:spLocks noChangeArrowheads="1"/>
            </p:cNvSpPr>
            <p:nvPr/>
          </p:nvSpPr>
          <p:spPr bwMode="auto">
            <a:xfrm>
              <a:off x="6365875" y="3379788"/>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33"/>
            <p:cNvSpPr/>
            <p:nvPr/>
          </p:nvSpPr>
          <p:spPr bwMode="auto">
            <a:xfrm>
              <a:off x="6319838" y="3409950"/>
              <a:ext cx="95250" cy="34925"/>
            </a:xfrm>
            <a:custGeom>
              <a:avLst/>
              <a:gdLst>
                <a:gd name="T0" fmla="*/ 60 w 60"/>
                <a:gd name="T1" fmla="*/ 22 h 22"/>
                <a:gd name="T2" fmla="*/ 0 w 60"/>
                <a:gd name="T3" fmla="*/ 22 h 22"/>
                <a:gd name="T4" fmla="*/ 0 w 60"/>
                <a:gd name="T5" fmla="*/ 0 h 22"/>
                <a:gd name="T6" fmla="*/ 60 w 60"/>
                <a:gd name="T7" fmla="*/ 0 h 22"/>
                <a:gd name="T8" fmla="*/ 60 w 60"/>
                <a:gd name="T9" fmla="*/ 22 h 22"/>
                <a:gd name="T10" fmla="*/ 60 w 60"/>
                <a:gd name="T11" fmla="*/ 22 h 22"/>
              </a:gdLst>
              <a:ahLst/>
              <a:cxnLst>
                <a:cxn ang="0">
                  <a:pos x="T0" y="T1"/>
                </a:cxn>
                <a:cxn ang="0">
                  <a:pos x="T2" y="T3"/>
                </a:cxn>
                <a:cxn ang="0">
                  <a:pos x="T4" y="T5"/>
                </a:cxn>
                <a:cxn ang="0">
                  <a:pos x="T6" y="T7"/>
                </a:cxn>
                <a:cxn ang="0">
                  <a:pos x="T8" y="T9"/>
                </a:cxn>
                <a:cxn ang="0">
                  <a:pos x="T10" y="T11"/>
                </a:cxn>
              </a:cxnLst>
              <a:rect l="0" t="0" r="r" b="b"/>
              <a:pathLst>
                <a:path w="60" h="22">
                  <a:moveTo>
                    <a:pt x="60" y="22"/>
                  </a:moveTo>
                  <a:lnTo>
                    <a:pt x="0" y="22"/>
                  </a:lnTo>
                  <a:lnTo>
                    <a:pt x="0" y="0"/>
                  </a:lnTo>
                  <a:lnTo>
                    <a:pt x="60" y="0"/>
                  </a:lnTo>
                  <a:lnTo>
                    <a:pt x="60" y="22"/>
                  </a:lnTo>
                  <a:lnTo>
                    <a:pt x="6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Oval 134"/>
            <p:cNvSpPr>
              <a:spLocks noChangeArrowheads="1"/>
            </p:cNvSpPr>
            <p:nvPr/>
          </p:nvSpPr>
          <p:spPr bwMode="auto">
            <a:xfrm>
              <a:off x="5734050" y="3379788"/>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35"/>
            <p:cNvSpPr/>
            <p:nvPr/>
          </p:nvSpPr>
          <p:spPr bwMode="auto">
            <a:xfrm>
              <a:off x="5780088" y="3409950"/>
              <a:ext cx="98425" cy="34925"/>
            </a:xfrm>
            <a:custGeom>
              <a:avLst/>
              <a:gdLst>
                <a:gd name="T0" fmla="*/ 62 w 62"/>
                <a:gd name="T1" fmla="*/ 22 h 22"/>
                <a:gd name="T2" fmla="*/ 0 w 62"/>
                <a:gd name="T3" fmla="*/ 22 h 22"/>
                <a:gd name="T4" fmla="*/ 0 w 62"/>
                <a:gd name="T5" fmla="*/ 0 h 22"/>
                <a:gd name="T6" fmla="*/ 62 w 62"/>
                <a:gd name="T7" fmla="*/ 0 h 22"/>
                <a:gd name="T8" fmla="*/ 62 w 62"/>
                <a:gd name="T9" fmla="*/ 22 h 22"/>
                <a:gd name="T10" fmla="*/ 62 w 62"/>
                <a:gd name="T11" fmla="*/ 22 h 22"/>
              </a:gdLst>
              <a:ahLst/>
              <a:cxnLst>
                <a:cxn ang="0">
                  <a:pos x="T0" y="T1"/>
                </a:cxn>
                <a:cxn ang="0">
                  <a:pos x="T2" y="T3"/>
                </a:cxn>
                <a:cxn ang="0">
                  <a:pos x="T4" y="T5"/>
                </a:cxn>
                <a:cxn ang="0">
                  <a:pos x="T6" y="T7"/>
                </a:cxn>
                <a:cxn ang="0">
                  <a:pos x="T8" y="T9"/>
                </a:cxn>
                <a:cxn ang="0">
                  <a:pos x="T10" y="T11"/>
                </a:cxn>
              </a:cxnLst>
              <a:rect l="0" t="0" r="r" b="b"/>
              <a:pathLst>
                <a:path w="62" h="22">
                  <a:moveTo>
                    <a:pt x="62" y="22"/>
                  </a:moveTo>
                  <a:lnTo>
                    <a:pt x="0" y="22"/>
                  </a:lnTo>
                  <a:lnTo>
                    <a:pt x="0" y="0"/>
                  </a:lnTo>
                  <a:lnTo>
                    <a:pt x="62" y="0"/>
                  </a:lnTo>
                  <a:lnTo>
                    <a:pt x="62" y="22"/>
                  </a:lnTo>
                  <a:lnTo>
                    <a:pt x="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36"/>
            <p:cNvSpPr/>
            <p:nvPr/>
          </p:nvSpPr>
          <p:spPr bwMode="auto">
            <a:xfrm>
              <a:off x="6270625" y="3151188"/>
              <a:ext cx="103188" cy="103188"/>
            </a:xfrm>
            <a:custGeom>
              <a:avLst/>
              <a:gdLst>
                <a:gd name="T0" fmla="*/ 22 w 27"/>
                <a:gd name="T1" fmla="*/ 22 h 27"/>
                <a:gd name="T2" fmla="*/ 5 w 27"/>
                <a:gd name="T3" fmla="*/ 22 h 27"/>
                <a:gd name="T4" fmla="*/ 5 w 27"/>
                <a:gd name="T5" fmla="*/ 5 h 27"/>
                <a:gd name="T6" fmla="*/ 22 w 27"/>
                <a:gd name="T7" fmla="*/ 5 h 27"/>
                <a:gd name="T8" fmla="*/ 22 w 27"/>
                <a:gd name="T9" fmla="*/ 22 h 27"/>
              </a:gdLst>
              <a:ahLst/>
              <a:cxnLst>
                <a:cxn ang="0">
                  <a:pos x="T0" y="T1"/>
                </a:cxn>
                <a:cxn ang="0">
                  <a:pos x="T2" y="T3"/>
                </a:cxn>
                <a:cxn ang="0">
                  <a:pos x="T4" y="T5"/>
                </a:cxn>
                <a:cxn ang="0">
                  <a:pos x="T6" y="T7"/>
                </a:cxn>
                <a:cxn ang="0">
                  <a:pos x="T8" y="T9"/>
                </a:cxn>
              </a:cxnLst>
              <a:rect l="0" t="0" r="r" b="b"/>
              <a:pathLst>
                <a:path w="27" h="27">
                  <a:moveTo>
                    <a:pt x="22" y="22"/>
                  </a:moveTo>
                  <a:cubicBezTo>
                    <a:pt x="17" y="27"/>
                    <a:pt x="9" y="27"/>
                    <a:pt x="5" y="22"/>
                  </a:cubicBezTo>
                  <a:cubicBezTo>
                    <a:pt x="0" y="18"/>
                    <a:pt x="0" y="10"/>
                    <a:pt x="5" y="5"/>
                  </a:cubicBezTo>
                  <a:cubicBezTo>
                    <a:pt x="9" y="0"/>
                    <a:pt x="17" y="0"/>
                    <a:pt x="22" y="5"/>
                  </a:cubicBezTo>
                  <a:cubicBezTo>
                    <a:pt x="27" y="10"/>
                    <a:pt x="27" y="18"/>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37"/>
            <p:cNvSpPr/>
            <p:nvPr/>
          </p:nvSpPr>
          <p:spPr bwMode="auto">
            <a:xfrm>
              <a:off x="6243638" y="3194050"/>
              <a:ext cx="87313" cy="90488"/>
            </a:xfrm>
            <a:custGeom>
              <a:avLst/>
              <a:gdLst>
                <a:gd name="T0" fmla="*/ 15 w 55"/>
                <a:gd name="T1" fmla="*/ 57 h 57"/>
                <a:gd name="T2" fmla="*/ 0 w 55"/>
                <a:gd name="T3" fmla="*/ 40 h 57"/>
                <a:gd name="T4" fmla="*/ 41 w 55"/>
                <a:gd name="T5" fmla="*/ 0 h 57"/>
                <a:gd name="T6" fmla="*/ 55 w 55"/>
                <a:gd name="T7" fmla="*/ 14 h 57"/>
                <a:gd name="T8" fmla="*/ 15 w 55"/>
                <a:gd name="T9" fmla="*/ 57 h 57"/>
                <a:gd name="T10" fmla="*/ 15 w 55"/>
                <a:gd name="T11" fmla="*/ 57 h 57"/>
              </a:gdLst>
              <a:ahLst/>
              <a:cxnLst>
                <a:cxn ang="0">
                  <a:pos x="T0" y="T1"/>
                </a:cxn>
                <a:cxn ang="0">
                  <a:pos x="T2" y="T3"/>
                </a:cxn>
                <a:cxn ang="0">
                  <a:pos x="T4" y="T5"/>
                </a:cxn>
                <a:cxn ang="0">
                  <a:pos x="T6" y="T7"/>
                </a:cxn>
                <a:cxn ang="0">
                  <a:pos x="T8" y="T9"/>
                </a:cxn>
                <a:cxn ang="0">
                  <a:pos x="T10" y="T11"/>
                </a:cxn>
              </a:cxnLst>
              <a:rect l="0" t="0" r="r" b="b"/>
              <a:pathLst>
                <a:path w="55" h="57">
                  <a:moveTo>
                    <a:pt x="15" y="57"/>
                  </a:moveTo>
                  <a:lnTo>
                    <a:pt x="0" y="40"/>
                  </a:lnTo>
                  <a:lnTo>
                    <a:pt x="41" y="0"/>
                  </a:lnTo>
                  <a:lnTo>
                    <a:pt x="55" y="14"/>
                  </a:lnTo>
                  <a:lnTo>
                    <a:pt x="15" y="57"/>
                  </a:lnTo>
                  <a:lnTo>
                    <a:pt x="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38"/>
            <p:cNvSpPr/>
            <p:nvPr/>
          </p:nvSpPr>
          <p:spPr bwMode="auto">
            <a:xfrm>
              <a:off x="5821363" y="3600450"/>
              <a:ext cx="103188" cy="103188"/>
            </a:xfrm>
            <a:custGeom>
              <a:avLst/>
              <a:gdLst>
                <a:gd name="T0" fmla="*/ 5 w 27"/>
                <a:gd name="T1" fmla="*/ 5 h 27"/>
                <a:gd name="T2" fmla="*/ 22 w 27"/>
                <a:gd name="T3" fmla="*/ 5 h 27"/>
                <a:gd name="T4" fmla="*/ 22 w 27"/>
                <a:gd name="T5" fmla="*/ 22 h 27"/>
                <a:gd name="T6" fmla="*/ 5 w 27"/>
                <a:gd name="T7" fmla="*/ 22 h 27"/>
                <a:gd name="T8" fmla="*/ 5 w 27"/>
                <a:gd name="T9" fmla="*/ 5 h 27"/>
              </a:gdLst>
              <a:ahLst/>
              <a:cxnLst>
                <a:cxn ang="0">
                  <a:pos x="T0" y="T1"/>
                </a:cxn>
                <a:cxn ang="0">
                  <a:pos x="T2" y="T3"/>
                </a:cxn>
                <a:cxn ang="0">
                  <a:pos x="T4" y="T5"/>
                </a:cxn>
                <a:cxn ang="0">
                  <a:pos x="T6" y="T7"/>
                </a:cxn>
                <a:cxn ang="0">
                  <a:pos x="T8" y="T9"/>
                </a:cxn>
              </a:cxnLst>
              <a:rect l="0" t="0" r="r" b="b"/>
              <a:pathLst>
                <a:path w="27" h="27">
                  <a:moveTo>
                    <a:pt x="5" y="5"/>
                  </a:moveTo>
                  <a:cubicBezTo>
                    <a:pt x="10" y="0"/>
                    <a:pt x="18" y="0"/>
                    <a:pt x="22" y="5"/>
                  </a:cubicBezTo>
                  <a:cubicBezTo>
                    <a:pt x="27" y="9"/>
                    <a:pt x="27" y="17"/>
                    <a:pt x="22" y="22"/>
                  </a:cubicBezTo>
                  <a:cubicBezTo>
                    <a:pt x="18" y="27"/>
                    <a:pt x="10" y="27"/>
                    <a:pt x="5" y="22"/>
                  </a:cubicBezTo>
                  <a:cubicBezTo>
                    <a:pt x="0" y="17"/>
                    <a:pt x="0" y="9"/>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9"/>
            <p:cNvSpPr/>
            <p:nvPr/>
          </p:nvSpPr>
          <p:spPr bwMode="auto">
            <a:xfrm>
              <a:off x="5864225" y="3570288"/>
              <a:ext cx="90488" cy="90488"/>
            </a:xfrm>
            <a:custGeom>
              <a:avLst/>
              <a:gdLst>
                <a:gd name="T0" fmla="*/ 14 w 57"/>
                <a:gd name="T1" fmla="*/ 57 h 57"/>
                <a:gd name="T2" fmla="*/ 0 w 57"/>
                <a:gd name="T3" fmla="*/ 43 h 57"/>
                <a:gd name="T4" fmla="*/ 41 w 57"/>
                <a:gd name="T5" fmla="*/ 0 h 57"/>
                <a:gd name="T6" fmla="*/ 57 w 57"/>
                <a:gd name="T7" fmla="*/ 17 h 57"/>
                <a:gd name="T8" fmla="*/ 14 w 57"/>
                <a:gd name="T9" fmla="*/ 57 h 57"/>
                <a:gd name="T10" fmla="*/ 14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14" y="57"/>
                  </a:moveTo>
                  <a:lnTo>
                    <a:pt x="0" y="43"/>
                  </a:lnTo>
                  <a:lnTo>
                    <a:pt x="41" y="0"/>
                  </a:lnTo>
                  <a:lnTo>
                    <a:pt x="57" y="17"/>
                  </a:lnTo>
                  <a:lnTo>
                    <a:pt x="14" y="57"/>
                  </a:lnTo>
                  <a:lnTo>
                    <a:pt x="14"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0"/>
            <p:cNvSpPr/>
            <p:nvPr/>
          </p:nvSpPr>
          <p:spPr bwMode="auto">
            <a:xfrm>
              <a:off x="6270625" y="3600450"/>
              <a:ext cx="103188" cy="103188"/>
            </a:xfrm>
            <a:custGeom>
              <a:avLst/>
              <a:gdLst>
                <a:gd name="T0" fmla="*/ 5 w 27"/>
                <a:gd name="T1" fmla="*/ 22 h 27"/>
                <a:gd name="T2" fmla="*/ 5 w 27"/>
                <a:gd name="T3" fmla="*/ 5 h 27"/>
                <a:gd name="T4" fmla="*/ 22 w 27"/>
                <a:gd name="T5" fmla="*/ 5 h 27"/>
                <a:gd name="T6" fmla="*/ 22 w 27"/>
                <a:gd name="T7" fmla="*/ 22 h 27"/>
                <a:gd name="T8" fmla="*/ 5 w 27"/>
                <a:gd name="T9" fmla="*/ 22 h 27"/>
              </a:gdLst>
              <a:ahLst/>
              <a:cxnLst>
                <a:cxn ang="0">
                  <a:pos x="T0" y="T1"/>
                </a:cxn>
                <a:cxn ang="0">
                  <a:pos x="T2" y="T3"/>
                </a:cxn>
                <a:cxn ang="0">
                  <a:pos x="T4" y="T5"/>
                </a:cxn>
                <a:cxn ang="0">
                  <a:pos x="T6" y="T7"/>
                </a:cxn>
                <a:cxn ang="0">
                  <a:pos x="T8" y="T9"/>
                </a:cxn>
              </a:cxnLst>
              <a:rect l="0" t="0" r="r" b="b"/>
              <a:pathLst>
                <a:path w="27" h="27">
                  <a:moveTo>
                    <a:pt x="5" y="22"/>
                  </a:moveTo>
                  <a:cubicBezTo>
                    <a:pt x="0" y="17"/>
                    <a:pt x="0" y="9"/>
                    <a:pt x="5" y="5"/>
                  </a:cubicBezTo>
                  <a:cubicBezTo>
                    <a:pt x="9" y="0"/>
                    <a:pt x="17" y="0"/>
                    <a:pt x="22" y="5"/>
                  </a:cubicBezTo>
                  <a:cubicBezTo>
                    <a:pt x="27" y="9"/>
                    <a:pt x="27" y="17"/>
                    <a:pt x="22" y="22"/>
                  </a:cubicBezTo>
                  <a:cubicBezTo>
                    <a:pt x="17" y="27"/>
                    <a:pt x="9" y="27"/>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41"/>
            <p:cNvSpPr/>
            <p:nvPr/>
          </p:nvSpPr>
          <p:spPr bwMode="auto">
            <a:xfrm>
              <a:off x="6243638" y="3570288"/>
              <a:ext cx="87313" cy="90488"/>
            </a:xfrm>
            <a:custGeom>
              <a:avLst/>
              <a:gdLst>
                <a:gd name="T0" fmla="*/ 41 w 55"/>
                <a:gd name="T1" fmla="*/ 57 h 57"/>
                <a:gd name="T2" fmla="*/ 0 w 55"/>
                <a:gd name="T3" fmla="*/ 17 h 57"/>
                <a:gd name="T4" fmla="*/ 15 w 55"/>
                <a:gd name="T5" fmla="*/ 0 h 57"/>
                <a:gd name="T6" fmla="*/ 55 w 55"/>
                <a:gd name="T7" fmla="*/ 43 h 57"/>
                <a:gd name="T8" fmla="*/ 41 w 55"/>
                <a:gd name="T9" fmla="*/ 57 h 57"/>
                <a:gd name="T10" fmla="*/ 41 w 55"/>
                <a:gd name="T11" fmla="*/ 57 h 57"/>
              </a:gdLst>
              <a:ahLst/>
              <a:cxnLst>
                <a:cxn ang="0">
                  <a:pos x="T0" y="T1"/>
                </a:cxn>
                <a:cxn ang="0">
                  <a:pos x="T2" y="T3"/>
                </a:cxn>
                <a:cxn ang="0">
                  <a:pos x="T4" y="T5"/>
                </a:cxn>
                <a:cxn ang="0">
                  <a:pos x="T6" y="T7"/>
                </a:cxn>
                <a:cxn ang="0">
                  <a:pos x="T8" y="T9"/>
                </a:cxn>
                <a:cxn ang="0">
                  <a:pos x="T10" y="T11"/>
                </a:cxn>
              </a:cxnLst>
              <a:rect l="0" t="0" r="r" b="b"/>
              <a:pathLst>
                <a:path w="55" h="57">
                  <a:moveTo>
                    <a:pt x="41" y="57"/>
                  </a:moveTo>
                  <a:lnTo>
                    <a:pt x="0" y="17"/>
                  </a:lnTo>
                  <a:lnTo>
                    <a:pt x="15" y="0"/>
                  </a:lnTo>
                  <a:lnTo>
                    <a:pt x="55" y="43"/>
                  </a:lnTo>
                  <a:lnTo>
                    <a:pt x="41" y="57"/>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42"/>
            <p:cNvSpPr/>
            <p:nvPr/>
          </p:nvSpPr>
          <p:spPr bwMode="auto">
            <a:xfrm>
              <a:off x="5821363" y="3151188"/>
              <a:ext cx="103188" cy="103188"/>
            </a:xfrm>
            <a:custGeom>
              <a:avLst/>
              <a:gdLst>
                <a:gd name="T0" fmla="*/ 22 w 27"/>
                <a:gd name="T1" fmla="*/ 5 h 27"/>
                <a:gd name="T2" fmla="*/ 22 w 27"/>
                <a:gd name="T3" fmla="*/ 22 h 27"/>
                <a:gd name="T4" fmla="*/ 5 w 27"/>
                <a:gd name="T5" fmla="*/ 22 h 27"/>
                <a:gd name="T6" fmla="*/ 5 w 27"/>
                <a:gd name="T7" fmla="*/ 5 h 27"/>
                <a:gd name="T8" fmla="*/ 22 w 27"/>
                <a:gd name="T9" fmla="*/ 5 h 27"/>
              </a:gdLst>
              <a:ahLst/>
              <a:cxnLst>
                <a:cxn ang="0">
                  <a:pos x="T0" y="T1"/>
                </a:cxn>
                <a:cxn ang="0">
                  <a:pos x="T2" y="T3"/>
                </a:cxn>
                <a:cxn ang="0">
                  <a:pos x="T4" y="T5"/>
                </a:cxn>
                <a:cxn ang="0">
                  <a:pos x="T6" y="T7"/>
                </a:cxn>
                <a:cxn ang="0">
                  <a:pos x="T8" y="T9"/>
                </a:cxn>
              </a:cxnLst>
              <a:rect l="0" t="0" r="r" b="b"/>
              <a:pathLst>
                <a:path w="27" h="27">
                  <a:moveTo>
                    <a:pt x="22" y="5"/>
                  </a:moveTo>
                  <a:cubicBezTo>
                    <a:pt x="27" y="10"/>
                    <a:pt x="27" y="18"/>
                    <a:pt x="22" y="22"/>
                  </a:cubicBezTo>
                  <a:cubicBezTo>
                    <a:pt x="18" y="27"/>
                    <a:pt x="10" y="27"/>
                    <a:pt x="5" y="22"/>
                  </a:cubicBezTo>
                  <a:cubicBezTo>
                    <a:pt x="0" y="18"/>
                    <a:pt x="0" y="10"/>
                    <a:pt x="5" y="5"/>
                  </a:cubicBezTo>
                  <a:cubicBezTo>
                    <a:pt x="10" y="0"/>
                    <a:pt x="18" y="0"/>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43"/>
            <p:cNvSpPr/>
            <p:nvPr/>
          </p:nvSpPr>
          <p:spPr bwMode="auto">
            <a:xfrm>
              <a:off x="5864225" y="3194050"/>
              <a:ext cx="90488" cy="90488"/>
            </a:xfrm>
            <a:custGeom>
              <a:avLst/>
              <a:gdLst>
                <a:gd name="T0" fmla="*/ 41 w 57"/>
                <a:gd name="T1" fmla="*/ 57 h 57"/>
                <a:gd name="T2" fmla="*/ 0 w 57"/>
                <a:gd name="T3" fmla="*/ 14 h 57"/>
                <a:gd name="T4" fmla="*/ 14 w 57"/>
                <a:gd name="T5" fmla="*/ 0 h 57"/>
                <a:gd name="T6" fmla="*/ 57 w 57"/>
                <a:gd name="T7" fmla="*/ 40 h 57"/>
                <a:gd name="T8" fmla="*/ 41 w 57"/>
                <a:gd name="T9" fmla="*/ 57 h 57"/>
                <a:gd name="T10" fmla="*/ 4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41" y="57"/>
                  </a:moveTo>
                  <a:lnTo>
                    <a:pt x="0" y="14"/>
                  </a:lnTo>
                  <a:lnTo>
                    <a:pt x="14" y="0"/>
                  </a:lnTo>
                  <a:lnTo>
                    <a:pt x="57" y="40"/>
                  </a:lnTo>
                  <a:lnTo>
                    <a:pt x="41" y="57"/>
                  </a:lnTo>
                  <a:lnTo>
                    <a:pt x="4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1" name="组合 540"/>
          <p:cNvGrpSpPr/>
          <p:nvPr/>
        </p:nvGrpSpPr>
        <p:grpSpPr>
          <a:xfrm>
            <a:off x="7029710" y="3054375"/>
            <a:ext cx="373823" cy="437524"/>
            <a:chOff x="5741988" y="3016250"/>
            <a:chExt cx="708026" cy="828676"/>
          </a:xfrm>
          <a:solidFill>
            <a:schemeClr val="tx1"/>
          </a:solidFill>
        </p:grpSpPr>
        <p:sp>
          <p:nvSpPr>
            <p:cNvPr id="542" name="Oval 286"/>
            <p:cNvSpPr>
              <a:spLocks noChangeArrowheads="1"/>
            </p:cNvSpPr>
            <p:nvPr/>
          </p:nvSpPr>
          <p:spPr bwMode="auto">
            <a:xfrm>
              <a:off x="5908676" y="3016250"/>
              <a:ext cx="13017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87"/>
            <p:cNvSpPr>
              <a:spLocks noEditPoints="1"/>
            </p:cNvSpPr>
            <p:nvPr/>
          </p:nvSpPr>
          <p:spPr bwMode="auto">
            <a:xfrm>
              <a:off x="5741988" y="3192463"/>
              <a:ext cx="460375" cy="649288"/>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88"/>
            <p:cNvSpPr/>
            <p:nvPr/>
          </p:nvSpPr>
          <p:spPr bwMode="auto">
            <a:xfrm>
              <a:off x="5984876" y="3730625"/>
              <a:ext cx="92075" cy="111125"/>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89"/>
            <p:cNvSpPr>
              <a:spLocks noEditPoints="1"/>
            </p:cNvSpPr>
            <p:nvPr/>
          </p:nvSpPr>
          <p:spPr bwMode="auto">
            <a:xfrm>
              <a:off x="5978526" y="3373438"/>
              <a:ext cx="471488" cy="47148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90"/>
            <p:cNvSpPr/>
            <p:nvPr/>
          </p:nvSpPr>
          <p:spPr bwMode="auto">
            <a:xfrm>
              <a:off x="6118226" y="3446463"/>
              <a:ext cx="34925"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91"/>
            <p:cNvSpPr/>
            <p:nvPr/>
          </p:nvSpPr>
          <p:spPr bwMode="auto">
            <a:xfrm>
              <a:off x="6275388" y="3446463"/>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92"/>
            <p:cNvSpPr/>
            <p:nvPr/>
          </p:nvSpPr>
          <p:spPr bwMode="auto">
            <a:xfrm>
              <a:off x="6335713" y="3511550"/>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93"/>
            <p:cNvSpPr/>
            <p:nvPr/>
          </p:nvSpPr>
          <p:spPr bwMode="auto">
            <a:xfrm>
              <a:off x="6057901" y="3511550"/>
              <a:ext cx="34925"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94"/>
            <p:cNvSpPr/>
            <p:nvPr/>
          </p:nvSpPr>
          <p:spPr bwMode="auto">
            <a:xfrm>
              <a:off x="6335713" y="3673475"/>
              <a:ext cx="34925" cy="31750"/>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95"/>
            <p:cNvSpPr/>
            <p:nvPr/>
          </p:nvSpPr>
          <p:spPr bwMode="auto">
            <a:xfrm>
              <a:off x="6057901" y="3673475"/>
              <a:ext cx="34925" cy="31750"/>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6"/>
            <p:cNvSpPr/>
            <p:nvPr/>
          </p:nvSpPr>
          <p:spPr bwMode="auto">
            <a:xfrm>
              <a:off x="6275388" y="3730625"/>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297"/>
            <p:cNvSpPr/>
            <p:nvPr/>
          </p:nvSpPr>
          <p:spPr bwMode="auto">
            <a:xfrm>
              <a:off x="6118226" y="3730625"/>
              <a:ext cx="34925"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Oval 298"/>
            <p:cNvSpPr>
              <a:spLocks noChangeArrowheads="1"/>
            </p:cNvSpPr>
            <p:nvPr/>
          </p:nvSpPr>
          <p:spPr bwMode="auto">
            <a:xfrm>
              <a:off x="6194426" y="3590925"/>
              <a:ext cx="34925"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299"/>
            <p:cNvSpPr/>
            <p:nvPr/>
          </p:nvSpPr>
          <p:spPr bwMode="auto">
            <a:xfrm>
              <a:off x="6145213" y="3492500"/>
              <a:ext cx="84138" cy="98425"/>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6" name="组合 555"/>
          <p:cNvGrpSpPr/>
          <p:nvPr/>
        </p:nvGrpSpPr>
        <p:grpSpPr>
          <a:xfrm>
            <a:off x="9483650" y="3084908"/>
            <a:ext cx="355774" cy="435741"/>
            <a:chOff x="5749925" y="3003550"/>
            <a:chExt cx="692151" cy="847725"/>
          </a:xfrm>
          <a:solidFill>
            <a:schemeClr val="tx1"/>
          </a:solidFill>
        </p:grpSpPr>
        <p:sp>
          <p:nvSpPr>
            <p:cNvPr id="557" name="Freeform 433"/>
            <p:cNvSpPr/>
            <p:nvPr/>
          </p:nvSpPr>
          <p:spPr bwMode="auto">
            <a:xfrm>
              <a:off x="5964238" y="3208338"/>
              <a:ext cx="114300" cy="130175"/>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34"/>
            <p:cNvSpPr/>
            <p:nvPr/>
          </p:nvSpPr>
          <p:spPr bwMode="auto">
            <a:xfrm>
              <a:off x="6364288" y="3224213"/>
              <a:ext cx="77788" cy="38100"/>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35"/>
            <p:cNvSpPr/>
            <p:nvPr/>
          </p:nvSpPr>
          <p:spPr bwMode="auto">
            <a:xfrm>
              <a:off x="6353175" y="3105150"/>
              <a:ext cx="80963" cy="50800"/>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36"/>
            <p:cNvSpPr/>
            <p:nvPr/>
          </p:nvSpPr>
          <p:spPr bwMode="auto">
            <a:xfrm>
              <a:off x="6300788" y="3003550"/>
              <a:ext cx="60325" cy="68263"/>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37"/>
            <p:cNvSpPr>
              <a:spLocks noEditPoints="1"/>
            </p:cNvSpPr>
            <p:nvPr/>
          </p:nvSpPr>
          <p:spPr bwMode="auto">
            <a:xfrm>
              <a:off x="5749925" y="3025775"/>
              <a:ext cx="611188" cy="825500"/>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2" name="TextBox 561"/>
          <p:cNvSpPr txBox="1"/>
          <p:nvPr/>
        </p:nvSpPr>
        <p:spPr>
          <a:xfrm>
            <a:off x="1970051" y="1229851"/>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p>
        </p:txBody>
      </p:sp>
      <p:cxnSp>
        <p:nvCxnSpPr>
          <p:cNvPr id="563" name="直接连接符 56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501"/>
                                        </p:tgtEl>
                                        <p:attrNameLst>
                                          <p:attrName>style.visibility</p:attrName>
                                        </p:attrNameLst>
                                      </p:cBhvr>
                                      <p:to>
                                        <p:strVal val="visible"/>
                                      </p:to>
                                    </p:set>
                                    <p:anim calcmode="lin" valueType="num">
                                      <p:cBhvr>
                                        <p:cTn id="19" dur="500" fill="hold"/>
                                        <p:tgtEl>
                                          <p:spTgt spid="501"/>
                                        </p:tgtEl>
                                        <p:attrNameLst>
                                          <p:attrName>ppt_w</p:attrName>
                                        </p:attrNameLst>
                                      </p:cBhvr>
                                      <p:tavLst>
                                        <p:tav tm="0">
                                          <p:val>
                                            <p:fltVal val="0"/>
                                          </p:val>
                                        </p:tav>
                                        <p:tav tm="100000">
                                          <p:val>
                                            <p:strVal val="#ppt_w"/>
                                          </p:val>
                                        </p:tav>
                                      </p:tavLst>
                                    </p:anim>
                                    <p:anim calcmode="lin" valueType="num">
                                      <p:cBhvr>
                                        <p:cTn id="20" dur="500" fill="hold"/>
                                        <p:tgtEl>
                                          <p:spTgt spid="501"/>
                                        </p:tgtEl>
                                        <p:attrNameLst>
                                          <p:attrName>ppt_h</p:attrName>
                                        </p:attrNameLst>
                                      </p:cBhvr>
                                      <p:tavLst>
                                        <p:tav tm="0">
                                          <p:val>
                                            <p:fltVal val="0"/>
                                          </p:val>
                                        </p:tav>
                                        <p:tav tm="100000">
                                          <p:val>
                                            <p:strVal val="#ppt_h"/>
                                          </p:val>
                                        </p:tav>
                                      </p:tavLst>
                                    </p:anim>
                                    <p:animEffect transition="in" filter="fade">
                                      <p:cBhvr>
                                        <p:cTn id="21" dur="500"/>
                                        <p:tgtEl>
                                          <p:spTgt spid="501"/>
                                        </p:tgtEl>
                                      </p:cBhvr>
                                    </p:animEffect>
                                  </p:childTnLst>
                                </p:cTn>
                              </p:par>
                              <p:par>
                                <p:cTn id="22" presetID="53" presetClass="entr" presetSubtype="16" fill="hold" nodeType="withEffect">
                                  <p:stCondLst>
                                    <p:cond delay="500"/>
                                  </p:stCondLst>
                                  <p:childTnLst>
                                    <p:set>
                                      <p:cBhvr>
                                        <p:cTn id="23" dur="1" fill="hold">
                                          <p:stCondLst>
                                            <p:cond delay="0"/>
                                          </p:stCondLst>
                                        </p:cTn>
                                        <p:tgtEl>
                                          <p:spTgt spid="513"/>
                                        </p:tgtEl>
                                        <p:attrNameLst>
                                          <p:attrName>style.visibility</p:attrName>
                                        </p:attrNameLst>
                                      </p:cBhvr>
                                      <p:to>
                                        <p:strVal val="visible"/>
                                      </p:to>
                                    </p:set>
                                    <p:anim calcmode="lin" valueType="num">
                                      <p:cBhvr>
                                        <p:cTn id="24" dur="500" fill="hold"/>
                                        <p:tgtEl>
                                          <p:spTgt spid="513"/>
                                        </p:tgtEl>
                                        <p:attrNameLst>
                                          <p:attrName>ppt_w</p:attrName>
                                        </p:attrNameLst>
                                      </p:cBhvr>
                                      <p:tavLst>
                                        <p:tav tm="0">
                                          <p:val>
                                            <p:fltVal val="0"/>
                                          </p:val>
                                        </p:tav>
                                        <p:tav tm="100000">
                                          <p:val>
                                            <p:strVal val="#ppt_w"/>
                                          </p:val>
                                        </p:tav>
                                      </p:tavLst>
                                    </p:anim>
                                    <p:anim calcmode="lin" valueType="num">
                                      <p:cBhvr>
                                        <p:cTn id="25" dur="500" fill="hold"/>
                                        <p:tgtEl>
                                          <p:spTgt spid="513"/>
                                        </p:tgtEl>
                                        <p:attrNameLst>
                                          <p:attrName>ppt_h</p:attrName>
                                        </p:attrNameLst>
                                      </p:cBhvr>
                                      <p:tavLst>
                                        <p:tav tm="0">
                                          <p:val>
                                            <p:fltVal val="0"/>
                                          </p:val>
                                        </p:tav>
                                        <p:tav tm="100000">
                                          <p:val>
                                            <p:strVal val="#ppt_h"/>
                                          </p:val>
                                        </p:tav>
                                      </p:tavLst>
                                    </p:anim>
                                    <p:animEffect transition="in" filter="fade">
                                      <p:cBhvr>
                                        <p:cTn id="26" dur="500"/>
                                        <p:tgtEl>
                                          <p:spTgt spid="513"/>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497"/>
                                        </p:tgtEl>
                                        <p:attrNameLst>
                                          <p:attrName>style.visibility</p:attrName>
                                        </p:attrNameLst>
                                      </p:cBhvr>
                                      <p:to>
                                        <p:strVal val="visible"/>
                                      </p:to>
                                    </p:set>
                                    <p:anim calcmode="lin" valueType="num">
                                      <p:cBhvr>
                                        <p:cTn id="29" dur="500" fill="hold"/>
                                        <p:tgtEl>
                                          <p:spTgt spid="497"/>
                                        </p:tgtEl>
                                        <p:attrNameLst>
                                          <p:attrName>ppt_w</p:attrName>
                                        </p:attrNameLst>
                                      </p:cBhvr>
                                      <p:tavLst>
                                        <p:tav tm="0">
                                          <p:val>
                                            <p:fltVal val="0"/>
                                          </p:val>
                                        </p:tav>
                                        <p:tav tm="100000">
                                          <p:val>
                                            <p:strVal val="#ppt_w"/>
                                          </p:val>
                                        </p:tav>
                                      </p:tavLst>
                                    </p:anim>
                                    <p:anim calcmode="lin" valueType="num">
                                      <p:cBhvr>
                                        <p:cTn id="30" dur="500" fill="hold"/>
                                        <p:tgtEl>
                                          <p:spTgt spid="497"/>
                                        </p:tgtEl>
                                        <p:attrNameLst>
                                          <p:attrName>ppt_h</p:attrName>
                                        </p:attrNameLst>
                                      </p:cBhvr>
                                      <p:tavLst>
                                        <p:tav tm="0">
                                          <p:val>
                                            <p:fltVal val="0"/>
                                          </p:val>
                                        </p:tav>
                                        <p:tav tm="100000">
                                          <p:val>
                                            <p:strVal val="#ppt_h"/>
                                          </p:val>
                                        </p:tav>
                                      </p:tavLst>
                                    </p:anim>
                                    <p:animEffect transition="in" filter="fade">
                                      <p:cBhvr>
                                        <p:cTn id="31" dur="500"/>
                                        <p:tgtEl>
                                          <p:spTgt spid="497"/>
                                        </p:tgtEl>
                                      </p:cBhvr>
                                    </p:animEffect>
                                  </p:childTnLst>
                                </p:cTn>
                              </p:par>
                              <p:par>
                                <p:cTn id="32" presetID="53" presetClass="entr" presetSubtype="16" fill="hold" nodeType="withEffect">
                                  <p:stCondLst>
                                    <p:cond delay="0"/>
                                  </p:stCondLst>
                                  <p:childTnLst>
                                    <p:set>
                                      <p:cBhvr>
                                        <p:cTn id="33" dur="1" fill="hold">
                                          <p:stCondLst>
                                            <p:cond delay="0"/>
                                          </p:stCondLst>
                                        </p:cTn>
                                        <p:tgtEl>
                                          <p:spTgt spid="504"/>
                                        </p:tgtEl>
                                        <p:attrNameLst>
                                          <p:attrName>style.visibility</p:attrName>
                                        </p:attrNameLst>
                                      </p:cBhvr>
                                      <p:to>
                                        <p:strVal val="visible"/>
                                      </p:to>
                                    </p:set>
                                    <p:anim calcmode="lin" valueType="num">
                                      <p:cBhvr>
                                        <p:cTn id="34" dur="500" fill="hold"/>
                                        <p:tgtEl>
                                          <p:spTgt spid="504"/>
                                        </p:tgtEl>
                                        <p:attrNameLst>
                                          <p:attrName>ppt_w</p:attrName>
                                        </p:attrNameLst>
                                      </p:cBhvr>
                                      <p:tavLst>
                                        <p:tav tm="0">
                                          <p:val>
                                            <p:fltVal val="0"/>
                                          </p:val>
                                        </p:tav>
                                        <p:tav tm="100000">
                                          <p:val>
                                            <p:strVal val="#ppt_w"/>
                                          </p:val>
                                        </p:tav>
                                      </p:tavLst>
                                    </p:anim>
                                    <p:anim calcmode="lin" valueType="num">
                                      <p:cBhvr>
                                        <p:cTn id="35" dur="500" fill="hold"/>
                                        <p:tgtEl>
                                          <p:spTgt spid="504"/>
                                        </p:tgtEl>
                                        <p:attrNameLst>
                                          <p:attrName>ppt_h</p:attrName>
                                        </p:attrNameLst>
                                      </p:cBhvr>
                                      <p:tavLst>
                                        <p:tav tm="0">
                                          <p:val>
                                            <p:fltVal val="0"/>
                                          </p:val>
                                        </p:tav>
                                        <p:tav tm="100000">
                                          <p:val>
                                            <p:strVal val="#ppt_h"/>
                                          </p:val>
                                        </p:tav>
                                      </p:tavLst>
                                    </p:anim>
                                    <p:animEffect transition="in" filter="fade">
                                      <p:cBhvr>
                                        <p:cTn id="36" dur="500"/>
                                        <p:tgtEl>
                                          <p:spTgt spid="504"/>
                                        </p:tgtEl>
                                      </p:cBhvr>
                                    </p:animEffect>
                                  </p:childTnLst>
                                </p:cTn>
                              </p:par>
                              <p:par>
                                <p:cTn id="37" presetID="53" presetClass="entr" presetSubtype="16" fill="hold" nodeType="withEffect">
                                  <p:stCondLst>
                                    <p:cond delay="500"/>
                                  </p:stCondLst>
                                  <p:childTnLst>
                                    <p:set>
                                      <p:cBhvr>
                                        <p:cTn id="38" dur="1" fill="hold">
                                          <p:stCondLst>
                                            <p:cond delay="0"/>
                                          </p:stCondLst>
                                        </p:cTn>
                                        <p:tgtEl>
                                          <p:spTgt spid="519"/>
                                        </p:tgtEl>
                                        <p:attrNameLst>
                                          <p:attrName>style.visibility</p:attrName>
                                        </p:attrNameLst>
                                      </p:cBhvr>
                                      <p:to>
                                        <p:strVal val="visible"/>
                                      </p:to>
                                    </p:set>
                                    <p:anim calcmode="lin" valueType="num">
                                      <p:cBhvr>
                                        <p:cTn id="39" dur="500" fill="hold"/>
                                        <p:tgtEl>
                                          <p:spTgt spid="519"/>
                                        </p:tgtEl>
                                        <p:attrNameLst>
                                          <p:attrName>ppt_w</p:attrName>
                                        </p:attrNameLst>
                                      </p:cBhvr>
                                      <p:tavLst>
                                        <p:tav tm="0">
                                          <p:val>
                                            <p:fltVal val="0"/>
                                          </p:val>
                                        </p:tav>
                                        <p:tav tm="100000">
                                          <p:val>
                                            <p:strVal val="#ppt_w"/>
                                          </p:val>
                                        </p:tav>
                                      </p:tavLst>
                                    </p:anim>
                                    <p:anim calcmode="lin" valueType="num">
                                      <p:cBhvr>
                                        <p:cTn id="40" dur="500" fill="hold"/>
                                        <p:tgtEl>
                                          <p:spTgt spid="519"/>
                                        </p:tgtEl>
                                        <p:attrNameLst>
                                          <p:attrName>ppt_h</p:attrName>
                                        </p:attrNameLst>
                                      </p:cBhvr>
                                      <p:tavLst>
                                        <p:tav tm="0">
                                          <p:val>
                                            <p:fltVal val="0"/>
                                          </p:val>
                                        </p:tav>
                                        <p:tav tm="100000">
                                          <p:val>
                                            <p:strVal val="#ppt_h"/>
                                          </p:val>
                                        </p:tav>
                                      </p:tavLst>
                                    </p:anim>
                                    <p:animEffect transition="in" filter="fade">
                                      <p:cBhvr>
                                        <p:cTn id="41" dur="500"/>
                                        <p:tgtEl>
                                          <p:spTgt spid="519"/>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498"/>
                                        </p:tgtEl>
                                        <p:attrNameLst>
                                          <p:attrName>style.visibility</p:attrName>
                                        </p:attrNameLst>
                                      </p:cBhvr>
                                      <p:to>
                                        <p:strVal val="visible"/>
                                      </p:to>
                                    </p:set>
                                    <p:anim calcmode="lin" valueType="num">
                                      <p:cBhvr>
                                        <p:cTn id="44" dur="500" fill="hold"/>
                                        <p:tgtEl>
                                          <p:spTgt spid="498"/>
                                        </p:tgtEl>
                                        <p:attrNameLst>
                                          <p:attrName>ppt_w</p:attrName>
                                        </p:attrNameLst>
                                      </p:cBhvr>
                                      <p:tavLst>
                                        <p:tav tm="0">
                                          <p:val>
                                            <p:fltVal val="0"/>
                                          </p:val>
                                        </p:tav>
                                        <p:tav tm="100000">
                                          <p:val>
                                            <p:strVal val="#ppt_w"/>
                                          </p:val>
                                        </p:tav>
                                      </p:tavLst>
                                    </p:anim>
                                    <p:anim calcmode="lin" valueType="num">
                                      <p:cBhvr>
                                        <p:cTn id="45" dur="500" fill="hold"/>
                                        <p:tgtEl>
                                          <p:spTgt spid="498"/>
                                        </p:tgtEl>
                                        <p:attrNameLst>
                                          <p:attrName>ppt_h</p:attrName>
                                        </p:attrNameLst>
                                      </p:cBhvr>
                                      <p:tavLst>
                                        <p:tav tm="0">
                                          <p:val>
                                            <p:fltVal val="0"/>
                                          </p:val>
                                        </p:tav>
                                        <p:tav tm="100000">
                                          <p:val>
                                            <p:strVal val="#ppt_h"/>
                                          </p:val>
                                        </p:tav>
                                      </p:tavLst>
                                    </p:anim>
                                    <p:animEffect transition="in" filter="fade">
                                      <p:cBhvr>
                                        <p:cTn id="46" dur="500"/>
                                        <p:tgtEl>
                                          <p:spTgt spid="498"/>
                                        </p:tgtEl>
                                      </p:cBhvr>
                                    </p:animEffect>
                                  </p:childTnLst>
                                </p:cTn>
                              </p:par>
                              <p:par>
                                <p:cTn id="47" presetID="53" presetClass="entr" presetSubtype="16" fill="hold" nodeType="withEffect">
                                  <p:stCondLst>
                                    <p:cond delay="0"/>
                                  </p:stCondLst>
                                  <p:childTnLst>
                                    <p:set>
                                      <p:cBhvr>
                                        <p:cTn id="48" dur="1" fill="hold">
                                          <p:stCondLst>
                                            <p:cond delay="0"/>
                                          </p:stCondLst>
                                        </p:cTn>
                                        <p:tgtEl>
                                          <p:spTgt spid="507"/>
                                        </p:tgtEl>
                                        <p:attrNameLst>
                                          <p:attrName>style.visibility</p:attrName>
                                        </p:attrNameLst>
                                      </p:cBhvr>
                                      <p:to>
                                        <p:strVal val="visible"/>
                                      </p:to>
                                    </p:set>
                                    <p:anim calcmode="lin" valueType="num">
                                      <p:cBhvr>
                                        <p:cTn id="49" dur="500" fill="hold"/>
                                        <p:tgtEl>
                                          <p:spTgt spid="507"/>
                                        </p:tgtEl>
                                        <p:attrNameLst>
                                          <p:attrName>ppt_w</p:attrName>
                                        </p:attrNameLst>
                                      </p:cBhvr>
                                      <p:tavLst>
                                        <p:tav tm="0">
                                          <p:val>
                                            <p:fltVal val="0"/>
                                          </p:val>
                                        </p:tav>
                                        <p:tav tm="100000">
                                          <p:val>
                                            <p:strVal val="#ppt_w"/>
                                          </p:val>
                                        </p:tav>
                                      </p:tavLst>
                                    </p:anim>
                                    <p:anim calcmode="lin" valueType="num">
                                      <p:cBhvr>
                                        <p:cTn id="50" dur="500" fill="hold"/>
                                        <p:tgtEl>
                                          <p:spTgt spid="507"/>
                                        </p:tgtEl>
                                        <p:attrNameLst>
                                          <p:attrName>ppt_h</p:attrName>
                                        </p:attrNameLst>
                                      </p:cBhvr>
                                      <p:tavLst>
                                        <p:tav tm="0">
                                          <p:val>
                                            <p:fltVal val="0"/>
                                          </p:val>
                                        </p:tav>
                                        <p:tav tm="100000">
                                          <p:val>
                                            <p:strVal val="#ppt_h"/>
                                          </p:val>
                                        </p:tav>
                                      </p:tavLst>
                                    </p:anim>
                                    <p:animEffect transition="in" filter="fade">
                                      <p:cBhvr>
                                        <p:cTn id="51" dur="500"/>
                                        <p:tgtEl>
                                          <p:spTgt spid="507"/>
                                        </p:tgtEl>
                                      </p:cBhvr>
                                    </p:animEffect>
                                  </p:childTnLst>
                                </p:cTn>
                              </p:par>
                              <p:par>
                                <p:cTn id="52" presetID="53" presetClass="entr" presetSubtype="16" fill="hold" nodeType="withEffect">
                                  <p:stCondLst>
                                    <p:cond delay="500"/>
                                  </p:stCondLst>
                                  <p:childTnLst>
                                    <p:set>
                                      <p:cBhvr>
                                        <p:cTn id="53" dur="1" fill="hold">
                                          <p:stCondLst>
                                            <p:cond delay="0"/>
                                          </p:stCondLst>
                                        </p:cTn>
                                        <p:tgtEl>
                                          <p:spTgt spid="541"/>
                                        </p:tgtEl>
                                        <p:attrNameLst>
                                          <p:attrName>style.visibility</p:attrName>
                                        </p:attrNameLst>
                                      </p:cBhvr>
                                      <p:to>
                                        <p:strVal val="visible"/>
                                      </p:to>
                                    </p:set>
                                    <p:anim calcmode="lin" valueType="num">
                                      <p:cBhvr>
                                        <p:cTn id="54" dur="500" fill="hold"/>
                                        <p:tgtEl>
                                          <p:spTgt spid="541"/>
                                        </p:tgtEl>
                                        <p:attrNameLst>
                                          <p:attrName>ppt_w</p:attrName>
                                        </p:attrNameLst>
                                      </p:cBhvr>
                                      <p:tavLst>
                                        <p:tav tm="0">
                                          <p:val>
                                            <p:fltVal val="0"/>
                                          </p:val>
                                        </p:tav>
                                        <p:tav tm="100000">
                                          <p:val>
                                            <p:strVal val="#ppt_w"/>
                                          </p:val>
                                        </p:tav>
                                      </p:tavLst>
                                    </p:anim>
                                    <p:anim calcmode="lin" valueType="num">
                                      <p:cBhvr>
                                        <p:cTn id="55" dur="500" fill="hold"/>
                                        <p:tgtEl>
                                          <p:spTgt spid="541"/>
                                        </p:tgtEl>
                                        <p:attrNameLst>
                                          <p:attrName>ppt_h</p:attrName>
                                        </p:attrNameLst>
                                      </p:cBhvr>
                                      <p:tavLst>
                                        <p:tav tm="0">
                                          <p:val>
                                            <p:fltVal val="0"/>
                                          </p:val>
                                        </p:tav>
                                        <p:tav tm="100000">
                                          <p:val>
                                            <p:strVal val="#ppt_h"/>
                                          </p:val>
                                        </p:tav>
                                      </p:tavLst>
                                    </p:anim>
                                    <p:animEffect transition="in" filter="fade">
                                      <p:cBhvr>
                                        <p:cTn id="56" dur="500"/>
                                        <p:tgtEl>
                                          <p:spTgt spid="541"/>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499"/>
                                        </p:tgtEl>
                                        <p:attrNameLst>
                                          <p:attrName>style.visibility</p:attrName>
                                        </p:attrNameLst>
                                      </p:cBhvr>
                                      <p:to>
                                        <p:strVal val="visible"/>
                                      </p:to>
                                    </p:set>
                                    <p:anim calcmode="lin" valueType="num">
                                      <p:cBhvr>
                                        <p:cTn id="59" dur="500" fill="hold"/>
                                        <p:tgtEl>
                                          <p:spTgt spid="499"/>
                                        </p:tgtEl>
                                        <p:attrNameLst>
                                          <p:attrName>ppt_w</p:attrName>
                                        </p:attrNameLst>
                                      </p:cBhvr>
                                      <p:tavLst>
                                        <p:tav tm="0">
                                          <p:val>
                                            <p:fltVal val="0"/>
                                          </p:val>
                                        </p:tav>
                                        <p:tav tm="100000">
                                          <p:val>
                                            <p:strVal val="#ppt_w"/>
                                          </p:val>
                                        </p:tav>
                                      </p:tavLst>
                                    </p:anim>
                                    <p:anim calcmode="lin" valueType="num">
                                      <p:cBhvr>
                                        <p:cTn id="60" dur="500" fill="hold"/>
                                        <p:tgtEl>
                                          <p:spTgt spid="499"/>
                                        </p:tgtEl>
                                        <p:attrNameLst>
                                          <p:attrName>ppt_h</p:attrName>
                                        </p:attrNameLst>
                                      </p:cBhvr>
                                      <p:tavLst>
                                        <p:tav tm="0">
                                          <p:val>
                                            <p:fltVal val="0"/>
                                          </p:val>
                                        </p:tav>
                                        <p:tav tm="100000">
                                          <p:val>
                                            <p:strVal val="#ppt_h"/>
                                          </p:val>
                                        </p:tav>
                                      </p:tavLst>
                                    </p:anim>
                                    <p:animEffect transition="in" filter="fade">
                                      <p:cBhvr>
                                        <p:cTn id="61" dur="500"/>
                                        <p:tgtEl>
                                          <p:spTgt spid="499"/>
                                        </p:tgtEl>
                                      </p:cBhvr>
                                    </p:animEffect>
                                  </p:childTnLst>
                                </p:cTn>
                              </p:par>
                              <p:par>
                                <p:cTn id="62" presetID="53" presetClass="entr" presetSubtype="16" fill="hold" nodeType="withEffect">
                                  <p:stCondLst>
                                    <p:cond delay="0"/>
                                  </p:stCondLst>
                                  <p:childTnLst>
                                    <p:set>
                                      <p:cBhvr>
                                        <p:cTn id="63" dur="1" fill="hold">
                                          <p:stCondLst>
                                            <p:cond delay="0"/>
                                          </p:stCondLst>
                                        </p:cTn>
                                        <p:tgtEl>
                                          <p:spTgt spid="510"/>
                                        </p:tgtEl>
                                        <p:attrNameLst>
                                          <p:attrName>style.visibility</p:attrName>
                                        </p:attrNameLst>
                                      </p:cBhvr>
                                      <p:to>
                                        <p:strVal val="visible"/>
                                      </p:to>
                                    </p:set>
                                    <p:anim calcmode="lin" valueType="num">
                                      <p:cBhvr>
                                        <p:cTn id="64" dur="500" fill="hold"/>
                                        <p:tgtEl>
                                          <p:spTgt spid="510"/>
                                        </p:tgtEl>
                                        <p:attrNameLst>
                                          <p:attrName>ppt_w</p:attrName>
                                        </p:attrNameLst>
                                      </p:cBhvr>
                                      <p:tavLst>
                                        <p:tav tm="0">
                                          <p:val>
                                            <p:fltVal val="0"/>
                                          </p:val>
                                        </p:tav>
                                        <p:tav tm="100000">
                                          <p:val>
                                            <p:strVal val="#ppt_w"/>
                                          </p:val>
                                        </p:tav>
                                      </p:tavLst>
                                    </p:anim>
                                    <p:anim calcmode="lin" valueType="num">
                                      <p:cBhvr>
                                        <p:cTn id="65" dur="500" fill="hold"/>
                                        <p:tgtEl>
                                          <p:spTgt spid="510"/>
                                        </p:tgtEl>
                                        <p:attrNameLst>
                                          <p:attrName>ppt_h</p:attrName>
                                        </p:attrNameLst>
                                      </p:cBhvr>
                                      <p:tavLst>
                                        <p:tav tm="0">
                                          <p:val>
                                            <p:fltVal val="0"/>
                                          </p:val>
                                        </p:tav>
                                        <p:tav tm="100000">
                                          <p:val>
                                            <p:strVal val="#ppt_h"/>
                                          </p:val>
                                        </p:tav>
                                      </p:tavLst>
                                    </p:anim>
                                    <p:animEffect transition="in" filter="fade">
                                      <p:cBhvr>
                                        <p:cTn id="66" dur="500"/>
                                        <p:tgtEl>
                                          <p:spTgt spid="510"/>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500"/>
                                        </p:tgtEl>
                                        <p:attrNameLst>
                                          <p:attrName>style.visibility</p:attrName>
                                        </p:attrNameLst>
                                      </p:cBhvr>
                                      <p:to>
                                        <p:strVal val="visible"/>
                                      </p:to>
                                    </p:set>
                                    <p:anim calcmode="lin" valueType="num">
                                      <p:cBhvr>
                                        <p:cTn id="69" dur="500" fill="hold"/>
                                        <p:tgtEl>
                                          <p:spTgt spid="500"/>
                                        </p:tgtEl>
                                        <p:attrNameLst>
                                          <p:attrName>ppt_w</p:attrName>
                                        </p:attrNameLst>
                                      </p:cBhvr>
                                      <p:tavLst>
                                        <p:tav tm="0">
                                          <p:val>
                                            <p:fltVal val="0"/>
                                          </p:val>
                                        </p:tav>
                                        <p:tav tm="100000">
                                          <p:val>
                                            <p:strVal val="#ppt_w"/>
                                          </p:val>
                                        </p:tav>
                                      </p:tavLst>
                                    </p:anim>
                                    <p:anim calcmode="lin" valueType="num">
                                      <p:cBhvr>
                                        <p:cTn id="70" dur="500" fill="hold"/>
                                        <p:tgtEl>
                                          <p:spTgt spid="500"/>
                                        </p:tgtEl>
                                        <p:attrNameLst>
                                          <p:attrName>ppt_h</p:attrName>
                                        </p:attrNameLst>
                                      </p:cBhvr>
                                      <p:tavLst>
                                        <p:tav tm="0">
                                          <p:val>
                                            <p:fltVal val="0"/>
                                          </p:val>
                                        </p:tav>
                                        <p:tav tm="100000">
                                          <p:val>
                                            <p:strVal val="#ppt_h"/>
                                          </p:val>
                                        </p:tav>
                                      </p:tavLst>
                                    </p:anim>
                                    <p:animEffect transition="in" filter="fade">
                                      <p:cBhvr>
                                        <p:cTn id="71" dur="500"/>
                                        <p:tgtEl>
                                          <p:spTgt spid="500"/>
                                        </p:tgtEl>
                                      </p:cBhvr>
                                    </p:animEffect>
                                  </p:childTnLst>
                                </p:cTn>
                              </p:par>
                              <p:par>
                                <p:cTn id="72" presetID="53" presetClass="entr" presetSubtype="16" fill="hold" nodeType="withEffect">
                                  <p:stCondLst>
                                    <p:cond delay="500"/>
                                  </p:stCondLst>
                                  <p:childTnLst>
                                    <p:set>
                                      <p:cBhvr>
                                        <p:cTn id="73" dur="1" fill="hold">
                                          <p:stCondLst>
                                            <p:cond delay="0"/>
                                          </p:stCondLst>
                                        </p:cTn>
                                        <p:tgtEl>
                                          <p:spTgt spid="556"/>
                                        </p:tgtEl>
                                        <p:attrNameLst>
                                          <p:attrName>style.visibility</p:attrName>
                                        </p:attrNameLst>
                                      </p:cBhvr>
                                      <p:to>
                                        <p:strVal val="visible"/>
                                      </p:to>
                                    </p:set>
                                    <p:anim calcmode="lin" valueType="num">
                                      <p:cBhvr>
                                        <p:cTn id="74" dur="500" fill="hold"/>
                                        <p:tgtEl>
                                          <p:spTgt spid="556"/>
                                        </p:tgtEl>
                                        <p:attrNameLst>
                                          <p:attrName>ppt_w</p:attrName>
                                        </p:attrNameLst>
                                      </p:cBhvr>
                                      <p:tavLst>
                                        <p:tav tm="0">
                                          <p:val>
                                            <p:fltVal val="0"/>
                                          </p:val>
                                        </p:tav>
                                        <p:tav tm="100000">
                                          <p:val>
                                            <p:strVal val="#ppt_w"/>
                                          </p:val>
                                        </p:tav>
                                      </p:tavLst>
                                    </p:anim>
                                    <p:anim calcmode="lin" valueType="num">
                                      <p:cBhvr>
                                        <p:cTn id="75" dur="500" fill="hold"/>
                                        <p:tgtEl>
                                          <p:spTgt spid="556"/>
                                        </p:tgtEl>
                                        <p:attrNameLst>
                                          <p:attrName>ppt_h</p:attrName>
                                        </p:attrNameLst>
                                      </p:cBhvr>
                                      <p:tavLst>
                                        <p:tav tm="0">
                                          <p:val>
                                            <p:fltVal val="0"/>
                                          </p:val>
                                        </p:tav>
                                        <p:tav tm="100000">
                                          <p:val>
                                            <p:strVal val="#ppt_h"/>
                                          </p:val>
                                        </p:tav>
                                      </p:tavLst>
                                    </p:anim>
                                    <p:animEffect transition="in" filter="fade">
                                      <p:cBhvr>
                                        <p:cTn id="76" dur="500"/>
                                        <p:tgtEl>
                                          <p:spTgt spid="556"/>
                                        </p:tgtEl>
                                      </p:cBhvr>
                                    </p:animEffect>
                                  </p:childTnLst>
                                </p:cTn>
                              </p:par>
                            </p:childTnLst>
                          </p:cTn>
                        </p:par>
                        <p:par>
                          <p:cTn id="77" fill="hold">
                            <p:stCondLst>
                              <p:cond delay="1000"/>
                            </p:stCondLst>
                            <p:childTnLst>
                              <p:par>
                                <p:cTn id="78" presetID="18" presetClass="entr" presetSubtype="3" fill="hold" grpId="0" nodeType="afterEffect">
                                  <p:stCondLst>
                                    <p:cond delay="0"/>
                                  </p:stCondLst>
                                  <p:childTnLst>
                                    <p:set>
                                      <p:cBhvr>
                                        <p:cTn id="79" dur="1" fill="hold">
                                          <p:stCondLst>
                                            <p:cond delay="0"/>
                                          </p:stCondLst>
                                        </p:cTn>
                                        <p:tgtEl>
                                          <p:spTgt spid="562"/>
                                        </p:tgtEl>
                                        <p:attrNameLst>
                                          <p:attrName>style.visibility</p:attrName>
                                        </p:attrNameLst>
                                      </p:cBhvr>
                                      <p:to>
                                        <p:strVal val="visible"/>
                                      </p:to>
                                    </p:set>
                                    <p:animEffect transition="in" filter="strips(upRight)">
                                      <p:cBhvr>
                                        <p:cTn id="80" dur="500"/>
                                        <p:tgtEl>
                                          <p:spTgt spid="562"/>
                                        </p:tgtEl>
                                      </p:cBhvr>
                                    </p:animEffect>
                                  </p:childTnLst>
                                </p:cTn>
                              </p:par>
                            </p:childTnLst>
                          </p:cTn>
                        </p:par>
                        <p:par>
                          <p:cTn id="81" fill="hold">
                            <p:stCondLst>
                              <p:cond delay="1500"/>
                            </p:stCondLst>
                            <p:childTnLst>
                              <p:par>
                                <p:cTn id="82" presetID="22" presetClass="entr" presetSubtype="8" fill="hold" nodeType="afterEffect">
                                  <p:stCondLst>
                                    <p:cond delay="0"/>
                                  </p:stCondLst>
                                  <p:childTnLst>
                                    <p:set>
                                      <p:cBhvr>
                                        <p:cTn id="83" dur="1" fill="hold">
                                          <p:stCondLst>
                                            <p:cond delay="0"/>
                                          </p:stCondLst>
                                        </p:cTn>
                                        <p:tgtEl>
                                          <p:spTgt spid="563"/>
                                        </p:tgtEl>
                                        <p:attrNameLst>
                                          <p:attrName>style.visibility</p:attrName>
                                        </p:attrNameLst>
                                      </p:cBhvr>
                                      <p:to>
                                        <p:strVal val="visible"/>
                                      </p:to>
                                    </p:set>
                                    <p:animEffect transition="in" filter="wipe(left)">
                                      <p:cBhvr>
                                        <p:cTn id="84"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97" grpId="0"/>
      <p:bldP spid="498" grpId="0"/>
      <p:bldP spid="499" grpId="0"/>
      <p:bldP spid="500" grpId="0"/>
      <p:bldP spid="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可行性分析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a:endCxn id="6" idx="2"/>
          </p:cNvCxnSpPr>
          <p:nvPr/>
        </p:nvCxnSpPr>
        <p:spPr>
          <a:xfrm>
            <a:off x="4729435" y="4300755"/>
            <a:ext cx="855329" cy="11122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0"/>
          </p:cNvCxnSpPr>
          <p:nvPr/>
        </p:nvCxnSpPr>
        <p:spPr>
          <a:xfrm flipV="1">
            <a:off x="6097588" y="3724691"/>
            <a:ext cx="0" cy="1152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 idx="6"/>
          </p:cNvCxnSpPr>
          <p:nvPr/>
        </p:nvCxnSpPr>
        <p:spPr>
          <a:xfrm flipV="1">
            <a:off x="6610411" y="4300755"/>
            <a:ext cx="783320" cy="11122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61357" y="4876819"/>
            <a:ext cx="1072461" cy="1072461"/>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Freeform 75"/>
          <p:cNvSpPr>
            <a:spLocks noEditPoints="1"/>
          </p:cNvSpPr>
          <p:nvPr/>
        </p:nvSpPr>
        <p:spPr bwMode="auto">
          <a:xfrm>
            <a:off x="5882927" y="5221277"/>
            <a:ext cx="429319" cy="424495"/>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4365011" y="3711918"/>
            <a:ext cx="792088" cy="792088"/>
            <a:chOff x="1008115" y="2542722"/>
            <a:chExt cx="1360493" cy="1360493"/>
          </a:xfrm>
        </p:grpSpPr>
        <p:grpSp>
          <p:nvGrpSpPr>
            <p:cNvPr id="16" name="组合 1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7" name="TextBox 16"/>
            <p:cNvSpPr txBox="1"/>
            <p:nvPr/>
          </p:nvSpPr>
          <p:spPr>
            <a:xfrm>
              <a:off x="1454053" y="2935704"/>
              <a:ext cx="468617" cy="63436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1</a:t>
              </a:r>
            </a:p>
          </p:txBody>
        </p:sp>
      </p:grpSp>
      <p:grpSp>
        <p:nvGrpSpPr>
          <p:cNvPr id="20" name="组合 19"/>
          <p:cNvGrpSpPr/>
          <p:nvPr/>
        </p:nvGrpSpPr>
        <p:grpSpPr>
          <a:xfrm>
            <a:off x="5737547" y="2932603"/>
            <a:ext cx="792088" cy="792088"/>
            <a:chOff x="1008115" y="2542722"/>
            <a:chExt cx="1360493" cy="1360493"/>
          </a:xfrm>
        </p:grpSpPr>
        <p:grpSp>
          <p:nvGrpSpPr>
            <p:cNvPr id="21" name="组合 2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2" name="TextBox 21"/>
            <p:cNvSpPr txBox="1"/>
            <p:nvPr/>
          </p:nvSpPr>
          <p:spPr>
            <a:xfrm>
              <a:off x="1430649" y="2935704"/>
              <a:ext cx="515424" cy="63436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2</a:t>
              </a:r>
            </a:p>
          </p:txBody>
        </p:sp>
      </p:grpSp>
      <p:grpSp>
        <p:nvGrpSpPr>
          <p:cNvPr id="25" name="组合 24"/>
          <p:cNvGrpSpPr/>
          <p:nvPr/>
        </p:nvGrpSpPr>
        <p:grpSpPr>
          <a:xfrm>
            <a:off x="7033691" y="3724691"/>
            <a:ext cx="792088" cy="792088"/>
            <a:chOff x="1008115" y="2542722"/>
            <a:chExt cx="1360493" cy="1360493"/>
          </a:xfrm>
        </p:grpSpPr>
        <p:grpSp>
          <p:nvGrpSpPr>
            <p:cNvPr id="26" name="组合 2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7" name="TextBox 26"/>
            <p:cNvSpPr txBox="1"/>
            <p:nvPr/>
          </p:nvSpPr>
          <p:spPr>
            <a:xfrm>
              <a:off x="1425142" y="2935704"/>
              <a:ext cx="526437" cy="63436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3</a:t>
              </a:r>
            </a:p>
          </p:txBody>
        </p:sp>
      </p:grpSp>
      <p:sp>
        <p:nvSpPr>
          <p:cNvPr id="30" name="标题 11"/>
          <p:cNvSpPr txBox="1"/>
          <p:nvPr/>
        </p:nvSpPr>
        <p:spPr>
          <a:xfrm>
            <a:off x="2497187" y="2788587"/>
            <a:ext cx="2736069"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sp>
        <p:nvSpPr>
          <p:cNvPr id="31" name="标题 11"/>
          <p:cNvSpPr txBox="1"/>
          <p:nvPr/>
        </p:nvSpPr>
        <p:spPr>
          <a:xfrm>
            <a:off x="5161483" y="1772816"/>
            <a:ext cx="2768243"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sp>
        <p:nvSpPr>
          <p:cNvPr id="32" name="标题 11"/>
          <p:cNvSpPr txBox="1"/>
          <p:nvPr/>
        </p:nvSpPr>
        <p:spPr>
          <a:xfrm>
            <a:off x="7537747" y="2788587"/>
            <a:ext cx="2624227"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cxnSp>
        <p:nvCxnSpPr>
          <p:cNvPr id="33" name="直接连接符 3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矩形 85"/>
          <p:cNvSpPr>
            <a:spLocks noChangeArrowheads="1"/>
          </p:cNvSpPr>
          <p:nvPr/>
        </p:nvSpPr>
        <p:spPr bwMode="auto">
          <a:xfrm>
            <a:off x="8113811" y="4585360"/>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ym typeface="微软雅黑" panose="020B0503020204020204" pitchFamily="34" charset="-122"/>
              </a:rPr>
              <a:t>添加主要观点</a:t>
            </a:r>
            <a:endParaRPr lang="zh-CN" altLang="en-US" sz="2200" dirty="0">
              <a:latin typeface="Arial" panose="020B0604020202020204" pitchFamily="34" charset="0"/>
              <a:ea typeface="宋体" panose="02010600030101010101" pitchFamily="2" charset="-122"/>
            </a:endParaRPr>
          </a:p>
        </p:txBody>
      </p:sp>
      <p:sp>
        <p:nvSpPr>
          <p:cNvPr id="35" name="文本框 13"/>
          <p:cNvSpPr txBox="1"/>
          <p:nvPr/>
        </p:nvSpPr>
        <p:spPr>
          <a:xfrm>
            <a:off x="7700003" y="5068350"/>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22" presetClass="entr" presetSubtype="4" fill="hold" nodeType="withEffect">
                                  <p:stCondLst>
                                    <p:cond delay="150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right)">
                                      <p:cBhvr>
                                        <p:cTn id="68" dur="500"/>
                                        <p:tgtEl>
                                          <p:spTgt spid="3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right)">
                                      <p:cBhvr>
                                        <p:cTn id="71" dur="750"/>
                                        <p:tgtEl>
                                          <p:spTgt spid="35"/>
                                        </p:tgtEl>
                                      </p:cBhvr>
                                    </p:animEffect>
                                  </p:childTnLst>
                                </p:cTn>
                              </p:par>
                            </p:childTnLst>
                          </p:cTn>
                        </p:par>
                        <p:par>
                          <p:cTn id="72" fill="hold">
                            <p:stCondLst>
                              <p:cond delay="250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animBg="1"/>
      <p:bldP spid="30" grpId="0"/>
      <p:bldP spid="31" grpId="0"/>
      <p:bldP spid="32"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3093" y="548680"/>
            <a:ext cx="1584176" cy="4574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41844"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3</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atin typeface="微软雅黑" panose="020B0503020204020204" pitchFamily="34" charset="-122"/>
                <a:ea typeface="微软雅黑" panose="020B0503020204020204" pitchFamily="34" charset="-122"/>
              </a:rPr>
              <a:t>产品与运营</a:t>
            </a: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产品概述</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产品形式</a:t>
              </a: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产品功能</a:t>
              </a: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网络营销方案</a:t>
              </a: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线下推广方案</a:t>
              </a: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执行方式</a:t>
              </a: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利润来源分析</a:t>
              </a: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KSO_Shape"/>
          <p:cNvSpPr/>
          <p:nvPr/>
        </p:nvSpPr>
        <p:spPr bwMode="auto">
          <a:xfrm>
            <a:off x="3467982" y="3038388"/>
            <a:ext cx="730795" cy="72348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animEffect transition="in" filter="fade">
                                      <p:cBhvr>
                                        <p:cTn id="36" dur="500"/>
                                        <p:tgtEl>
                                          <p:spTgt spid="76"/>
                                        </p:tgtEl>
                                      </p:cBhvr>
                                    </p:animEffect>
                                    <p:anim calcmode="lin" valueType="num">
                                      <p:cBhvr>
                                        <p:cTn id="37" dur="500" fill="hold"/>
                                        <p:tgtEl>
                                          <p:spTgt spid="76"/>
                                        </p:tgtEl>
                                        <p:attrNameLst>
                                          <p:attrName>ppt_x</p:attrName>
                                        </p:attrNameLst>
                                      </p:cBhvr>
                                      <p:tavLst>
                                        <p:tav tm="0">
                                          <p:val>
                                            <p:fltVal val="0.5"/>
                                          </p:val>
                                        </p:tav>
                                        <p:tav tm="100000">
                                          <p:val>
                                            <p:strVal val="#ppt_x"/>
                                          </p:val>
                                        </p:tav>
                                      </p:tavLst>
                                    </p:anim>
                                    <p:anim calcmode="lin" valueType="num">
                                      <p:cBhvr>
                                        <p:cTn id="38" dur="500" fill="hold"/>
                                        <p:tgtEl>
                                          <p:spTgt spid="76"/>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53" presetClass="entr" presetSubtype="16" fill="hold" nodeType="withEffect">
                                  <p:stCondLst>
                                    <p:cond delay="500"/>
                                  </p:stCondLst>
                                  <p:childTnLst>
                                    <p:set>
                                      <p:cBhvr>
                                        <p:cTn id="99" dur="1" fill="hold">
                                          <p:stCondLst>
                                            <p:cond delay="0"/>
                                          </p:stCondLst>
                                        </p:cTn>
                                        <p:tgtEl>
                                          <p:spTgt spid="119"/>
                                        </p:tgtEl>
                                        <p:attrNameLst>
                                          <p:attrName>style.visibility</p:attrName>
                                        </p:attrNameLst>
                                      </p:cBhvr>
                                      <p:to>
                                        <p:strVal val="visible"/>
                                      </p:to>
                                    </p:set>
                                    <p:anim calcmode="lin" valueType="num">
                                      <p:cBhvr>
                                        <p:cTn id="100" dur="500" fill="hold"/>
                                        <p:tgtEl>
                                          <p:spTgt spid="119"/>
                                        </p:tgtEl>
                                        <p:attrNameLst>
                                          <p:attrName>ppt_w</p:attrName>
                                        </p:attrNameLst>
                                      </p:cBhvr>
                                      <p:tavLst>
                                        <p:tav tm="0">
                                          <p:val>
                                            <p:fltVal val="0"/>
                                          </p:val>
                                        </p:tav>
                                        <p:tav tm="100000">
                                          <p:val>
                                            <p:strVal val="#ppt_w"/>
                                          </p:val>
                                        </p:tav>
                                      </p:tavLst>
                                    </p:anim>
                                    <p:anim calcmode="lin" valueType="num">
                                      <p:cBhvr>
                                        <p:cTn id="101" dur="500" fill="hold"/>
                                        <p:tgtEl>
                                          <p:spTgt spid="119"/>
                                        </p:tgtEl>
                                        <p:attrNameLst>
                                          <p:attrName>ppt_h</p:attrName>
                                        </p:attrNameLst>
                                      </p:cBhvr>
                                      <p:tavLst>
                                        <p:tav tm="0">
                                          <p:val>
                                            <p:fltVal val="0"/>
                                          </p:val>
                                        </p:tav>
                                        <p:tav tm="100000">
                                          <p:val>
                                            <p:strVal val="#ppt_h"/>
                                          </p:val>
                                        </p:tav>
                                      </p:tavLst>
                                    </p:anim>
                                    <p:animEffect transition="in" filter="fade">
                                      <p:cBhvr>
                                        <p:cTn id="102" dur="500"/>
                                        <p:tgtEl>
                                          <p:spTgt spid="119"/>
                                        </p:tgtEl>
                                      </p:cBhvr>
                                    </p:animEffect>
                                  </p:childTnLst>
                                </p:cTn>
                              </p:par>
                            </p:childTnLst>
                          </p:cTn>
                        </p:par>
                        <p:par>
                          <p:cTn id="103" fill="hold">
                            <p:stCondLst>
                              <p:cond delay="3500"/>
                            </p:stCondLst>
                            <p:childTnLst>
                              <p:par>
                                <p:cTn id="104" presetID="22" presetClass="entr" presetSubtype="4" fill="hold" nodeType="afterEffect">
                                  <p:stCondLst>
                                    <p:cond delay="0"/>
                                  </p:stCondLst>
                                  <p:childTnLst>
                                    <p:set>
                                      <p:cBhvr>
                                        <p:cTn id="105" dur="1" fill="hold">
                                          <p:stCondLst>
                                            <p:cond delay="0"/>
                                          </p:stCondLst>
                                        </p:cTn>
                                        <p:tgtEl>
                                          <p:spTgt spid="2051"/>
                                        </p:tgtEl>
                                        <p:attrNameLst>
                                          <p:attrName>style.visibility</p:attrName>
                                        </p:attrNameLst>
                                      </p:cBhvr>
                                      <p:to>
                                        <p:strVal val="visible"/>
                                      </p:to>
                                    </p:set>
                                    <p:animEffect transition="in" filter="wipe(down)">
                                      <p:cBhvr>
                                        <p:cTn id="106" dur="500"/>
                                        <p:tgtEl>
                                          <p:spTgt spid="2051"/>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3"/>
                                        </p:tgtEl>
                                        <p:attrNameLst>
                                          <p:attrName>style.visibility</p:attrName>
                                        </p:attrNameLst>
                                      </p:cBhvr>
                                      <p:to>
                                        <p:strVal val="visible"/>
                                      </p:to>
                                    </p:set>
                                    <p:anim calcmode="lin" valueType="num">
                                      <p:cBhvr>
                                        <p:cTn id="109" dur="500" fill="hold"/>
                                        <p:tgtEl>
                                          <p:spTgt spid="123"/>
                                        </p:tgtEl>
                                        <p:attrNameLst>
                                          <p:attrName>ppt_w</p:attrName>
                                        </p:attrNameLst>
                                      </p:cBhvr>
                                      <p:tavLst>
                                        <p:tav tm="0">
                                          <p:val>
                                            <p:fltVal val="0"/>
                                          </p:val>
                                        </p:tav>
                                        <p:tav tm="100000">
                                          <p:val>
                                            <p:strVal val="#ppt_w"/>
                                          </p:val>
                                        </p:tav>
                                      </p:tavLst>
                                    </p:anim>
                                    <p:anim calcmode="lin" valueType="num">
                                      <p:cBhvr>
                                        <p:cTn id="110" dur="500" fill="hold"/>
                                        <p:tgtEl>
                                          <p:spTgt spid="123"/>
                                        </p:tgtEl>
                                        <p:attrNameLst>
                                          <p:attrName>ppt_h</p:attrName>
                                        </p:attrNameLst>
                                      </p:cBhvr>
                                      <p:tavLst>
                                        <p:tav tm="0">
                                          <p:val>
                                            <p:fltVal val="0"/>
                                          </p:val>
                                        </p:tav>
                                        <p:tav tm="100000">
                                          <p:val>
                                            <p:strVal val="#ppt_h"/>
                                          </p:val>
                                        </p:tav>
                                      </p:tavLst>
                                    </p:anim>
                                    <p:animEffect transition="in" filter="fade">
                                      <p:cBhvr>
                                        <p:cTn id="111" dur="500"/>
                                        <p:tgtEl>
                                          <p:spTgt spid="123"/>
                                        </p:tgtEl>
                                      </p:cBhvr>
                                    </p:animEffect>
                                  </p:childTnLst>
                                </p:cTn>
                              </p:par>
                            </p:childTnLst>
                          </p:cTn>
                        </p:par>
                        <p:par>
                          <p:cTn id="112" fill="hold">
                            <p:stCondLst>
                              <p:cond delay="4000"/>
                            </p:stCondLst>
                            <p:childTnLst>
                              <p:par>
                                <p:cTn id="113" presetID="22" presetClass="entr" presetSubtype="1" fill="hold" nodeType="afterEffect">
                                  <p:stCondLst>
                                    <p:cond delay="0"/>
                                  </p:stCondLst>
                                  <p:childTnLst>
                                    <p:set>
                                      <p:cBhvr>
                                        <p:cTn id="114" dur="1" fill="hold">
                                          <p:stCondLst>
                                            <p:cond delay="0"/>
                                          </p:stCondLst>
                                        </p:cTn>
                                        <p:tgtEl>
                                          <p:spTgt spid="2053"/>
                                        </p:tgtEl>
                                        <p:attrNameLst>
                                          <p:attrName>style.visibility</p:attrName>
                                        </p:attrNameLst>
                                      </p:cBhvr>
                                      <p:to>
                                        <p:strVal val="visible"/>
                                      </p:to>
                                    </p:set>
                                    <p:animEffect transition="in" filter="wipe(up)">
                                      <p:cBhvr>
                                        <p:cTn id="115" dur="500"/>
                                        <p:tgtEl>
                                          <p:spTgt spid="2053"/>
                                        </p:tgtEl>
                                      </p:cBhvr>
                                    </p:animEffect>
                                  </p:childTnLst>
                                </p:cTn>
                              </p:par>
                              <p:par>
                                <p:cTn id="116" presetID="53" presetClass="entr" presetSubtype="16" fill="hold"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childTnLst>
                          </p:cTn>
                        </p:par>
                        <p:par>
                          <p:cTn id="121" fill="hold">
                            <p:stCondLst>
                              <p:cond delay="4500"/>
                            </p:stCondLst>
                            <p:childTnLst>
                              <p:par>
                                <p:cTn id="122" presetID="22" presetClass="entr" presetSubtype="4" fill="hold" nodeType="afterEffect">
                                  <p:stCondLst>
                                    <p:cond delay="0"/>
                                  </p:stCondLst>
                                  <p:childTnLst>
                                    <p:set>
                                      <p:cBhvr>
                                        <p:cTn id="123" dur="1" fill="hold">
                                          <p:stCondLst>
                                            <p:cond delay="0"/>
                                          </p:stCondLst>
                                        </p:cTn>
                                        <p:tgtEl>
                                          <p:spTgt spid="2055"/>
                                        </p:tgtEl>
                                        <p:attrNameLst>
                                          <p:attrName>style.visibility</p:attrName>
                                        </p:attrNameLst>
                                      </p:cBhvr>
                                      <p:to>
                                        <p:strVal val="visible"/>
                                      </p:to>
                                    </p:set>
                                    <p:animEffect transition="in" filter="wipe(down)">
                                      <p:cBhvr>
                                        <p:cTn id="124" dur="500"/>
                                        <p:tgtEl>
                                          <p:spTgt spid="2055"/>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anim calcmode="lin" valueType="num">
                                      <p:cBhvr>
                                        <p:cTn id="127" dur="500" fill="hold"/>
                                        <p:tgtEl>
                                          <p:spTgt spid="141"/>
                                        </p:tgtEl>
                                        <p:attrNameLst>
                                          <p:attrName>ppt_w</p:attrName>
                                        </p:attrNameLst>
                                      </p:cBhvr>
                                      <p:tavLst>
                                        <p:tav tm="0">
                                          <p:val>
                                            <p:fltVal val="0"/>
                                          </p:val>
                                        </p:tav>
                                        <p:tav tm="100000">
                                          <p:val>
                                            <p:strVal val="#ppt_w"/>
                                          </p:val>
                                        </p:tav>
                                      </p:tavLst>
                                    </p:anim>
                                    <p:anim calcmode="lin" valueType="num">
                                      <p:cBhvr>
                                        <p:cTn id="128" dur="500" fill="hold"/>
                                        <p:tgtEl>
                                          <p:spTgt spid="141"/>
                                        </p:tgtEl>
                                        <p:attrNameLst>
                                          <p:attrName>ppt_h</p:attrName>
                                        </p:attrNameLst>
                                      </p:cBhvr>
                                      <p:tavLst>
                                        <p:tav tm="0">
                                          <p:val>
                                            <p:fltVal val="0"/>
                                          </p:val>
                                        </p:tav>
                                        <p:tav tm="100000">
                                          <p:val>
                                            <p:strVal val="#ppt_h"/>
                                          </p:val>
                                        </p:tav>
                                      </p:tavLst>
                                    </p:anim>
                                    <p:animEffect transition="in" filter="fade">
                                      <p:cBhvr>
                                        <p:cTn id="129" dur="500"/>
                                        <p:tgtEl>
                                          <p:spTgt spid="141"/>
                                        </p:tgtEl>
                                      </p:cBhvr>
                                    </p:animEffect>
                                  </p:childTnLst>
                                </p:cTn>
                              </p:par>
                            </p:childTnLst>
                          </p:cTn>
                        </p:par>
                        <p:par>
                          <p:cTn id="130" fill="hold">
                            <p:stCondLst>
                              <p:cond delay="5000"/>
                            </p:stCondLst>
                            <p:childTnLst>
                              <p:par>
                                <p:cTn id="131" presetID="22" presetClass="entr" presetSubtype="8" fill="hold" nodeType="after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wipe(left)">
                                      <p:cBhvr>
                                        <p:cTn id="13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5101" y="2313763"/>
            <a:ext cx="86409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68995" y="2313763"/>
            <a:ext cx="648072" cy="8992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557918" y="2763369"/>
            <a:ext cx="651237" cy="4496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345059" y="3068961"/>
            <a:ext cx="288032" cy="288032"/>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6"/>
          <p:cNvSpPr txBox="1">
            <a:spLocks noChangeArrowheads="1"/>
          </p:cNvSpPr>
          <p:nvPr/>
        </p:nvSpPr>
        <p:spPr bwMode="auto">
          <a:xfrm>
            <a:off x="2083671" y="3356992"/>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a:latin typeface="微软雅黑" panose="020B0503020204020204" pitchFamily="34" charset="-122"/>
                <a:ea typeface="微软雅黑" panose="020B0503020204020204" pitchFamily="34" charset="-122"/>
              </a:rPr>
              <a:t>公司与团队</a:t>
            </a:r>
            <a:endParaRPr lang="zh-CN"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2281163" y="3660335"/>
            <a:ext cx="902811" cy="307777"/>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我们是谁</a:t>
            </a:r>
          </a:p>
        </p:txBody>
      </p:sp>
      <p:cxnSp>
        <p:nvCxnSpPr>
          <p:cNvPr id="23" name="直接连接符 22"/>
          <p:cNvCxnSpPr/>
          <p:nvPr/>
        </p:nvCxnSpPr>
        <p:spPr>
          <a:xfrm flipH="1" flipV="1">
            <a:off x="1993131" y="1772816"/>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681272" y="1628801"/>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042529" y="1628800"/>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361283" y="1844824"/>
            <a:ext cx="288032" cy="288032"/>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27" name="直接连接符 1026"/>
          <p:cNvCxnSpPr/>
          <p:nvPr/>
        </p:nvCxnSpPr>
        <p:spPr>
          <a:xfrm>
            <a:off x="3255015" y="2653461"/>
            <a:ext cx="1258396" cy="421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072798" y="1916832"/>
            <a:ext cx="1360493" cy="1360493"/>
            <a:chOff x="1008115" y="2542722"/>
            <a:chExt cx="1360493" cy="1360493"/>
          </a:xfrm>
        </p:grpSpPr>
        <p:grpSp>
          <p:nvGrpSpPr>
            <p:cNvPr id="17" name="组合 1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18" name="TextBox 17"/>
            <p:cNvSpPr txBox="1"/>
            <p:nvPr/>
          </p:nvSpPr>
          <p:spPr>
            <a:xfrm>
              <a:off x="1432504" y="2863853"/>
              <a:ext cx="418704"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1</a:t>
              </a:r>
              <a:endParaRPr lang="zh-CN" altLang="en-US" sz="4800" dirty="0">
                <a:latin typeface="Impact MT Std" pitchFamily="34" charset="0"/>
                <a:ea typeface="微软雅黑" panose="020B0503020204020204" pitchFamily="34" charset="-122"/>
              </a:endParaRPr>
            </a:p>
          </p:txBody>
        </p:sp>
      </p:grpSp>
      <p:cxnSp>
        <p:nvCxnSpPr>
          <p:cNvPr id="1029" name="直接连接符 1028"/>
          <p:cNvCxnSpPr/>
          <p:nvPr/>
        </p:nvCxnSpPr>
        <p:spPr>
          <a:xfrm flipH="1" flipV="1">
            <a:off x="4513411" y="2420888"/>
            <a:ext cx="33130" cy="567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369395" y="2280037"/>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33" name="直接连接符 1032"/>
          <p:cNvCxnSpPr/>
          <p:nvPr/>
        </p:nvCxnSpPr>
        <p:spPr>
          <a:xfrm>
            <a:off x="4585419" y="3179845"/>
            <a:ext cx="432048" cy="249155"/>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7" name="直接连接符 1036"/>
          <p:cNvCxnSpPr>
            <a:stCxn id="38" idx="3"/>
          </p:cNvCxnSpPr>
          <p:nvPr/>
        </p:nvCxnSpPr>
        <p:spPr>
          <a:xfrm flipH="1">
            <a:off x="3721323" y="3299640"/>
            <a:ext cx="705425" cy="993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369395" y="3002699"/>
            <a:ext cx="354293" cy="354293"/>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36894" y="4084731"/>
            <a:ext cx="1360493" cy="1360493"/>
            <a:chOff x="1008115" y="2542722"/>
            <a:chExt cx="1360493" cy="1360493"/>
          </a:xfrm>
        </p:grpSpPr>
        <p:grpSp>
          <p:nvGrpSpPr>
            <p:cNvPr id="53" name="组合 5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54" name="TextBox 53"/>
            <p:cNvSpPr txBox="1"/>
            <p:nvPr/>
          </p:nvSpPr>
          <p:spPr>
            <a:xfrm>
              <a:off x="1432504" y="2863853"/>
              <a:ext cx="494046"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2</a:t>
              </a:r>
              <a:endParaRPr lang="zh-CN" altLang="en-US" sz="4800" dirty="0">
                <a:latin typeface="Impact MT Std" pitchFamily="34" charset="0"/>
                <a:ea typeface="微软雅黑" panose="020B0503020204020204" pitchFamily="34" charset="-122"/>
              </a:endParaRPr>
            </a:p>
          </p:txBody>
        </p:sp>
      </p:grpSp>
      <p:sp>
        <p:nvSpPr>
          <p:cNvPr id="57" name="TextBox 6"/>
          <p:cNvSpPr txBox="1">
            <a:spLocks noChangeArrowheads="1"/>
          </p:cNvSpPr>
          <p:nvPr/>
        </p:nvSpPr>
        <p:spPr bwMode="auto">
          <a:xfrm>
            <a:off x="4459935" y="4648858"/>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a:latin typeface="微软雅黑" panose="020B0503020204020204" pitchFamily="34" charset="-122"/>
                <a:ea typeface="微软雅黑" panose="020B0503020204020204" pitchFamily="34" charset="-122"/>
              </a:rPr>
              <a:t>项目介绍</a:t>
            </a:r>
            <a:endParaRPr lang="zh-CN"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4485535" y="4952201"/>
            <a:ext cx="1261884" cy="307777"/>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我们要做什么</a:t>
            </a:r>
          </a:p>
        </p:txBody>
      </p:sp>
      <p:cxnSp>
        <p:nvCxnSpPr>
          <p:cNvPr id="1041" name="直接连接符 1040"/>
          <p:cNvCxnSpPr>
            <a:stCxn id="38" idx="7"/>
          </p:cNvCxnSpPr>
          <p:nvPr/>
        </p:nvCxnSpPr>
        <p:spPr>
          <a:xfrm flipV="1">
            <a:off x="4666336" y="2780928"/>
            <a:ext cx="1215227" cy="2791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
          <p:cNvSpPr txBox="1">
            <a:spLocks noChangeArrowheads="1"/>
          </p:cNvSpPr>
          <p:nvPr/>
        </p:nvSpPr>
        <p:spPr bwMode="auto">
          <a:xfrm>
            <a:off x="5441856" y="3429000"/>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a:latin typeface="微软雅黑" panose="020B0503020204020204" pitchFamily="34" charset="-122"/>
                <a:ea typeface="微软雅黑" panose="020B0503020204020204" pitchFamily="34" charset="-122"/>
              </a:rPr>
              <a:t>产品与运营</a:t>
            </a:r>
            <a:endParaRPr lang="zh-CN" b="1" dirty="0">
              <a:latin typeface="微软雅黑" panose="020B0503020204020204" pitchFamily="34" charset="-122"/>
              <a:ea typeface="微软雅黑" panose="020B0503020204020204" pitchFamily="34" charset="-122"/>
            </a:endParaRPr>
          </a:p>
        </p:txBody>
      </p:sp>
      <p:sp>
        <p:nvSpPr>
          <p:cNvPr id="69" name="TextBox 68"/>
          <p:cNvSpPr txBox="1"/>
          <p:nvPr/>
        </p:nvSpPr>
        <p:spPr>
          <a:xfrm>
            <a:off x="5593531" y="3732343"/>
            <a:ext cx="1082348" cy="307777"/>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我们怎么做</a:t>
            </a:r>
          </a:p>
        </p:txBody>
      </p:sp>
      <p:cxnSp>
        <p:nvCxnSpPr>
          <p:cNvPr id="1043" name="直接连接符 1042"/>
          <p:cNvCxnSpPr/>
          <p:nvPr/>
        </p:nvCxnSpPr>
        <p:spPr>
          <a:xfrm flipV="1">
            <a:off x="6449968" y="2077397"/>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6738000" y="1844824"/>
            <a:ext cx="288032" cy="28803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45" name="直接连接符 1044"/>
          <p:cNvCxnSpPr/>
          <p:nvPr/>
        </p:nvCxnSpPr>
        <p:spPr>
          <a:xfrm>
            <a:off x="6449968" y="2776539"/>
            <a:ext cx="1440160" cy="8371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5377507" y="1988840"/>
            <a:ext cx="1360493" cy="1360493"/>
            <a:chOff x="1008115" y="2542722"/>
            <a:chExt cx="1360493" cy="1360493"/>
          </a:xfrm>
        </p:grpSpPr>
        <p:grpSp>
          <p:nvGrpSpPr>
            <p:cNvPr id="64" name="组合 6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65" name="TextBox 64"/>
            <p:cNvSpPr txBox="1"/>
            <p:nvPr/>
          </p:nvSpPr>
          <p:spPr>
            <a:xfrm>
              <a:off x="1432504" y="2863853"/>
              <a:ext cx="511679"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3</a:t>
              </a:r>
              <a:endParaRPr lang="zh-CN" altLang="en-US" sz="4800" dirty="0">
                <a:latin typeface="Impact MT Std" pitchFamily="34" charset="0"/>
                <a:ea typeface="微软雅黑" panose="020B0503020204020204" pitchFamily="34" charset="-122"/>
              </a:endParaRPr>
            </a:p>
          </p:txBody>
        </p:sp>
      </p:grpSp>
      <p:sp>
        <p:nvSpPr>
          <p:cNvPr id="82" name="TextBox 6"/>
          <p:cNvSpPr txBox="1">
            <a:spLocks noChangeArrowheads="1"/>
          </p:cNvSpPr>
          <p:nvPr/>
        </p:nvSpPr>
        <p:spPr bwMode="auto">
          <a:xfrm>
            <a:off x="7692636" y="4864882"/>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a:latin typeface="微软雅黑" panose="020B0503020204020204" pitchFamily="34" charset="-122"/>
                <a:ea typeface="微软雅黑" panose="020B0503020204020204" pitchFamily="34" charset="-122"/>
              </a:rPr>
              <a:t>发展前景</a:t>
            </a:r>
            <a:endParaRPr lang="zh-CN" b="1" dirty="0">
              <a:latin typeface="微软雅黑" panose="020B0503020204020204" pitchFamily="34" charset="-122"/>
              <a:ea typeface="微软雅黑" panose="020B0503020204020204" pitchFamily="34" charset="-122"/>
            </a:endParaRPr>
          </a:p>
        </p:txBody>
      </p:sp>
      <p:sp>
        <p:nvSpPr>
          <p:cNvPr id="83" name="TextBox 82"/>
          <p:cNvSpPr txBox="1"/>
          <p:nvPr/>
        </p:nvSpPr>
        <p:spPr>
          <a:xfrm>
            <a:off x="7609755" y="5168225"/>
            <a:ext cx="1261884" cy="307777"/>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长期战略目标</a:t>
            </a:r>
          </a:p>
        </p:txBody>
      </p:sp>
      <p:cxnSp>
        <p:nvCxnSpPr>
          <p:cNvPr id="1047" name="直接连接符 1046"/>
          <p:cNvCxnSpPr>
            <a:stCxn id="81" idx="3"/>
          </p:cNvCxnSpPr>
          <p:nvPr/>
        </p:nvCxnSpPr>
        <p:spPr>
          <a:xfrm flipH="1">
            <a:off x="7314064" y="4432899"/>
            <a:ext cx="436260"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9" name="直接连接符 1048"/>
          <p:cNvCxnSpPr/>
          <p:nvPr/>
        </p:nvCxnSpPr>
        <p:spPr>
          <a:xfrm flipH="1" flipV="1">
            <a:off x="6637587" y="4810632"/>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7026032" y="4802899"/>
            <a:ext cx="354293" cy="354293"/>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52" name="直接连接符 1051"/>
          <p:cNvCxnSpPr>
            <a:stCxn id="81" idx="7"/>
          </p:cNvCxnSpPr>
          <p:nvPr/>
        </p:nvCxnSpPr>
        <p:spPr>
          <a:xfrm flipV="1">
            <a:off x="8670344" y="3247631"/>
            <a:ext cx="1171659" cy="2652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530088" y="3292643"/>
            <a:ext cx="1360493" cy="1360493"/>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79" name="TextBox 78"/>
            <p:cNvSpPr txBox="1"/>
            <p:nvPr/>
          </p:nvSpPr>
          <p:spPr>
            <a:xfrm>
              <a:off x="1432504" y="2863853"/>
              <a:ext cx="492443"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4</a:t>
              </a:r>
              <a:endParaRPr lang="zh-CN" altLang="en-US" sz="4800" dirty="0">
                <a:latin typeface="Impact MT Std" pitchFamily="34" charset="0"/>
                <a:ea typeface="微软雅黑" panose="020B0503020204020204" pitchFamily="34" charset="-122"/>
              </a:endParaRPr>
            </a:p>
          </p:txBody>
        </p:sp>
      </p:grpSp>
      <p:grpSp>
        <p:nvGrpSpPr>
          <p:cNvPr id="94" name="组合 93"/>
          <p:cNvGrpSpPr/>
          <p:nvPr/>
        </p:nvGrpSpPr>
        <p:grpSpPr>
          <a:xfrm>
            <a:off x="9546312" y="2428547"/>
            <a:ext cx="1360493" cy="1360493"/>
            <a:chOff x="1008115" y="2542722"/>
            <a:chExt cx="1360493" cy="1360493"/>
          </a:xfrm>
        </p:grpSpPr>
        <p:grpSp>
          <p:nvGrpSpPr>
            <p:cNvPr id="95" name="组合 9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grpSp>
        <p:sp>
          <p:nvSpPr>
            <p:cNvPr id="96" name="TextBox 95"/>
            <p:cNvSpPr txBox="1"/>
            <p:nvPr/>
          </p:nvSpPr>
          <p:spPr>
            <a:xfrm>
              <a:off x="1432504" y="2863853"/>
              <a:ext cx="514885" cy="830997"/>
            </a:xfrm>
            <a:prstGeom prst="rect">
              <a:avLst/>
            </a:prstGeom>
            <a:noFill/>
          </p:spPr>
          <p:txBody>
            <a:bodyPr wrap="none" rtlCol="0">
              <a:spAutoFit/>
            </a:bodyPr>
            <a:lstStyle/>
            <a:p>
              <a:r>
                <a:rPr lang="en-US" altLang="zh-CN" sz="4800" dirty="0">
                  <a:latin typeface="Impact MT Std" pitchFamily="34" charset="0"/>
                  <a:ea typeface="微软雅黑" panose="020B0503020204020204" pitchFamily="34" charset="-122"/>
                </a:rPr>
                <a:t>5</a:t>
              </a:r>
              <a:endParaRPr lang="zh-CN" altLang="en-US" sz="4800" dirty="0">
                <a:latin typeface="Impact MT Std" pitchFamily="34" charset="0"/>
                <a:ea typeface="微软雅黑" panose="020B0503020204020204" pitchFamily="34" charset="-122"/>
              </a:endParaRPr>
            </a:p>
          </p:txBody>
        </p:sp>
      </p:grpSp>
      <p:sp>
        <p:nvSpPr>
          <p:cNvPr id="100" name="TextBox 6"/>
          <p:cNvSpPr txBox="1">
            <a:spLocks noChangeArrowheads="1"/>
          </p:cNvSpPr>
          <p:nvPr/>
        </p:nvSpPr>
        <p:spPr bwMode="auto">
          <a:xfrm>
            <a:off x="9625979" y="3933056"/>
            <a:ext cx="142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a:latin typeface="微软雅黑" panose="020B0503020204020204" pitchFamily="34" charset="-122"/>
                <a:ea typeface="微软雅黑" panose="020B0503020204020204" pitchFamily="34" charset="-122"/>
              </a:rPr>
              <a:t>财务与融资</a:t>
            </a:r>
            <a:endParaRPr lang="zh-CN" b="1"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9679455" y="4236399"/>
            <a:ext cx="1261884" cy="307777"/>
          </a:xfrm>
          <a:prstGeom prst="rect">
            <a:avLst/>
          </a:prstGeom>
          <a:noFill/>
        </p:spPr>
        <p:txBody>
          <a:bodyPr wrap="non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商务合作方式</a:t>
            </a:r>
          </a:p>
        </p:txBody>
      </p:sp>
      <p:cxnSp>
        <p:nvCxnSpPr>
          <p:cNvPr id="1055" name="直接连接符 1054"/>
          <p:cNvCxnSpPr>
            <a:stCxn id="97" idx="0"/>
          </p:cNvCxnSpPr>
          <p:nvPr/>
        </p:nvCxnSpPr>
        <p:spPr>
          <a:xfrm flipH="1" flipV="1">
            <a:off x="10226558" y="1916832"/>
            <a:ext cx="1" cy="511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10084125" y="1703973"/>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a:stCxn id="106" idx="7"/>
          </p:cNvCxnSpPr>
          <p:nvPr/>
        </p:nvCxnSpPr>
        <p:spPr>
          <a:xfrm flipV="1">
            <a:off x="10322879" y="1052736"/>
            <a:ext cx="554232" cy="6973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10798235"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11" name="椭圆 11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35" name="直接连接符 34"/>
          <p:cNvCxnSpPr>
            <a:stCxn id="111" idx="6"/>
          </p:cNvCxnSpPr>
          <p:nvPr/>
        </p:nvCxnSpPr>
        <p:spPr>
          <a:xfrm>
            <a:off x="10952544" y="1006138"/>
            <a:ext cx="12911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par>
                                <p:cTn id="49" presetID="53" presetClass="entr" presetSubtype="16"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3500"/>
                            </p:stCondLst>
                            <p:childTnLst>
                              <p:par>
                                <p:cTn id="55" presetID="22" presetClass="entr" presetSubtype="1"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wipe(up)">
                                      <p:cBhvr>
                                        <p:cTn id="57" dur="500"/>
                                        <p:tgtEl>
                                          <p:spTgt spid="1027"/>
                                        </p:tgtEl>
                                      </p:cBhvr>
                                    </p:animEffect>
                                  </p:childTnLst>
                                </p:cTn>
                              </p:par>
                              <p:par>
                                <p:cTn id="58" presetID="53" presetClass="entr" presetSubtype="16"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000"/>
                            </p:stCondLst>
                            <p:childTnLst>
                              <p:par>
                                <p:cTn id="64" presetID="22" presetClass="entr" presetSubtype="4" fill="hold" nodeType="afterEffect">
                                  <p:stCondLst>
                                    <p:cond delay="0"/>
                                  </p:stCondLst>
                                  <p:childTnLst>
                                    <p:set>
                                      <p:cBhvr>
                                        <p:cTn id="65" dur="1" fill="hold">
                                          <p:stCondLst>
                                            <p:cond delay="0"/>
                                          </p:stCondLst>
                                        </p:cTn>
                                        <p:tgtEl>
                                          <p:spTgt spid="1029"/>
                                        </p:tgtEl>
                                        <p:attrNameLst>
                                          <p:attrName>style.visibility</p:attrName>
                                        </p:attrNameLst>
                                      </p:cBhvr>
                                      <p:to>
                                        <p:strVal val="visible"/>
                                      </p:to>
                                    </p:set>
                                    <p:animEffect transition="in" filter="wipe(down)">
                                      <p:cBhvr>
                                        <p:cTn id="66" dur="500"/>
                                        <p:tgtEl>
                                          <p:spTgt spid="1029"/>
                                        </p:tgtEl>
                                      </p:cBhvr>
                                    </p:animEffect>
                                  </p:childTnLst>
                                </p:cTn>
                              </p:par>
                              <p:par>
                                <p:cTn id="67" presetID="53" presetClass="entr" presetSubtype="16"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1033"/>
                                        </p:tgtEl>
                                        <p:attrNameLst>
                                          <p:attrName>style.visibility</p:attrName>
                                        </p:attrNameLst>
                                      </p:cBhvr>
                                      <p:to>
                                        <p:strVal val="visible"/>
                                      </p:to>
                                    </p:set>
                                    <p:animEffect transition="in" filter="wipe(up)">
                                      <p:cBhvr>
                                        <p:cTn id="75" dur="500"/>
                                        <p:tgtEl>
                                          <p:spTgt spid="1033"/>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1037"/>
                                        </p:tgtEl>
                                        <p:attrNameLst>
                                          <p:attrName>style.visibility</p:attrName>
                                        </p:attrNameLst>
                                      </p:cBhvr>
                                      <p:to>
                                        <p:strVal val="visible"/>
                                      </p:to>
                                    </p:set>
                                    <p:animEffect transition="in" filter="wipe(up)">
                                      <p:cBhvr>
                                        <p:cTn id="79" dur="500"/>
                                        <p:tgtEl>
                                          <p:spTgt spid="1037"/>
                                        </p:tgtEl>
                                      </p:cBhvr>
                                    </p:animEffect>
                                  </p:childTnLst>
                                </p:cTn>
                              </p:par>
                            </p:childTnLst>
                          </p:cTn>
                        </p:par>
                        <p:par>
                          <p:cTn id="80" fill="hold">
                            <p:stCondLst>
                              <p:cond delay="5500"/>
                            </p:stCondLst>
                            <p:childTnLst>
                              <p:par>
                                <p:cTn id="81" presetID="5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1000"/>
                                        <p:tgtEl>
                                          <p:spTgt spid="57"/>
                                        </p:tgtEl>
                                      </p:cBhvr>
                                    </p:animEffect>
                                    <p:anim calcmode="lin" valueType="num">
                                      <p:cBhvr>
                                        <p:cTn id="89" dur="1000" fill="hold"/>
                                        <p:tgtEl>
                                          <p:spTgt spid="57"/>
                                        </p:tgtEl>
                                        <p:attrNameLst>
                                          <p:attrName>ppt_x</p:attrName>
                                        </p:attrNameLst>
                                      </p:cBhvr>
                                      <p:tavLst>
                                        <p:tav tm="0">
                                          <p:val>
                                            <p:strVal val="#ppt_x"/>
                                          </p:val>
                                        </p:tav>
                                        <p:tav tm="100000">
                                          <p:val>
                                            <p:strVal val="#ppt_x"/>
                                          </p:val>
                                        </p:tav>
                                      </p:tavLst>
                                    </p:anim>
                                    <p:anim calcmode="lin" valueType="num">
                                      <p:cBhvr>
                                        <p:cTn id="90" dur="1000" fill="hold"/>
                                        <p:tgtEl>
                                          <p:spTgt spid="5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1000"/>
                                        <p:tgtEl>
                                          <p:spTgt spid="58"/>
                                        </p:tgtEl>
                                      </p:cBhvr>
                                    </p:animEffect>
                                    <p:anim calcmode="lin" valueType="num">
                                      <p:cBhvr>
                                        <p:cTn id="94" dur="1000" fill="hold"/>
                                        <p:tgtEl>
                                          <p:spTgt spid="58"/>
                                        </p:tgtEl>
                                        <p:attrNameLst>
                                          <p:attrName>ppt_x</p:attrName>
                                        </p:attrNameLst>
                                      </p:cBhvr>
                                      <p:tavLst>
                                        <p:tav tm="0">
                                          <p:val>
                                            <p:strVal val="#ppt_x"/>
                                          </p:val>
                                        </p:tav>
                                        <p:tav tm="100000">
                                          <p:val>
                                            <p:strVal val="#ppt_x"/>
                                          </p:val>
                                        </p:tav>
                                      </p:tavLst>
                                    </p:anim>
                                    <p:anim calcmode="lin" valueType="num">
                                      <p:cBhvr>
                                        <p:cTn id="95" dur="1000" fill="hold"/>
                                        <p:tgtEl>
                                          <p:spTgt spid="58"/>
                                        </p:tgtEl>
                                        <p:attrNameLst>
                                          <p:attrName>ppt_y</p:attrName>
                                        </p:attrNameLst>
                                      </p:cBhvr>
                                      <p:tavLst>
                                        <p:tav tm="0">
                                          <p:val>
                                            <p:strVal val="#ppt_y+.1"/>
                                          </p:val>
                                        </p:tav>
                                        <p:tav tm="100000">
                                          <p:val>
                                            <p:strVal val="#ppt_y"/>
                                          </p:val>
                                        </p:tav>
                                      </p:tavLst>
                                    </p:anim>
                                  </p:childTnLst>
                                </p:cTn>
                              </p:par>
                            </p:childTnLst>
                          </p:cTn>
                        </p:par>
                        <p:par>
                          <p:cTn id="96" fill="hold">
                            <p:stCondLst>
                              <p:cond delay="6000"/>
                            </p:stCondLst>
                            <p:childTnLst>
                              <p:par>
                                <p:cTn id="97" presetID="22" presetClass="entr" presetSubtype="4" fill="hold" nodeType="afterEffect">
                                  <p:stCondLst>
                                    <p:cond delay="0"/>
                                  </p:stCondLst>
                                  <p:childTnLst>
                                    <p:set>
                                      <p:cBhvr>
                                        <p:cTn id="98" dur="1" fill="hold">
                                          <p:stCondLst>
                                            <p:cond delay="0"/>
                                          </p:stCondLst>
                                        </p:cTn>
                                        <p:tgtEl>
                                          <p:spTgt spid="1041"/>
                                        </p:tgtEl>
                                        <p:attrNameLst>
                                          <p:attrName>style.visibility</p:attrName>
                                        </p:attrNameLst>
                                      </p:cBhvr>
                                      <p:to>
                                        <p:strVal val="visible"/>
                                      </p:to>
                                    </p:set>
                                    <p:animEffect transition="in" filter="wipe(down)">
                                      <p:cBhvr>
                                        <p:cTn id="99" dur="500"/>
                                        <p:tgtEl>
                                          <p:spTgt spid="1041"/>
                                        </p:tgtEl>
                                      </p:cBhvr>
                                    </p:animEffect>
                                  </p:childTnLst>
                                </p:cTn>
                              </p:par>
                            </p:childTnLst>
                          </p:cTn>
                        </p:par>
                        <p:par>
                          <p:cTn id="100" fill="hold">
                            <p:stCondLst>
                              <p:cond delay="6500"/>
                            </p:stCondLst>
                            <p:childTnLst>
                              <p:par>
                                <p:cTn id="101" presetID="53" presetClass="entr" presetSubtype="16"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1000" fill="hold"/>
                                        <p:tgtEl>
                                          <p:spTgt spid="6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fade">
                                      <p:cBhvr>
                                        <p:cTn id="113" dur="1000"/>
                                        <p:tgtEl>
                                          <p:spTgt spid="69"/>
                                        </p:tgtEl>
                                      </p:cBhvr>
                                    </p:animEffect>
                                    <p:anim calcmode="lin" valueType="num">
                                      <p:cBhvr>
                                        <p:cTn id="114" dur="1000" fill="hold"/>
                                        <p:tgtEl>
                                          <p:spTgt spid="69"/>
                                        </p:tgtEl>
                                        <p:attrNameLst>
                                          <p:attrName>ppt_x</p:attrName>
                                        </p:attrNameLst>
                                      </p:cBhvr>
                                      <p:tavLst>
                                        <p:tav tm="0">
                                          <p:val>
                                            <p:strVal val="#ppt_x"/>
                                          </p:val>
                                        </p:tav>
                                        <p:tav tm="100000">
                                          <p:val>
                                            <p:strVal val="#ppt_x"/>
                                          </p:val>
                                        </p:tav>
                                      </p:tavLst>
                                    </p:anim>
                                    <p:anim calcmode="lin" valueType="num">
                                      <p:cBhvr>
                                        <p:cTn id="115" dur="1000" fill="hold"/>
                                        <p:tgtEl>
                                          <p:spTgt spid="69"/>
                                        </p:tgtEl>
                                        <p:attrNameLst>
                                          <p:attrName>ppt_y</p:attrName>
                                        </p:attrNameLst>
                                      </p:cBhvr>
                                      <p:tavLst>
                                        <p:tav tm="0">
                                          <p:val>
                                            <p:strVal val="#ppt_y+.1"/>
                                          </p:val>
                                        </p:tav>
                                        <p:tav tm="100000">
                                          <p:val>
                                            <p:strVal val="#ppt_y"/>
                                          </p:val>
                                        </p:tav>
                                      </p:tavLst>
                                    </p:anim>
                                  </p:childTnLst>
                                </p:cTn>
                              </p:par>
                            </p:childTnLst>
                          </p:cTn>
                        </p:par>
                        <p:par>
                          <p:cTn id="116" fill="hold">
                            <p:stCondLst>
                              <p:cond delay="7000"/>
                            </p:stCondLst>
                            <p:childTnLst>
                              <p:par>
                                <p:cTn id="117" presetID="22" presetClass="entr" presetSubtype="4" fill="hold" nodeType="afterEffect">
                                  <p:stCondLst>
                                    <p:cond delay="0"/>
                                  </p:stCondLst>
                                  <p:childTnLst>
                                    <p:set>
                                      <p:cBhvr>
                                        <p:cTn id="118" dur="1" fill="hold">
                                          <p:stCondLst>
                                            <p:cond delay="0"/>
                                          </p:stCondLst>
                                        </p:cTn>
                                        <p:tgtEl>
                                          <p:spTgt spid="1043"/>
                                        </p:tgtEl>
                                        <p:attrNameLst>
                                          <p:attrName>style.visibility</p:attrName>
                                        </p:attrNameLst>
                                      </p:cBhvr>
                                      <p:to>
                                        <p:strVal val="visible"/>
                                      </p:to>
                                    </p:set>
                                    <p:animEffect transition="in" filter="wipe(down)">
                                      <p:cBhvr>
                                        <p:cTn id="119" dur="500"/>
                                        <p:tgtEl>
                                          <p:spTgt spid="1043"/>
                                        </p:tgtEl>
                                      </p:cBhvr>
                                    </p:animEffect>
                                  </p:childTnLst>
                                </p:cTn>
                              </p:par>
                              <p:par>
                                <p:cTn id="120" presetID="53" presetClass="entr" presetSubtype="16"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7500"/>
                            </p:stCondLst>
                            <p:childTnLst>
                              <p:par>
                                <p:cTn id="126" presetID="22" presetClass="entr" presetSubtype="1" fill="hold" nodeType="afterEffect">
                                  <p:stCondLst>
                                    <p:cond delay="0"/>
                                  </p:stCondLst>
                                  <p:childTnLst>
                                    <p:set>
                                      <p:cBhvr>
                                        <p:cTn id="127" dur="1" fill="hold">
                                          <p:stCondLst>
                                            <p:cond delay="0"/>
                                          </p:stCondLst>
                                        </p:cTn>
                                        <p:tgtEl>
                                          <p:spTgt spid="1045"/>
                                        </p:tgtEl>
                                        <p:attrNameLst>
                                          <p:attrName>style.visibility</p:attrName>
                                        </p:attrNameLst>
                                      </p:cBhvr>
                                      <p:to>
                                        <p:strVal val="visible"/>
                                      </p:to>
                                    </p:set>
                                    <p:animEffect transition="in" filter="wipe(up)">
                                      <p:cBhvr>
                                        <p:cTn id="128" dur="500"/>
                                        <p:tgtEl>
                                          <p:spTgt spid="1045"/>
                                        </p:tgtEl>
                                      </p:cBhvr>
                                    </p:animEffect>
                                  </p:childTnLst>
                                </p:cTn>
                              </p:par>
                            </p:childTnLst>
                          </p:cTn>
                        </p:par>
                        <p:par>
                          <p:cTn id="129" fill="hold">
                            <p:stCondLst>
                              <p:cond delay="8000"/>
                            </p:stCondLst>
                            <p:childTnLst>
                              <p:par>
                                <p:cTn id="130" presetID="53" presetClass="entr" presetSubtype="16" fill="hold" nodeType="afterEffect">
                                  <p:stCondLst>
                                    <p:cond delay="0"/>
                                  </p:stCondLst>
                                  <p:childTnLst>
                                    <p:set>
                                      <p:cBhvr>
                                        <p:cTn id="131" dur="1" fill="hold">
                                          <p:stCondLst>
                                            <p:cond delay="0"/>
                                          </p:stCondLst>
                                        </p:cTn>
                                        <p:tgtEl>
                                          <p:spTgt spid="77"/>
                                        </p:tgtEl>
                                        <p:attrNameLst>
                                          <p:attrName>style.visibility</p:attrName>
                                        </p:attrNameLst>
                                      </p:cBhvr>
                                      <p:to>
                                        <p:strVal val="visible"/>
                                      </p:to>
                                    </p:set>
                                    <p:anim calcmode="lin" valueType="num">
                                      <p:cBhvr>
                                        <p:cTn id="132" dur="500" fill="hold"/>
                                        <p:tgtEl>
                                          <p:spTgt spid="77"/>
                                        </p:tgtEl>
                                        <p:attrNameLst>
                                          <p:attrName>ppt_w</p:attrName>
                                        </p:attrNameLst>
                                      </p:cBhvr>
                                      <p:tavLst>
                                        <p:tav tm="0">
                                          <p:val>
                                            <p:fltVal val="0"/>
                                          </p:val>
                                        </p:tav>
                                        <p:tav tm="100000">
                                          <p:val>
                                            <p:strVal val="#ppt_w"/>
                                          </p:val>
                                        </p:tav>
                                      </p:tavLst>
                                    </p:anim>
                                    <p:anim calcmode="lin" valueType="num">
                                      <p:cBhvr>
                                        <p:cTn id="133" dur="500" fill="hold"/>
                                        <p:tgtEl>
                                          <p:spTgt spid="77"/>
                                        </p:tgtEl>
                                        <p:attrNameLst>
                                          <p:attrName>ppt_h</p:attrName>
                                        </p:attrNameLst>
                                      </p:cBhvr>
                                      <p:tavLst>
                                        <p:tav tm="0">
                                          <p:val>
                                            <p:fltVal val="0"/>
                                          </p:val>
                                        </p:tav>
                                        <p:tav tm="100000">
                                          <p:val>
                                            <p:strVal val="#ppt_h"/>
                                          </p:val>
                                        </p:tav>
                                      </p:tavLst>
                                    </p:anim>
                                    <p:animEffect transition="in" filter="fade">
                                      <p:cBhvr>
                                        <p:cTn id="134" dur="500"/>
                                        <p:tgtEl>
                                          <p:spTgt spid="77"/>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fade">
                                      <p:cBhvr>
                                        <p:cTn id="137" dur="1000"/>
                                        <p:tgtEl>
                                          <p:spTgt spid="82"/>
                                        </p:tgtEl>
                                      </p:cBhvr>
                                    </p:animEffect>
                                    <p:anim calcmode="lin" valueType="num">
                                      <p:cBhvr>
                                        <p:cTn id="138" dur="1000" fill="hold"/>
                                        <p:tgtEl>
                                          <p:spTgt spid="82"/>
                                        </p:tgtEl>
                                        <p:attrNameLst>
                                          <p:attrName>ppt_x</p:attrName>
                                        </p:attrNameLst>
                                      </p:cBhvr>
                                      <p:tavLst>
                                        <p:tav tm="0">
                                          <p:val>
                                            <p:strVal val="#ppt_x"/>
                                          </p:val>
                                        </p:tav>
                                        <p:tav tm="100000">
                                          <p:val>
                                            <p:strVal val="#ppt_x"/>
                                          </p:val>
                                        </p:tav>
                                      </p:tavLst>
                                    </p:anim>
                                    <p:anim calcmode="lin" valueType="num">
                                      <p:cBhvr>
                                        <p:cTn id="139" dur="1000" fill="hold"/>
                                        <p:tgtEl>
                                          <p:spTgt spid="8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1000"/>
                                        <p:tgtEl>
                                          <p:spTgt spid="83"/>
                                        </p:tgtEl>
                                      </p:cBhvr>
                                    </p:animEffect>
                                    <p:anim calcmode="lin" valueType="num">
                                      <p:cBhvr>
                                        <p:cTn id="143" dur="1000" fill="hold"/>
                                        <p:tgtEl>
                                          <p:spTgt spid="83"/>
                                        </p:tgtEl>
                                        <p:attrNameLst>
                                          <p:attrName>ppt_x</p:attrName>
                                        </p:attrNameLst>
                                      </p:cBhvr>
                                      <p:tavLst>
                                        <p:tav tm="0">
                                          <p:val>
                                            <p:strVal val="#ppt_x"/>
                                          </p:val>
                                        </p:tav>
                                        <p:tav tm="100000">
                                          <p:val>
                                            <p:strVal val="#ppt_x"/>
                                          </p:val>
                                        </p:tav>
                                      </p:tavLst>
                                    </p:anim>
                                    <p:anim calcmode="lin" valueType="num">
                                      <p:cBhvr>
                                        <p:cTn id="144" dur="1000" fill="hold"/>
                                        <p:tgtEl>
                                          <p:spTgt spid="83"/>
                                        </p:tgtEl>
                                        <p:attrNameLst>
                                          <p:attrName>ppt_y</p:attrName>
                                        </p:attrNameLst>
                                      </p:cBhvr>
                                      <p:tavLst>
                                        <p:tav tm="0">
                                          <p:val>
                                            <p:strVal val="#ppt_y+.1"/>
                                          </p:val>
                                        </p:tav>
                                        <p:tav tm="100000">
                                          <p:val>
                                            <p:strVal val="#ppt_y"/>
                                          </p:val>
                                        </p:tav>
                                      </p:tavLst>
                                    </p:anim>
                                  </p:childTnLst>
                                </p:cTn>
                              </p:par>
                            </p:childTnLst>
                          </p:cTn>
                        </p:par>
                        <p:par>
                          <p:cTn id="145" fill="hold">
                            <p:stCondLst>
                              <p:cond delay="8500"/>
                            </p:stCondLst>
                            <p:childTnLst>
                              <p:par>
                                <p:cTn id="146" presetID="22" presetClass="entr" presetSubtype="1" fill="hold" nodeType="afterEffect">
                                  <p:stCondLst>
                                    <p:cond delay="0"/>
                                  </p:stCondLst>
                                  <p:childTnLst>
                                    <p:set>
                                      <p:cBhvr>
                                        <p:cTn id="147" dur="1" fill="hold">
                                          <p:stCondLst>
                                            <p:cond delay="0"/>
                                          </p:stCondLst>
                                        </p:cTn>
                                        <p:tgtEl>
                                          <p:spTgt spid="1047"/>
                                        </p:tgtEl>
                                        <p:attrNameLst>
                                          <p:attrName>style.visibility</p:attrName>
                                        </p:attrNameLst>
                                      </p:cBhvr>
                                      <p:to>
                                        <p:strVal val="visible"/>
                                      </p:to>
                                    </p:set>
                                    <p:animEffect transition="in" filter="wipe(up)">
                                      <p:cBhvr>
                                        <p:cTn id="148" dur="500"/>
                                        <p:tgtEl>
                                          <p:spTgt spid="1047"/>
                                        </p:tgtEl>
                                      </p:cBhvr>
                                    </p:animEffect>
                                  </p:childTnLst>
                                </p:cTn>
                              </p:par>
                              <p:par>
                                <p:cTn id="149" presetID="53" presetClass="entr" presetSubtype="16" fill="hold" nodeType="withEffect">
                                  <p:stCondLst>
                                    <p:cond delay="0"/>
                                  </p:stCondLst>
                                  <p:childTnLst>
                                    <p:set>
                                      <p:cBhvr>
                                        <p:cTn id="150" dur="1" fill="hold">
                                          <p:stCondLst>
                                            <p:cond delay="0"/>
                                          </p:stCondLst>
                                        </p:cTn>
                                        <p:tgtEl>
                                          <p:spTgt spid="86"/>
                                        </p:tgtEl>
                                        <p:attrNameLst>
                                          <p:attrName>style.visibility</p:attrName>
                                        </p:attrNameLst>
                                      </p:cBhvr>
                                      <p:to>
                                        <p:strVal val="visible"/>
                                      </p:to>
                                    </p:set>
                                    <p:anim calcmode="lin" valueType="num">
                                      <p:cBhvr>
                                        <p:cTn id="151" dur="500" fill="hold"/>
                                        <p:tgtEl>
                                          <p:spTgt spid="86"/>
                                        </p:tgtEl>
                                        <p:attrNameLst>
                                          <p:attrName>ppt_w</p:attrName>
                                        </p:attrNameLst>
                                      </p:cBhvr>
                                      <p:tavLst>
                                        <p:tav tm="0">
                                          <p:val>
                                            <p:fltVal val="0"/>
                                          </p:val>
                                        </p:tav>
                                        <p:tav tm="100000">
                                          <p:val>
                                            <p:strVal val="#ppt_w"/>
                                          </p:val>
                                        </p:tav>
                                      </p:tavLst>
                                    </p:anim>
                                    <p:anim calcmode="lin" valueType="num">
                                      <p:cBhvr>
                                        <p:cTn id="152" dur="500" fill="hold"/>
                                        <p:tgtEl>
                                          <p:spTgt spid="86"/>
                                        </p:tgtEl>
                                        <p:attrNameLst>
                                          <p:attrName>ppt_h</p:attrName>
                                        </p:attrNameLst>
                                      </p:cBhvr>
                                      <p:tavLst>
                                        <p:tav tm="0">
                                          <p:val>
                                            <p:fltVal val="0"/>
                                          </p:val>
                                        </p:tav>
                                        <p:tav tm="100000">
                                          <p:val>
                                            <p:strVal val="#ppt_h"/>
                                          </p:val>
                                        </p:tav>
                                      </p:tavLst>
                                    </p:anim>
                                    <p:animEffect transition="in" filter="fade">
                                      <p:cBhvr>
                                        <p:cTn id="153" dur="500"/>
                                        <p:tgtEl>
                                          <p:spTgt spid="86"/>
                                        </p:tgtEl>
                                      </p:cBhvr>
                                    </p:animEffect>
                                  </p:childTnLst>
                                </p:cTn>
                              </p:par>
                            </p:childTnLst>
                          </p:cTn>
                        </p:par>
                        <p:par>
                          <p:cTn id="154" fill="hold">
                            <p:stCondLst>
                              <p:cond delay="9000"/>
                            </p:stCondLst>
                            <p:childTnLst>
                              <p:par>
                                <p:cTn id="155" presetID="22" presetClass="entr" presetSubtype="4" fill="hold" nodeType="afterEffect">
                                  <p:stCondLst>
                                    <p:cond delay="0"/>
                                  </p:stCondLst>
                                  <p:childTnLst>
                                    <p:set>
                                      <p:cBhvr>
                                        <p:cTn id="156" dur="1" fill="hold">
                                          <p:stCondLst>
                                            <p:cond delay="0"/>
                                          </p:stCondLst>
                                        </p:cTn>
                                        <p:tgtEl>
                                          <p:spTgt spid="1049"/>
                                        </p:tgtEl>
                                        <p:attrNameLst>
                                          <p:attrName>style.visibility</p:attrName>
                                        </p:attrNameLst>
                                      </p:cBhvr>
                                      <p:to>
                                        <p:strVal val="visible"/>
                                      </p:to>
                                    </p:set>
                                    <p:animEffect transition="in" filter="wipe(down)">
                                      <p:cBhvr>
                                        <p:cTn id="157" dur="500"/>
                                        <p:tgtEl>
                                          <p:spTgt spid="1049"/>
                                        </p:tgtEl>
                                      </p:cBhvr>
                                    </p:animEffect>
                                  </p:childTnLst>
                                </p:cTn>
                              </p:par>
                            </p:childTnLst>
                          </p:cTn>
                        </p:par>
                        <p:par>
                          <p:cTn id="158" fill="hold">
                            <p:stCondLst>
                              <p:cond delay="9500"/>
                            </p:stCondLst>
                            <p:childTnLst>
                              <p:par>
                                <p:cTn id="159" presetID="22" presetClass="entr" presetSubtype="4" fill="hold" nodeType="afterEffect">
                                  <p:stCondLst>
                                    <p:cond delay="0"/>
                                  </p:stCondLst>
                                  <p:childTnLst>
                                    <p:set>
                                      <p:cBhvr>
                                        <p:cTn id="160" dur="1" fill="hold">
                                          <p:stCondLst>
                                            <p:cond delay="0"/>
                                          </p:stCondLst>
                                        </p:cTn>
                                        <p:tgtEl>
                                          <p:spTgt spid="1052"/>
                                        </p:tgtEl>
                                        <p:attrNameLst>
                                          <p:attrName>style.visibility</p:attrName>
                                        </p:attrNameLst>
                                      </p:cBhvr>
                                      <p:to>
                                        <p:strVal val="visible"/>
                                      </p:to>
                                    </p:set>
                                    <p:animEffect transition="in" filter="wipe(down)">
                                      <p:cBhvr>
                                        <p:cTn id="161" dur="500"/>
                                        <p:tgtEl>
                                          <p:spTgt spid="1052"/>
                                        </p:tgtEl>
                                      </p:cBhvr>
                                    </p:animEffect>
                                  </p:childTnLst>
                                </p:cTn>
                              </p:par>
                            </p:childTnLst>
                          </p:cTn>
                        </p:par>
                        <p:par>
                          <p:cTn id="162" fill="hold">
                            <p:stCondLst>
                              <p:cond delay="10000"/>
                            </p:stCondLst>
                            <p:childTnLst>
                              <p:par>
                                <p:cTn id="163" presetID="53" presetClass="entr" presetSubtype="16" fill="hold" nodeType="afterEffect">
                                  <p:stCondLst>
                                    <p:cond delay="0"/>
                                  </p:stCondLst>
                                  <p:childTnLst>
                                    <p:set>
                                      <p:cBhvr>
                                        <p:cTn id="164" dur="1" fill="hold">
                                          <p:stCondLst>
                                            <p:cond delay="0"/>
                                          </p:stCondLst>
                                        </p:cTn>
                                        <p:tgtEl>
                                          <p:spTgt spid="94"/>
                                        </p:tgtEl>
                                        <p:attrNameLst>
                                          <p:attrName>style.visibility</p:attrName>
                                        </p:attrNameLst>
                                      </p:cBhvr>
                                      <p:to>
                                        <p:strVal val="visible"/>
                                      </p:to>
                                    </p:set>
                                    <p:anim calcmode="lin" valueType="num">
                                      <p:cBhvr>
                                        <p:cTn id="165" dur="500" fill="hold"/>
                                        <p:tgtEl>
                                          <p:spTgt spid="94"/>
                                        </p:tgtEl>
                                        <p:attrNameLst>
                                          <p:attrName>ppt_w</p:attrName>
                                        </p:attrNameLst>
                                      </p:cBhvr>
                                      <p:tavLst>
                                        <p:tav tm="0">
                                          <p:val>
                                            <p:fltVal val="0"/>
                                          </p:val>
                                        </p:tav>
                                        <p:tav tm="100000">
                                          <p:val>
                                            <p:strVal val="#ppt_w"/>
                                          </p:val>
                                        </p:tav>
                                      </p:tavLst>
                                    </p:anim>
                                    <p:anim calcmode="lin" valueType="num">
                                      <p:cBhvr>
                                        <p:cTn id="166" dur="500" fill="hold"/>
                                        <p:tgtEl>
                                          <p:spTgt spid="94"/>
                                        </p:tgtEl>
                                        <p:attrNameLst>
                                          <p:attrName>ppt_h</p:attrName>
                                        </p:attrNameLst>
                                      </p:cBhvr>
                                      <p:tavLst>
                                        <p:tav tm="0">
                                          <p:val>
                                            <p:fltVal val="0"/>
                                          </p:val>
                                        </p:tav>
                                        <p:tav tm="100000">
                                          <p:val>
                                            <p:strVal val="#ppt_h"/>
                                          </p:val>
                                        </p:tav>
                                      </p:tavLst>
                                    </p:anim>
                                    <p:animEffect transition="in" filter="fade">
                                      <p:cBhvr>
                                        <p:cTn id="167" dur="500"/>
                                        <p:tgtEl>
                                          <p:spTgt spid="9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Effect transition="in" filter="fade">
                                      <p:cBhvr>
                                        <p:cTn id="170" dur="1000"/>
                                        <p:tgtEl>
                                          <p:spTgt spid="100"/>
                                        </p:tgtEl>
                                      </p:cBhvr>
                                    </p:animEffect>
                                    <p:anim calcmode="lin" valueType="num">
                                      <p:cBhvr>
                                        <p:cTn id="171" dur="1000" fill="hold"/>
                                        <p:tgtEl>
                                          <p:spTgt spid="100"/>
                                        </p:tgtEl>
                                        <p:attrNameLst>
                                          <p:attrName>ppt_x</p:attrName>
                                        </p:attrNameLst>
                                      </p:cBhvr>
                                      <p:tavLst>
                                        <p:tav tm="0">
                                          <p:val>
                                            <p:strVal val="#ppt_x"/>
                                          </p:val>
                                        </p:tav>
                                        <p:tav tm="100000">
                                          <p:val>
                                            <p:strVal val="#ppt_x"/>
                                          </p:val>
                                        </p:tav>
                                      </p:tavLst>
                                    </p:anim>
                                    <p:anim calcmode="lin" valueType="num">
                                      <p:cBhvr>
                                        <p:cTn id="172" dur="1000" fill="hold"/>
                                        <p:tgtEl>
                                          <p:spTgt spid="10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01"/>
                                        </p:tgtEl>
                                        <p:attrNameLst>
                                          <p:attrName>style.visibility</p:attrName>
                                        </p:attrNameLst>
                                      </p:cBhvr>
                                      <p:to>
                                        <p:strVal val="visible"/>
                                      </p:to>
                                    </p:set>
                                    <p:animEffect transition="in" filter="fade">
                                      <p:cBhvr>
                                        <p:cTn id="175" dur="1000"/>
                                        <p:tgtEl>
                                          <p:spTgt spid="101"/>
                                        </p:tgtEl>
                                      </p:cBhvr>
                                    </p:animEffect>
                                    <p:anim calcmode="lin" valueType="num">
                                      <p:cBhvr>
                                        <p:cTn id="176" dur="1000" fill="hold"/>
                                        <p:tgtEl>
                                          <p:spTgt spid="101"/>
                                        </p:tgtEl>
                                        <p:attrNameLst>
                                          <p:attrName>ppt_x</p:attrName>
                                        </p:attrNameLst>
                                      </p:cBhvr>
                                      <p:tavLst>
                                        <p:tav tm="0">
                                          <p:val>
                                            <p:strVal val="#ppt_x"/>
                                          </p:val>
                                        </p:tav>
                                        <p:tav tm="100000">
                                          <p:val>
                                            <p:strVal val="#ppt_x"/>
                                          </p:val>
                                        </p:tav>
                                      </p:tavLst>
                                    </p:anim>
                                    <p:anim calcmode="lin" valueType="num">
                                      <p:cBhvr>
                                        <p:cTn id="177" dur="1000" fill="hold"/>
                                        <p:tgtEl>
                                          <p:spTgt spid="101"/>
                                        </p:tgtEl>
                                        <p:attrNameLst>
                                          <p:attrName>ppt_y</p:attrName>
                                        </p:attrNameLst>
                                      </p:cBhvr>
                                      <p:tavLst>
                                        <p:tav tm="0">
                                          <p:val>
                                            <p:strVal val="#ppt_y+.1"/>
                                          </p:val>
                                        </p:tav>
                                        <p:tav tm="100000">
                                          <p:val>
                                            <p:strVal val="#ppt_y"/>
                                          </p:val>
                                        </p:tav>
                                      </p:tavLst>
                                    </p:anim>
                                  </p:childTnLst>
                                </p:cTn>
                              </p:par>
                            </p:childTnLst>
                          </p:cTn>
                        </p:par>
                        <p:par>
                          <p:cTn id="178" fill="hold">
                            <p:stCondLst>
                              <p:cond delay="10500"/>
                            </p:stCondLst>
                            <p:childTnLst>
                              <p:par>
                                <p:cTn id="179" presetID="22" presetClass="entr" presetSubtype="4" fill="hold" nodeType="afterEffect">
                                  <p:stCondLst>
                                    <p:cond delay="0"/>
                                  </p:stCondLst>
                                  <p:childTnLst>
                                    <p:set>
                                      <p:cBhvr>
                                        <p:cTn id="180" dur="1" fill="hold">
                                          <p:stCondLst>
                                            <p:cond delay="0"/>
                                          </p:stCondLst>
                                        </p:cTn>
                                        <p:tgtEl>
                                          <p:spTgt spid="1055"/>
                                        </p:tgtEl>
                                        <p:attrNameLst>
                                          <p:attrName>style.visibility</p:attrName>
                                        </p:attrNameLst>
                                      </p:cBhvr>
                                      <p:to>
                                        <p:strVal val="visible"/>
                                      </p:to>
                                    </p:set>
                                    <p:animEffect transition="in" filter="wipe(down)">
                                      <p:cBhvr>
                                        <p:cTn id="181" dur="500"/>
                                        <p:tgtEl>
                                          <p:spTgt spid="1055"/>
                                        </p:tgtEl>
                                      </p:cBhvr>
                                    </p:animEffect>
                                  </p:childTnLst>
                                </p:cTn>
                              </p:par>
                              <p:par>
                                <p:cTn id="182" presetID="53" presetClass="entr" presetSubtype="16" fill="hold" nodeType="withEffect">
                                  <p:stCondLst>
                                    <p:cond delay="0"/>
                                  </p:stCondLst>
                                  <p:childTnLst>
                                    <p:set>
                                      <p:cBhvr>
                                        <p:cTn id="183" dur="1" fill="hold">
                                          <p:stCondLst>
                                            <p:cond delay="0"/>
                                          </p:stCondLst>
                                        </p:cTn>
                                        <p:tgtEl>
                                          <p:spTgt spid="104"/>
                                        </p:tgtEl>
                                        <p:attrNameLst>
                                          <p:attrName>style.visibility</p:attrName>
                                        </p:attrNameLst>
                                      </p:cBhvr>
                                      <p:to>
                                        <p:strVal val="visible"/>
                                      </p:to>
                                    </p:set>
                                    <p:anim calcmode="lin" valueType="num">
                                      <p:cBhvr>
                                        <p:cTn id="184" dur="500" fill="hold"/>
                                        <p:tgtEl>
                                          <p:spTgt spid="104"/>
                                        </p:tgtEl>
                                        <p:attrNameLst>
                                          <p:attrName>ppt_w</p:attrName>
                                        </p:attrNameLst>
                                      </p:cBhvr>
                                      <p:tavLst>
                                        <p:tav tm="0">
                                          <p:val>
                                            <p:fltVal val="0"/>
                                          </p:val>
                                        </p:tav>
                                        <p:tav tm="100000">
                                          <p:val>
                                            <p:strVal val="#ppt_w"/>
                                          </p:val>
                                        </p:tav>
                                      </p:tavLst>
                                    </p:anim>
                                    <p:anim calcmode="lin" valueType="num">
                                      <p:cBhvr>
                                        <p:cTn id="185" dur="500" fill="hold"/>
                                        <p:tgtEl>
                                          <p:spTgt spid="104"/>
                                        </p:tgtEl>
                                        <p:attrNameLst>
                                          <p:attrName>ppt_h</p:attrName>
                                        </p:attrNameLst>
                                      </p:cBhvr>
                                      <p:tavLst>
                                        <p:tav tm="0">
                                          <p:val>
                                            <p:fltVal val="0"/>
                                          </p:val>
                                        </p:tav>
                                        <p:tav tm="100000">
                                          <p:val>
                                            <p:strVal val="#ppt_h"/>
                                          </p:val>
                                        </p:tav>
                                      </p:tavLst>
                                    </p:anim>
                                    <p:animEffect transition="in" filter="fade">
                                      <p:cBhvr>
                                        <p:cTn id="186" dur="500"/>
                                        <p:tgtEl>
                                          <p:spTgt spid="104"/>
                                        </p:tgtEl>
                                      </p:cBhvr>
                                    </p:animEffect>
                                  </p:childTnLst>
                                </p:cTn>
                              </p:par>
                            </p:childTnLst>
                          </p:cTn>
                        </p:par>
                        <p:par>
                          <p:cTn id="187" fill="hold">
                            <p:stCondLst>
                              <p:cond delay="11000"/>
                            </p:stCondLst>
                            <p:childTnLst>
                              <p:par>
                                <p:cTn id="188" presetID="22" presetClass="entr" presetSubtype="4" fill="hold" nodeType="afterEffect">
                                  <p:stCondLst>
                                    <p:cond delay="0"/>
                                  </p:stCondLst>
                                  <p:childTnLst>
                                    <p:set>
                                      <p:cBhvr>
                                        <p:cTn id="189" dur="1" fill="hold">
                                          <p:stCondLst>
                                            <p:cond delay="0"/>
                                          </p:stCondLst>
                                        </p:cTn>
                                        <p:tgtEl>
                                          <p:spTgt spid="33"/>
                                        </p:tgtEl>
                                        <p:attrNameLst>
                                          <p:attrName>style.visibility</p:attrName>
                                        </p:attrNameLst>
                                      </p:cBhvr>
                                      <p:to>
                                        <p:strVal val="visible"/>
                                      </p:to>
                                    </p:set>
                                    <p:animEffect transition="in" filter="wipe(down)">
                                      <p:cBhvr>
                                        <p:cTn id="190" dur="500"/>
                                        <p:tgtEl>
                                          <p:spTgt spid="33"/>
                                        </p:tgtEl>
                                      </p:cBhvr>
                                    </p:animEffect>
                                  </p:childTnLst>
                                </p:cTn>
                              </p:par>
                              <p:par>
                                <p:cTn id="191" presetID="53" presetClass="entr" presetSubtype="16" fill="hold"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500" fill="hold"/>
                                        <p:tgtEl>
                                          <p:spTgt spid="109"/>
                                        </p:tgtEl>
                                        <p:attrNameLst>
                                          <p:attrName>ppt_w</p:attrName>
                                        </p:attrNameLst>
                                      </p:cBhvr>
                                      <p:tavLst>
                                        <p:tav tm="0">
                                          <p:val>
                                            <p:fltVal val="0"/>
                                          </p:val>
                                        </p:tav>
                                        <p:tav tm="100000">
                                          <p:val>
                                            <p:strVal val="#ppt_w"/>
                                          </p:val>
                                        </p:tav>
                                      </p:tavLst>
                                    </p:anim>
                                    <p:anim calcmode="lin" valueType="num">
                                      <p:cBhvr>
                                        <p:cTn id="194" dur="500" fill="hold"/>
                                        <p:tgtEl>
                                          <p:spTgt spid="109"/>
                                        </p:tgtEl>
                                        <p:attrNameLst>
                                          <p:attrName>ppt_h</p:attrName>
                                        </p:attrNameLst>
                                      </p:cBhvr>
                                      <p:tavLst>
                                        <p:tav tm="0">
                                          <p:val>
                                            <p:fltVal val="0"/>
                                          </p:val>
                                        </p:tav>
                                        <p:tav tm="100000">
                                          <p:val>
                                            <p:strVal val="#ppt_h"/>
                                          </p:val>
                                        </p:tav>
                                      </p:tavLst>
                                    </p:anim>
                                    <p:animEffect transition="in" filter="fade">
                                      <p:cBhvr>
                                        <p:cTn id="195" dur="500"/>
                                        <p:tgtEl>
                                          <p:spTgt spid="109"/>
                                        </p:tgtEl>
                                      </p:cBhvr>
                                    </p:animEffect>
                                  </p:childTnLst>
                                </p:cTn>
                              </p:par>
                            </p:childTnLst>
                          </p:cTn>
                        </p:par>
                        <p:par>
                          <p:cTn id="196" fill="hold">
                            <p:stCondLst>
                              <p:cond delay="11500"/>
                            </p:stCondLst>
                            <p:childTnLst>
                              <p:par>
                                <p:cTn id="197" presetID="22" presetClass="entr" presetSubtype="8" fill="hold" nodeType="after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wipe(left)">
                                      <p:cBhvr>
                                        <p:cTn id="19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7" grpId="0"/>
      <p:bldP spid="58" grpId="0"/>
      <p:bldP spid="68" grpId="0"/>
      <p:bldP spid="69" grpId="0"/>
      <p:bldP spid="82" grpId="0"/>
      <p:bldP spid="83"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产品概述</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489075" y="1127168"/>
            <a:ext cx="4013321" cy="4966128"/>
            <a:chOff x="865232" y="1286330"/>
            <a:chExt cx="4013321" cy="4966128"/>
          </a:xfrm>
        </p:grpSpPr>
        <p:pic>
          <p:nvPicPr>
            <p:cNvPr id="8" name="Picture 3"/>
            <p:cNvPicPr>
              <a:picLocks noChangeAspect="1"/>
            </p:cNvPicPr>
            <p:nvPr/>
          </p:nvPicPr>
          <p:blipFill rotWithShape="1">
            <a:blip r:embed="rId3" cstate="print"/>
            <a:srcRect l="5354" t="8440" r="6203" b="10137"/>
            <a:stretch>
              <a:fillRect/>
            </a:stretch>
          </p:blipFill>
          <p:spPr>
            <a:xfrm>
              <a:off x="865232" y="1286330"/>
              <a:ext cx="4013321" cy="4966128"/>
            </a:xfrm>
            <a:prstGeom prst="rect">
              <a:avLst/>
            </a:prstGeom>
          </p:spPr>
        </p:pic>
        <p:sp>
          <p:nvSpPr>
            <p:cNvPr id="9" name="Rectangle 4"/>
            <p:cNvSpPr/>
            <p:nvPr/>
          </p:nvSpPr>
          <p:spPr>
            <a:xfrm>
              <a:off x="1454929" y="1875864"/>
              <a:ext cx="2838784" cy="3697941"/>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grpSp>
      <p:grpSp>
        <p:nvGrpSpPr>
          <p:cNvPr id="10" name="组合 9"/>
          <p:cNvGrpSpPr/>
          <p:nvPr/>
        </p:nvGrpSpPr>
        <p:grpSpPr>
          <a:xfrm>
            <a:off x="5482021" y="1515626"/>
            <a:ext cx="4576006" cy="59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5690851" y="1703033"/>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标题 4"/>
          <p:cNvSpPr txBox="1"/>
          <p:nvPr/>
        </p:nvSpPr>
        <p:spPr>
          <a:xfrm>
            <a:off x="6211327" y="1515626"/>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482021" y="2207288"/>
            <a:ext cx="4431990" cy="598848"/>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690851" y="2394695"/>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标题 4"/>
          <p:cNvSpPr txBox="1"/>
          <p:nvPr/>
        </p:nvSpPr>
        <p:spPr>
          <a:xfrm>
            <a:off x="6211327" y="2207288"/>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482021" y="2904323"/>
            <a:ext cx="5152070" cy="598848"/>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5690851" y="3091730"/>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标题 4"/>
          <p:cNvSpPr txBox="1"/>
          <p:nvPr/>
        </p:nvSpPr>
        <p:spPr>
          <a:xfrm>
            <a:off x="6211327" y="2904323"/>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482021" y="3595985"/>
            <a:ext cx="4287974" cy="598848"/>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5690851" y="3783392"/>
            <a:ext cx="294090" cy="294090"/>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标题 4"/>
          <p:cNvSpPr txBox="1"/>
          <p:nvPr/>
        </p:nvSpPr>
        <p:spPr>
          <a:xfrm>
            <a:off x="6211327" y="3595985"/>
            <a:ext cx="3270636" cy="598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点击此处输入文字小标题</a:t>
            </a:r>
            <a:endParaRPr lang="zh-CN" altLang="en-US" sz="1600" b="1" dirty="0">
              <a:latin typeface="微软雅黑" panose="020B0503020204020204" pitchFamily="34" charset="-122"/>
              <a:ea typeface="微软雅黑" panose="020B0503020204020204" pitchFamily="34" charset="-122"/>
            </a:endParaRPr>
          </a:p>
        </p:txBody>
      </p:sp>
      <p:sp>
        <p:nvSpPr>
          <p:cNvPr id="30" name="标题 11"/>
          <p:cNvSpPr txBox="1"/>
          <p:nvPr/>
        </p:nvSpPr>
        <p:spPr>
          <a:xfrm>
            <a:off x="5737547" y="5083044"/>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1" name="标题 11"/>
          <p:cNvSpPr txBox="1"/>
          <p:nvPr/>
        </p:nvSpPr>
        <p:spPr>
          <a:xfrm>
            <a:off x="5747288" y="473213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输入标题</a:t>
            </a:r>
            <a:r>
              <a:rPr lang="en-US" altLang="zh-CN" sz="1200" dirty="0">
                <a:latin typeface="微软雅黑" panose="020B0503020204020204" pitchFamily="34" charset="-122"/>
                <a:ea typeface="微软雅黑" panose="020B0503020204020204" pitchFamily="34" charset="-122"/>
                <a:cs typeface="Open Sans" panose="020B0606030504020204" pitchFamily="34" charset="0"/>
              </a:rPr>
              <a:t>.</a:t>
            </a:r>
          </a:p>
        </p:txBody>
      </p:sp>
      <p:cxnSp>
        <p:nvCxnSpPr>
          <p:cNvPr id="32" name="直接连接符 3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8"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10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0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0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42" presetClass="entr" presetSubtype="0" fill="hold" grpId="0" nodeType="withEffect">
                                  <p:stCondLst>
                                    <p:cond delay="20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left)">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 grpId="0" animBg="1"/>
      <p:bldP spid="14" grpId="0"/>
      <p:bldP spid="18" grpId="0" animBg="1"/>
      <p:bldP spid="19" grpId="0"/>
      <p:bldP spid="23" grpId="0" animBg="1"/>
      <p:bldP spid="24" grpId="0"/>
      <p:bldP spid="28" grpId="0" animBg="1"/>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产品形式</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1693883" y="2769685"/>
            <a:ext cx="1235379" cy="1235379"/>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7" name="标题 4"/>
          <p:cNvSpPr txBox="1"/>
          <p:nvPr/>
        </p:nvSpPr>
        <p:spPr>
          <a:xfrm>
            <a:off x="1489048" y="3140968"/>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a:solidFill>
                  <a:schemeClr val="bg1"/>
                </a:solidFill>
                <a:latin typeface="微软雅黑" panose="020B0503020204020204" pitchFamily="34" charset="-122"/>
                <a:ea typeface="微软雅黑" panose="020B0503020204020204" pitchFamily="34" charset="-122"/>
              </a:rPr>
              <a:t>产品形式</a:t>
            </a:r>
          </a:p>
        </p:txBody>
      </p:sp>
      <p:grpSp>
        <p:nvGrpSpPr>
          <p:cNvPr id="88" name="组合 87"/>
          <p:cNvGrpSpPr/>
          <p:nvPr/>
        </p:nvGrpSpPr>
        <p:grpSpPr>
          <a:xfrm>
            <a:off x="3289275" y="1412776"/>
            <a:ext cx="1313748" cy="1313748"/>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1" name="Freeform 11"/>
          <p:cNvSpPr>
            <a:spLocks noEditPoints="1"/>
          </p:cNvSpPr>
          <p:nvPr/>
        </p:nvSpPr>
        <p:spPr bwMode="auto">
          <a:xfrm>
            <a:off x="3506459" y="1624105"/>
            <a:ext cx="985904" cy="650392"/>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2" name="组合 91"/>
          <p:cNvGrpSpPr/>
          <p:nvPr/>
        </p:nvGrpSpPr>
        <p:grpSpPr>
          <a:xfrm>
            <a:off x="3913769" y="2806085"/>
            <a:ext cx="1266414" cy="1266414"/>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5" name="Freeform 7"/>
          <p:cNvSpPr>
            <a:spLocks noEditPoints="1"/>
          </p:cNvSpPr>
          <p:nvPr/>
        </p:nvSpPr>
        <p:spPr bwMode="auto">
          <a:xfrm>
            <a:off x="4253794" y="3005692"/>
            <a:ext cx="541675" cy="867200"/>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96" name="组合 95"/>
          <p:cNvGrpSpPr/>
          <p:nvPr/>
        </p:nvGrpSpPr>
        <p:grpSpPr>
          <a:xfrm>
            <a:off x="3289275" y="4208662"/>
            <a:ext cx="1308570" cy="130857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9" name="Freeform 9"/>
          <p:cNvSpPr>
            <a:spLocks noEditPoints="1"/>
          </p:cNvSpPr>
          <p:nvPr/>
        </p:nvSpPr>
        <p:spPr bwMode="auto">
          <a:xfrm>
            <a:off x="3506706" y="4534408"/>
            <a:ext cx="873707" cy="657078"/>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0" name="标题 11"/>
          <p:cNvSpPr txBox="1"/>
          <p:nvPr/>
        </p:nvSpPr>
        <p:spPr>
          <a:xfrm>
            <a:off x="5017467" y="1763688"/>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1" name="标题 11"/>
          <p:cNvSpPr txBox="1"/>
          <p:nvPr/>
        </p:nvSpPr>
        <p:spPr>
          <a:xfrm>
            <a:off x="5027208" y="141277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线下门店</a:t>
            </a:r>
            <a:r>
              <a:rPr lang="en-US" altLang="zh-CN" sz="1100" dirty="0">
                <a:latin typeface="微软雅黑" panose="020B0503020204020204" pitchFamily="34" charset="-122"/>
                <a:ea typeface="微软雅黑" panose="020B0503020204020204" pitchFamily="34" charset="-122"/>
                <a:cs typeface="Open Sans" panose="020B0606030504020204" pitchFamily="34" charset="0"/>
              </a:rPr>
              <a:t>.</a:t>
            </a:r>
          </a:p>
        </p:txBody>
      </p:sp>
      <p:sp>
        <p:nvSpPr>
          <p:cNvPr id="102" name="标题 11"/>
          <p:cNvSpPr txBox="1"/>
          <p:nvPr/>
        </p:nvSpPr>
        <p:spPr>
          <a:xfrm>
            <a:off x="5521523" y="3424436"/>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3" name="标题 11"/>
          <p:cNvSpPr txBox="1"/>
          <p:nvPr/>
        </p:nvSpPr>
        <p:spPr>
          <a:xfrm>
            <a:off x="5531264" y="307352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手机</a:t>
            </a:r>
            <a:r>
              <a:rPr lang="en-US" altLang="zh-CN" sz="1800" b="1" dirty="0">
                <a:latin typeface="微软雅黑" panose="020B0503020204020204" pitchFamily="34" charset="-122"/>
                <a:ea typeface="微软雅黑" panose="020B0503020204020204" pitchFamily="34" charset="-122"/>
              </a:rPr>
              <a:t>app</a:t>
            </a:r>
            <a:r>
              <a:rPr lang="en-US" altLang="zh-CN" sz="1100" dirty="0">
                <a:latin typeface="微软雅黑" panose="020B0503020204020204" pitchFamily="34" charset="-122"/>
                <a:ea typeface="微软雅黑" panose="020B0503020204020204" pitchFamily="34" charset="-122"/>
                <a:cs typeface="Open Sans" panose="020B0606030504020204" pitchFamily="34" charset="0"/>
              </a:rPr>
              <a:t>.</a:t>
            </a:r>
          </a:p>
        </p:txBody>
      </p:sp>
      <p:sp>
        <p:nvSpPr>
          <p:cNvPr id="104" name="标题 11"/>
          <p:cNvSpPr txBox="1"/>
          <p:nvPr/>
        </p:nvSpPr>
        <p:spPr>
          <a:xfrm>
            <a:off x="5017467" y="4864596"/>
            <a:ext cx="5184576"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105" name="标题 11"/>
          <p:cNvSpPr txBox="1"/>
          <p:nvPr/>
        </p:nvSpPr>
        <p:spPr>
          <a:xfrm>
            <a:off x="5027208" y="451368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电脑客户端</a:t>
            </a:r>
            <a:r>
              <a:rPr lang="en-US" altLang="zh-CN" sz="1100" dirty="0">
                <a:latin typeface="微软雅黑" panose="020B0503020204020204" pitchFamily="34" charset="-122"/>
                <a:ea typeface="微软雅黑" panose="020B0503020204020204" pitchFamily="34" charset="-122"/>
                <a:cs typeface="Open Sans" panose="020B0606030504020204" pitchFamily="34" charset="0"/>
              </a:rPr>
              <a:t>.</a:t>
            </a:r>
          </a:p>
        </p:txBody>
      </p:sp>
      <p:cxnSp>
        <p:nvCxnSpPr>
          <p:cNvPr id="106" name="直接连接符 10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25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53" presetClass="entr" presetSubtype="16" fill="hold" nodeType="withEffect">
                                  <p:stCondLst>
                                    <p:cond delay="250"/>
                                  </p:stCondLst>
                                  <p:childTnLst>
                                    <p:set>
                                      <p:cBhvr>
                                        <p:cTn id="34" dur="1" fill="hold">
                                          <p:stCondLst>
                                            <p:cond delay="0"/>
                                          </p:stCondLst>
                                        </p:cTn>
                                        <p:tgtEl>
                                          <p:spTgt spid="92"/>
                                        </p:tgtEl>
                                        <p:attrNameLst>
                                          <p:attrName>style.visibility</p:attrName>
                                        </p:attrNameLst>
                                      </p:cBhvr>
                                      <p:to>
                                        <p:strVal val="visible"/>
                                      </p:to>
                                    </p:set>
                                    <p:anim calcmode="lin" valueType="num">
                                      <p:cBhvr>
                                        <p:cTn id="35" dur="500" fill="hold"/>
                                        <p:tgtEl>
                                          <p:spTgt spid="92"/>
                                        </p:tgtEl>
                                        <p:attrNameLst>
                                          <p:attrName>ppt_w</p:attrName>
                                        </p:attrNameLst>
                                      </p:cBhvr>
                                      <p:tavLst>
                                        <p:tav tm="0">
                                          <p:val>
                                            <p:fltVal val="0"/>
                                          </p:val>
                                        </p:tav>
                                        <p:tav tm="100000">
                                          <p:val>
                                            <p:strVal val="#ppt_w"/>
                                          </p:val>
                                        </p:tav>
                                      </p:tavLst>
                                    </p:anim>
                                    <p:anim calcmode="lin" valueType="num">
                                      <p:cBhvr>
                                        <p:cTn id="36" dur="500" fill="hold"/>
                                        <p:tgtEl>
                                          <p:spTgt spid="92"/>
                                        </p:tgtEl>
                                        <p:attrNameLst>
                                          <p:attrName>ppt_h</p:attrName>
                                        </p:attrNameLst>
                                      </p:cBhvr>
                                      <p:tavLst>
                                        <p:tav tm="0">
                                          <p:val>
                                            <p:fltVal val="0"/>
                                          </p:val>
                                        </p:tav>
                                        <p:tav tm="100000">
                                          <p:val>
                                            <p:strVal val="#ppt_h"/>
                                          </p:val>
                                        </p:tav>
                                      </p:tavLst>
                                    </p:anim>
                                    <p:animEffect transition="in" filter="fade">
                                      <p:cBhvr>
                                        <p:cTn id="37" dur="500"/>
                                        <p:tgtEl>
                                          <p:spTgt spid="92"/>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cTn>
                              </p:par>
                              <p:par>
                                <p:cTn id="43" presetID="53" presetClass="entr" presetSubtype="16" fill="hold" nodeType="withEffect">
                                  <p:stCondLst>
                                    <p:cond delay="25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animEffect transition="in" filter="fade">
                                      <p:cBhvr>
                                        <p:cTn id="47" dur="500"/>
                                        <p:tgtEl>
                                          <p:spTgt spid="9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Effect transition="in" filter="fade">
                                      <p:cBhvr>
                                        <p:cTn id="52" dur="500"/>
                                        <p:tgtEl>
                                          <p:spTgt spid="99"/>
                                        </p:tgtEl>
                                      </p:cBhvr>
                                    </p:animEffect>
                                  </p:childTnLst>
                                </p:cTn>
                              </p:par>
                              <p:par>
                                <p:cTn id="53" presetID="42" presetClass="entr" presetSubtype="0" fill="hold" grpId="0" nodeType="withEffect">
                                  <p:stCondLst>
                                    <p:cond delay="50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1000"/>
                                        <p:tgtEl>
                                          <p:spTgt spid="101"/>
                                        </p:tgtEl>
                                      </p:cBhvr>
                                    </p:animEffect>
                                    <p:anim calcmode="lin" valueType="num">
                                      <p:cBhvr>
                                        <p:cTn id="61" dur="1000" fill="hold"/>
                                        <p:tgtEl>
                                          <p:spTgt spid="101"/>
                                        </p:tgtEl>
                                        <p:attrNameLst>
                                          <p:attrName>ppt_x</p:attrName>
                                        </p:attrNameLst>
                                      </p:cBhvr>
                                      <p:tavLst>
                                        <p:tav tm="0">
                                          <p:val>
                                            <p:strVal val="#ppt_x"/>
                                          </p:val>
                                        </p:tav>
                                        <p:tav tm="100000">
                                          <p:val>
                                            <p:strVal val="#ppt_x"/>
                                          </p:val>
                                        </p:tav>
                                      </p:tavLst>
                                    </p:anim>
                                    <p:anim calcmode="lin" valueType="num">
                                      <p:cBhvr>
                                        <p:cTn id="62" dur="1000" fill="hold"/>
                                        <p:tgtEl>
                                          <p:spTgt spid="10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1000" fill="hold"/>
                                        <p:tgtEl>
                                          <p:spTgt spid="10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500"/>
                                  </p:stCondLst>
                                  <p:childTnLst>
                                    <p:set>
                                      <p:cBhvr>
                                        <p:cTn id="69" dur="1" fill="hold">
                                          <p:stCondLst>
                                            <p:cond delay="0"/>
                                          </p:stCondLst>
                                        </p:cTn>
                                        <p:tgtEl>
                                          <p:spTgt spid="103"/>
                                        </p:tgtEl>
                                        <p:attrNameLst>
                                          <p:attrName>style.visibility</p:attrName>
                                        </p:attrNameLst>
                                      </p:cBhvr>
                                      <p:to>
                                        <p:strVal val="visible"/>
                                      </p:to>
                                    </p:set>
                                    <p:animEffect transition="in" filter="fade">
                                      <p:cBhvr>
                                        <p:cTn id="70" dur="1000"/>
                                        <p:tgtEl>
                                          <p:spTgt spid="103"/>
                                        </p:tgtEl>
                                      </p:cBhvr>
                                    </p:animEffect>
                                    <p:anim calcmode="lin" valueType="num">
                                      <p:cBhvr>
                                        <p:cTn id="71" dur="1000" fill="hold"/>
                                        <p:tgtEl>
                                          <p:spTgt spid="103"/>
                                        </p:tgtEl>
                                        <p:attrNameLst>
                                          <p:attrName>ppt_x</p:attrName>
                                        </p:attrNameLst>
                                      </p:cBhvr>
                                      <p:tavLst>
                                        <p:tav tm="0">
                                          <p:val>
                                            <p:strVal val="#ppt_x"/>
                                          </p:val>
                                        </p:tav>
                                        <p:tav tm="100000">
                                          <p:val>
                                            <p:strVal val="#ppt_x"/>
                                          </p:val>
                                        </p:tav>
                                      </p:tavLst>
                                    </p:anim>
                                    <p:anim calcmode="lin" valueType="num">
                                      <p:cBhvr>
                                        <p:cTn id="72" dur="1000" fill="hold"/>
                                        <p:tgtEl>
                                          <p:spTgt spid="10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5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1000"/>
                                        <p:tgtEl>
                                          <p:spTgt spid="104"/>
                                        </p:tgtEl>
                                      </p:cBhvr>
                                    </p:animEffect>
                                    <p:anim calcmode="lin" valueType="num">
                                      <p:cBhvr>
                                        <p:cTn id="76" dur="1000" fill="hold"/>
                                        <p:tgtEl>
                                          <p:spTgt spid="104"/>
                                        </p:tgtEl>
                                        <p:attrNameLst>
                                          <p:attrName>ppt_x</p:attrName>
                                        </p:attrNameLst>
                                      </p:cBhvr>
                                      <p:tavLst>
                                        <p:tav tm="0">
                                          <p:val>
                                            <p:strVal val="#ppt_x"/>
                                          </p:val>
                                        </p:tav>
                                        <p:tav tm="100000">
                                          <p:val>
                                            <p:strVal val="#ppt_x"/>
                                          </p:val>
                                        </p:tav>
                                      </p:tavLst>
                                    </p:anim>
                                    <p:anim calcmode="lin" valueType="num">
                                      <p:cBhvr>
                                        <p:cTn id="77" dur="1000" fill="hold"/>
                                        <p:tgtEl>
                                          <p:spTgt spid="10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50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wipe(left)">
                                      <p:cBhvr>
                                        <p:cTn id="8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6" grpId="0" animBg="1"/>
      <p:bldP spid="87" grpId="0"/>
      <p:bldP spid="91" grpId="0" animBg="1"/>
      <p:bldP spid="95" grpId="0" animBg="1"/>
      <p:bldP spid="99" grpId="0" animBg="1"/>
      <p:bldP spid="100" grpId="0"/>
      <p:bldP spid="101" grpId="0"/>
      <p:bldP spid="102" grpId="0"/>
      <p:bldP spid="103" grpId="0"/>
      <p:bldP spid="104"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628292">
            <a:off x="3099366" y="3033522"/>
            <a:ext cx="1472966" cy="1472966"/>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产品功能</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364879" y="2060848"/>
            <a:ext cx="955841" cy="955841"/>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281163" y="3265247"/>
            <a:ext cx="955841" cy="95584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361283" y="4273359"/>
            <a:ext cx="955841" cy="955841"/>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513411" y="3265247"/>
            <a:ext cx="955841" cy="955841"/>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95"/>
          <p:cNvSpPr>
            <a:spLocks noEditPoints="1"/>
          </p:cNvSpPr>
          <p:nvPr/>
        </p:nvSpPr>
        <p:spPr bwMode="auto">
          <a:xfrm>
            <a:off x="2538036" y="3535086"/>
            <a:ext cx="442093" cy="439622"/>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4" name="Freeform 18"/>
          <p:cNvSpPr/>
          <p:nvPr/>
        </p:nvSpPr>
        <p:spPr bwMode="auto">
          <a:xfrm>
            <a:off x="3587380" y="4546852"/>
            <a:ext cx="510840" cy="502230"/>
          </a:xfrm>
          <a:custGeom>
            <a:avLst/>
            <a:gdLst>
              <a:gd name="T0" fmla="*/ 175 w 196"/>
              <a:gd name="T1" fmla="*/ 118 h 193"/>
              <a:gd name="T2" fmla="*/ 124 w 196"/>
              <a:gd name="T3" fmla="*/ 118 h 193"/>
              <a:gd name="T4" fmla="*/ 136 w 196"/>
              <a:gd name="T5" fmla="*/ 100 h 193"/>
              <a:gd name="T6" fmla="*/ 99 w 196"/>
              <a:gd name="T7" fmla="*/ 111 h 193"/>
              <a:gd name="T8" fmla="*/ 133 w 196"/>
              <a:gd name="T9" fmla="*/ 58 h 193"/>
              <a:gd name="T10" fmla="*/ 75 w 196"/>
              <a:gd name="T11" fmla="*/ 58 h 193"/>
              <a:gd name="T12" fmla="*/ 63 w 196"/>
              <a:gd name="T13" fmla="*/ 118 h 193"/>
              <a:gd name="T14" fmla="*/ 124 w 196"/>
              <a:gd name="T15" fmla="*/ 118 h 193"/>
              <a:gd name="T16" fmla="*/ 75 w 196"/>
              <a:gd name="T17" fmla="*/ 193 h 193"/>
              <a:gd name="T18" fmla="*/ 83 w 196"/>
              <a:gd name="T19" fmla="*/ 136 h 193"/>
              <a:gd name="T20" fmla="*/ 57 w 196"/>
              <a:gd name="T21" fmla="*/ 148 h 193"/>
              <a:gd name="T22" fmla="*/ 63 w 196"/>
              <a:gd name="T23" fmla="*/ 118 h 193"/>
              <a:gd name="T24" fmla="*/ 30 w 196"/>
              <a:gd name="T25" fmla="*/ 118 h 193"/>
              <a:gd name="T26" fmla="*/ 0 w 196"/>
              <a:gd name="T27" fmla="*/ 87 h 193"/>
              <a:gd name="T28" fmla="*/ 28 w 196"/>
              <a:gd name="T29" fmla="*/ 57 h 193"/>
              <a:gd name="T30" fmla="*/ 28 w 196"/>
              <a:gd name="T31" fmla="*/ 56 h 193"/>
              <a:gd name="T32" fmla="*/ 50 w 196"/>
              <a:gd name="T33" fmla="*/ 41 h 193"/>
              <a:gd name="T34" fmla="*/ 95 w 196"/>
              <a:gd name="T35" fmla="*/ 0 h 193"/>
              <a:gd name="T36" fmla="*/ 140 w 196"/>
              <a:gd name="T37" fmla="*/ 44 h 193"/>
              <a:gd name="T38" fmla="*/ 144 w 196"/>
              <a:gd name="T39" fmla="*/ 44 h 193"/>
              <a:gd name="T40" fmla="*/ 174 w 196"/>
              <a:gd name="T41" fmla="*/ 74 h 193"/>
              <a:gd name="T42" fmla="*/ 174 w 196"/>
              <a:gd name="T43" fmla="*/ 76 h 193"/>
              <a:gd name="T44" fmla="*/ 175 w 196"/>
              <a:gd name="T45" fmla="*/ 76 h 193"/>
              <a:gd name="T46" fmla="*/ 196 w 196"/>
              <a:gd name="T47" fmla="*/ 96 h 193"/>
              <a:gd name="T48" fmla="*/ 175 w 196"/>
              <a:gd name="T49" fmla="*/ 11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193">
                <a:moveTo>
                  <a:pt x="175" y="118"/>
                </a:moveTo>
                <a:cubicBezTo>
                  <a:pt x="164" y="118"/>
                  <a:pt x="146" y="118"/>
                  <a:pt x="124" y="118"/>
                </a:cubicBezTo>
                <a:cubicBezTo>
                  <a:pt x="136" y="100"/>
                  <a:pt x="136" y="100"/>
                  <a:pt x="136" y="100"/>
                </a:cubicBezTo>
                <a:cubicBezTo>
                  <a:pt x="99" y="111"/>
                  <a:pt x="99" y="111"/>
                  <a:pt x="99" y="111"/>
                </a:cubicBezTo>
                <a:cubicBezTo>
                  <a:pt x="133" y="58"/>
                  <a:pt x="133" y="58"/>
                  <a:pt x="133" y="58"/>
                </a:cubicBezTo>
                <a:cubicBezTo>
                  <a:pt x="75" y="58"/>
                  <a:pt x="75" y="58"/>
                  <a:pt x="75" y="58"/>
                </a:cubicBezTo>
                <a:cubicBezTo>
                  <a:pt x="63" y="118"/>
                  <a:pt x="63" y="118"/>
                  <a:pt x="63" y="118"/>
                </a:cubicBezTo>
                <a:cubicBezTo>
                  <a:pt x="124" y="118"/>
                  <a:pt x="124" y="118"/>
                  <a:pt x="124" y="118"/>
                </a:cubicBezTo>
                <a:cubicBezTo>
                  <a:pt x="75" y="193"/>
                  <a:pt x="75" y="193"/>
                  <a:pt x="75" y="193"/>
                </a:cubicBezTo>
                <a:cubicBezTo>
                  <a:pt x="83" y="136"/>
                  <a:pt x="83" y="136"/>
                  <a:pt x="83" y="136"/>
                </a:cubicBezTo>
                <a:cubicBezTo>
                  <a:pt x="57" y="148"/>
                  <a:pt x="57" y="148"/>
                  <a:pt x="57" y="148"/>
                </a:cubicBezTo>
                <a:cubicBezTo>
                  <a:pt x="63" y="118"/>
                  <a:pt x="63" y="118"/>
                  <a:pt x="63" y="118"/>
                </a:cubicBezTo>
                <a:cubicBezTo>
                  <a:pt x="52" y="118"/>
                  <a:pt x="41" y="118"/>
                  <a:pt x="30" y="118"/>
                </a:cubicBezTo>
                <a:cubicBezTo>
                  <a:pt x="13" y="118"/>
                  <a:pt x="0" y="104"/>
                  <a:pt x="0" y="87"/>
                </a:cubicBezTo>
                <a:cubicBezTo>
                  <a:pt x="0" y="71"/>
                  <a:pt x="12" y="58"/>
                  <a:pt x="28" y="57"/>
                </a:cubicBezTo>
                <a:cubicBezTo>
                  <a:pt x="28" y="57"/>
                  <a:pt x="28" y="56"/>
                  <a:pt x="28" y="56"/>
                </a:cubicBezTo>
                <a:cubicBezTo>
                  <a:pt x="30" y="39"/>
                  <a:pt x="43" y="42"/>
                  <a:pt x="50" y="41"/>
                </a:cubicBezTo>
                <a:cubicBezTo>
                  <a:pt x="52" y="18"/>
                  <a:pt x="64" y="0"/>
                  <a:pt x="95" y="0"/>
                </a:cubicBezTo>
                <a:cubicBezTo>
                  <a:pt x="119" y="0"/>
                  <a:pt x="139" y="20"/>
                  <a:pt x="140" y="44"/>
                </a:cubicBezTo>
                <a:cubicBezTo>
                  <a:pt x="141" y="44"/>
                  <a:pt x="143" y="44"/>
                  <a:pt x="144" y="44"/>
                </a:cubicBezTo>
                <a:cubicBezTo>
                  <a:pt x="161" y="44"/>
                  <a:pt x="174" y="57"/>
                  <a:pt x="174" y="74"/>
                </a:cubicBezTo>
                <a:cubicBezTo>
                  <a:pt x="174" y="74"/>
                  <a:pt x="174" y="75"/>
                  <a:pt x="174" y="76"/>
                </a:cubicBezTo>
                <a:cubicBezTo>
                  <a:pt x="174" y="76"/>
                  <a:pt x="175" y="76"/>
                  <a:pt x="175" y="76"/>
                </a:cubicBezTo>
                <a:cubicBezTo>
                  <a:pt x="187" y="76"/>
                  <a:pt x="196" y="85"/>
                  <a:pt x="196" y="96"/>
                </a:cubicBezTo>
                <a:cubicBezTo>
                  <a:pt x="196" y="108"/>
                  <a:pt x="187" y="118"/>
                  <a:pt x="175" y="11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5" name="Freeform 120"/>
          <p:cNvSpPr>
            <a:spLocks noEditPoints="1"/>
          </p:cNvSpPr>
          <p:nvPr/>
        </p:nvSpPr>
        <p:spPr bwMode="auto">
          <a:xfrm>
            <a:off x="4785283" y="3562819"/>
            <a:ext cx="412095" cy="414371"/>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6" name="Freeform 123"/>
          <p:cNvSpPr>
            <a:spLocks noEditPoints="1"/>
          </p:cNvSpPr>
          <p:nvPr/>
        </p:nvSpPr>
        <p:spPr bwMode="auto">
          <a:xfrm>
            <a:off x="3613828" y="2292184"/>
            <a:ext cx="457943" cy="493168"/>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73" name="直接连接符 72"/>
          <p:cNvCxnSpPr/>
          <p:nvPr/>
        </p:nvCxnSpPr>
        <p:spPr>
          <a:xfrm>
            <a:off x="6457627" y="1831078"/>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6313611" y="1609133"/>
            <a:ext cx="331970" cy="331970"/>
            <a:chOff x="304800" y="673100"/>
            <a:chExt cx="4000500" cy="4000500"/>
          </a:xfrm>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7" name="矩形 76"/>
          <p:cNvSpPr/>
          <p:nvPr/>
        </p:nvSpPr>
        <p:spPr>
          <a:xfrm>
            <a:off x="6745660" y="1556792"/>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78" name="矩形 47"/>
          <p:cNvSpPr>
            <a:spLocks noChangeArrowheads="1"/>
          </p:cNvSpPr>
          <p:nvPr/>
        </p:nvSpPr>
        <p:spPr bwMode="auto">
          <a:xfrm>
            <a:off x="6745659" y="192173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79" name="直接连接符 78"/>
          <p:cNvCxnSpPr/>
          <p:nvPr/>
        </p:nvCxnSpPr>
        <p:spPr>
          <a:xfrm>
            <a:off x="6457627" y="2983206"/>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6313611" y="2761261"/>
            <a:ext cx="331970" cy="331970"/>
            <a:chOff x="304800" y="673100"/>
            <a:chExt cx="4000500" cy="4000500"/>
          </a:xfrm>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3" name="矩形 82"/>
          <p:cNvSpPr/>
          <p:nvPr/>
        </p:nvSpPr>
        <p:spPr>
          <a:xfrm>
            <a:off x="6745660" y="2708920"/>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84" name="矩形 47"/>
          <p:cNvSpPr>
            <a:spLocks noChangeArrowheads="1"/>
          </p:cNvSpPr>
          <p:nvPr/>
        </p:nvSpPr>
        <p:spPr bwMode="auto">
          <a:xfrm>
            <a:off x="6745659" y="3073866"/>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6457627" y="413533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6313611" y="3913389"/>
            <a:ext cx="331970" cy="331970"/>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9" name="矩形 88"/>
          <p:cNvSpPr/>
          <p:nvPr/>
        </p:nvSpPr>
        <p:spPr>
          <a:xfrm>
            <a:off x="6745660" y="386104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6745659" y="422599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grpSp>
        <p:nvGrpSpPr>
          <p:cNvPr id="91" name="组合 90"/>
          <p:cNvGrpSpPr/>
          <p:nvPr/>
        </p:nvGrpSpPr>
        <p:grpSpPr>
          <a:xfrm>
            <a:off x="6313611" y="5007470"/>
            <a:ext cx="331970" cy="331970"/>
            <a:chOff x="304800" y="673100"/>
            <a:chExt cx="4000500" cy="4000500"/>
          </a:xfrm>
          <a:effectLst>
            <a:outerShdw blurRad="317500" dist="1905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4" name="矩形 93"/>
          <p:cNvSpPr/>
          <p:nvPr/>
        </p:nvSpPr>
        <p:spPr>
          <a:xfrm>
            <a:off x="6745660" y="5013176"/>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95" name="矩形 47"/>
          <p:cNvSpPr>
            <a:spLocks noChangeArrowheads="1"/>
          </p:cNvSpPr>
          <p:nvPr/>
        </p:nvSpPr>
        <p:spPr bwMode="auto">
          <a:xfrm>
            <a:off x="6745659" y="5378122"/>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96" name="直接连接符 9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53" presetClass="entr" presetSubtype="16"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nodeType="withEffect">
                                  <p:stCondLst>
                                    <p:cond delay="1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1" presetClass="entr" presetSubtype="0" fill="hold" nodeType="withEffect">
                                  <p:stCondLst>
                                    <p:cond delay="2000"/>
                                  </p:stCondLst>
                                  <p:childTnLst>
                                    <p:set>
                                      <p:cBhvr>
                                        <p:cTn id="58" dur="1" fill="hold">
                                          <p:stCondLst>
                                            <p:cond delay="0"/>
                                          </p:stCondLst>
                                        </p:cTn>
                                        <p:tgtEl>
                                          <p:spTgt spid="74"/>
                                        </p:tgtEl>
                                        <p:attrNameLst>
                                          <p:attrName>style.visibility</p:attrName>
                                        </p:attrNameLst>
                                      </p:cBhvr>
                                      <p:to>
                                        <p:strVal val="visible"/>
                                      </p:to>
                                    </p:set>
                                  </p:childTnLst>
                                </p:cTn>
                              </p:par>
                              <p:par>
                                <p:cTn id="59" presetID="53" presetClass="entr" presetSubtype="16" fill="hold" nodeType="withEffect">
                                  <p:stCondLst>
                                    <p:cond delay="2000"/>
                                  </p:stCondLst>
                                  <p:childTnLst>
                                    <p:set>
                                      <p:cBhvr>
                                        <p:cTn id="60" dur="1" fill="hold">
                                          <p:stCondLst>
                                            <p:cond delay="0"/>
                                          </p:stCondLst>
                                        </p:cTn>
                                        <p:tgtEl>
                                          <p:spTgt spid="74"/>
                                        </p:tgtEl>
                                        <p:attrNameLst>
                                          <p:attrName>style.visibility</p:attrName>
                                        </p:attrNameLst>
                                      </p:cBhvr>
                                      <p:to>
                                        <p:strVal val="visible"/>
                                      </p:to>
                                    </p:set>
                                    <p:anim calcmode="lin" valueType="num">
                                      <p:cBhvr>
                                        <p:cTn id="61" dur="1000" fill="hold"/>
                                        <p:tgtEl>
                                          <p:spTgt spid="74"/>
                                        </p:tgtEl>
                                        <p:attrNameLst>
                                          <p:attrName>ppt_w</p:attrName>
                                        </p:attrNameLst>
                                      </p:cBhvr>
                                      <p:tavLst>
                                        <p:tav tm="0">
                                          <p:val>
                                            <p:fltVal val="0"/>
                                          </p:val>
                                        </p:tav>
                                        <p:tav tm="100000">
                                          <p:val>
                                            <p:strVal val="#ppt_w"/>
                                          </p:val>
                                        </p:tav>
                                      </p:tavLst>
                                    </p:anim>
                                    <p:anim calcmode="lin" valueType="num">
                                      <p:cBhvr>
                                        <p:cTn id="62" dur="1000" fill="hold"/>
                                        <p:tgtEl>
                                          <p:spTgt spid="74"/>
                                        </p:tgtEl>
                                        <p:attrNameLst>
                                          <p:attrName>ppt_h</p:attrName>
                                        </p:attrNameLst>
                                      </p:cBhvr>
                                      <p:tavLst>
                                        <p:tav tm="0">
                                          <p:val>
                                            <p:fltVal val="0"/>
                                          </p:val>
                                        </p:tav>
                                        <p:tav tm="100000">
                                          <p:val>
                                            <p:strVal val="#ppt_h"/>
                                          </p:val>
                                        </p:tav>
                                      </p:tavLst>
                                    </p:anim>
                                    <p:animEffect transition="in" filter="fade">
                                      <p:cBhvr>
                                        <p:cTn id="63" dur="1000"/>
                                        <p:tgtEl>
                                          <p:spTgt spid="74"/>
                                        </p:tgtEl>
                                      </p:cBhvr>
                                    </p:animEffect>
                                  </p:childTnLst>
                                </p:cTn>
                              </p:par>
                              <p:par>
                                <p:cTn id="64" presetID="64" presetClass="path" presetSubtype="0" fill="hold" nodeType="withEffect">
                                  <p:stCondLst>
                                    <p:cond delay="2000"/>
                                  </p:stCondLst>
                                  <p:childTnLst>
                                    <p:animMotion origin="layout" path="M -2.33303E-6 -4.81481E-6 L -0.90301 -0.31504 " pathEditMode="relative" rAng="0" ptsTypes="AA">
                                      <p:cBhvr>
                                        <p:cTn id="65" dur="1000" spd="-100000" fill="hold"/>
                                        <p:tgtEl>
                                          <p:spTgt spid="74"/>
                                        </p:tgtEl>
                                        <p:attrNameLst>
                                          <p:attrName>ppt_x</p:attrName>
                                          <p:attrName>ppt_y</p:attrName>
                                        </p:attrNameLst>
                                      </p:cBhvr>
                                      <p:rCtr x="-45150" y="-15764"/>
                                    </p:animMotion>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up)">
                                      <p:cBhvr>
                                        <p:cTn id="69" dur="500"/>
                                        <p:tgtEl>
                                          <p:spTgt spid="73"/>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left)">
                                      <p:cBhvr>
                                        <p:cTn id="73" dur="400"/>
                                        <p:tgtEl>
                                          <p:spTgt spid="77"/>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400"/>
                                        <p:tgtEl>
                                          <p:spTgt spid="78"/>
                                        </p:tgtEl>
                                      </p:cBhvr>
                                    </p:animEffect>
                                  </p:childTnLst>
                                </p:cTn>
                              </p:par>
                              <p:par>
                                <p:cTn id="78" presetID="1" presetClass="entr" presetSubtype="0"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childTnLst>
                                </p:cTn>
                              </p:par>
                              <p:par>
                                <p:cTn id="80" presetID="53" presetClass="entr" presetSubtype="16"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p:cTn id="82" dur="1000" fill="hold"/>
                                        <p:tgtEl>
                                          <p:spTgt spid="80"/>
                                        </p:tgtEl>
                                        <p:attrNameLst>
                                          <p:attrName>ppt_w</p:attrName>
                                        </p:attrNameLst>
                                      </p:cBhvr>
                                      <p:tavLst>
                                        <p:tav tm="0">
                                          <p:val>
                                            <p:fltVal val="0"/>
                                          </p:val>
                                        </p:tav>
                                        <p:tav tm="100000">
                                          <p:val>
                                            <p:strVal val="#ppt_w"/>
                                          </p:val>
                                        </p:tav>
                                      </p:tavLst>
                                    </p:anim>
                                    <p:anim calcmode="lin" valueType="num">
                                      <p:cBhvr>
                                        <p:cTn id="83" dur="1000" fill="hold"/>
                                        <p:tgtEl>
                                          <p:spTgt spid="80"/>
                                        </p:tgtEl>
                                        <p:attrNameLst>
                                          <p:attrName>ppt_h</p:attrName>
                                        </p:attrNameLst>
                                      </p:cBhvr>
                                      <p:tavLst>
                                        <p:tav tm="0">
                                          <p:val>
                                            <p:fltVal val="0"/>
                                          </p:val>
                                        </p:tav>
                                        <p:tav tm="100000">
                                          <p:val>
                                            <p:strVal val="#ppt_h"/>
                                          </p:val>
                                        </p:tav>
                                      </p:tavLst>
                                    </p:anim>
                                    <p:animEffect transition="in" filter="fade">
                                      <p:cBhvr>
                                        <p:cTn id="84" dur="1000"/>
                                        <p:tgtEl>
                                          <p:spTgt spid="80"/>
                                        </p:tgtEl>
                                      </p:cBhvr>
                                    </p:animEffect>
                                  </p:childTnLst>
                                </p:cTn>
                              </p:par>
                              <p:par>
                                <p:cTn id="85" presetID="64" presetClass="path" presetSubtype="0" fill="hold" nodeType="withEffect">
                                  <p:stCondLst>
                                    <p:cond delay="0"/>
                                  </p:stCondLst>
                                  <p:childTnLst>
                                    <p:animMotion origin="layout" path="M -1.13657E-6 -3.7037E-7 L -0.90301 -0.31505 " pathEditMode="relative" rAng="0" ptsTypes="AA">
                                      <p:cBhvr>
                                        <p:cTn id="86" dur="1000" spd="-100000" fill="hold"/>
                                        <p:tgtEl>
                                          <p:spTgt spid="80"/>
                                        </p:tgtEl>
                                        <p:attrNameLst>
                                          <p:attrName>ppt_x</p:attrName>
                                          <p:attrName>ppt_y</p:attrName>
                                        </p:attrNameLst>
                                      </p:cBhvr>
                                      <p:rCtr x="-45150" y="-15764"/>
                                    </p:animMotion>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wipe(up)">
                                      <p:cBhvr>
                                        <p:cTn id="90" dur="500"/>
                                        <p:tgtEl>
                                          <p:spTgt spid="79"/>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wipe(left)">
                                      <p:cBhvr>
                                        <p:cTn id="94" dur="400"/>
                                        <p:tgtEl>
                                          <p:spTgt spid="83"/>
                                        </p:tgtEl>
                                      </p:cBhvr>
                                    </p:animEffect>
                                  </p:childTnLst>
                                </p:cTn>
                              </p:par>
                            </p:childTnLst>
                          </p:cTn>
                        </p:par>
                        <p:par>
                          <p:cTn id="95" fill="hold">
                            <p:stCondLst>
                              <p:cond delay="3500"/>
                            </p:stCondLst>
                            <p:childTnLst>
                              <p:par>
                                <p:cTn id="96" presetID="22" presetClass="entr" presetSubtype="8"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wipe(left)">
                                      <p:cBhvr>
                                        <p:cTn id="98" dur="400"/>
                                        <p:tgtEl>
                                          <p:spTgt spid="84"/>
                                        </p:tgtEl>
                                      </p:cBhvr>
                                    </p:animEffect>
                                  </p:childTnLst>
                                </p:cTn>
                              </p:par>
                              <p:par>
                                <p:cTn id="99" presetID="1" presetClass="entr" presetSubtype="0" fill="hold" nodeType="with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par>
                                <p:cTn id="101" presetID="53" presetClass="entr" presetSubtype="16" fill="hold" nodeType="with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1000" fill="hold"/>
                                        <p:tgtEl>
                                          <p:spTgt spid="86"/>
                                        </p:tgtEl>
                                        <p:attrNameLst>
                                          <p:attrName>ppt_w</p:attrName>
                                        </p:attrNameLst>
                                      </p:cBhvr>
                                      <p:tavLst>
                                        <p:tav tm="0">
                                          <p:val>
                                            <p:fltVal val="0"/>
                                          </p:val>
                                        </p:tav>
                                        <p:tav tm="100000">
                                          <p:val>
                                            <p:strVal val="#ppt_w"/>
                                          </p:val>
                                        </p:tav>
                                      </p:tavLst>
                                    </p:anim>
                                    <p:anim calcmode="lin" valueType="num">
                                      <p:cBhvr>
                                        <p:cTn id="104" dur="1000" fill="hold"/>
                                        <p:tgtEl>
                                          <p:spTgt spid="86"/>
                                        </p:tgtEl>
                                        <p:attrNameLst>
                                          <p:attrName>ppt_h</p:attrName>
                                        </p:attrNameLst>
                                      </p:cBhvr>
                                      <p:tavLst>
                                        <p:tav tm="0">
                                          <p:val>
                                            <p:fltVal val="0"/>
                                          </p:val>
                                        </p:tav>
                                        <p:tav tm="100000">
                                          <p:val>
                                            <p:strVal val="#ppt_h"/>
                                          </p:val>
                                        </p:tav>
                                      </p:tavLst>
                                    </p:anim>
                                    <p:animEffect transition="in" filter="fade">
                                      <p:cBhvr>
                                        <p:cTn id="105" dur="1000"/>
                                        <p:tgtEl>
                                          <p:spTgt spid="86"/>
                                        </p:tgtEl>
                                      </p:cBhvr>
                                    </p:animEffect>
                                  </p:childTnLst>
                                </p:cTn>
                              </p:par>
                              <p:par>
                                <p:cTn id="106" presetID="64" presetClass="path" presetSubtype="0" fill="hold" nodeType="withEffect">
                                  <p:stCondLst>
                                    <p:cond delay="0"/>
                                  </p:stCondLst>
                                  <p:childTnLst>
                                    <p:animMotion origin="layout" path="M -1.13657E-6 2.22222E-6 L -0.90301 -0.31505 " pathEditMode="relative" rAng="0" ptsTypes="AA">
                                      <p:cBhvr>
                                        <p:cTn id="107" dur="1000" spd="-100000" fill="hold"/>
                                        <p:tgtEl>
                                          <p:spTgt spid="86"/>
                                        </p:tgtEl>
                                        <p:attrNameLst>
                                          <p:attrName>ppt_x</p:attrName>
                                          <p:attrName>ppt_y</p:attrName>
                                        </p:attrNameLst>
                                      </p:cBhvr>
                                      <p:rCtr x="-45150" y="-15764"/>
                                    </p:animMotion>
                                  </p:childTnLst>
                                </p:cTn>
                              </p:par>
                            </p:childTnLst>
                          </p:cTn>
                        </p:par>
                        <p:par>
                          <p:cTn id="108" fill="hold">
                            <p:stCondLst>
                              <p:cond delay="4000"/>
                            </p:stCondLst>
                            <p:childTnLst>
                              <p:par>
                                <p:cTn id="109" presetID="22" presetClass="entr" presetSubtype="1" fill="hold"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up)">
                                      <p:cBhvr>
                                        <p:cTn id="111" dur="500"/>
                                        <p:tgtEl>
                                          <p:spTgt spid="85"/>
                                        </p:tgtEl>
                                      </p:cBhvr>
                                    </p:animEffect>
                                  </p:childTnLst>
                                </p:cTn>
                              </p:par>
                            </p:childTnLst>
                          </p:cTn>
                        </p:par>
                        <p:par>
                          <p:cTn id="112" fill="hold">
                            <p:stCondLst>
                              <p:cond delay="4500"/>
                            </p:stCondLst>
                            <p:childTnLst>
                              <p:par>
                                <p:cTn id="113" presetID="22" presetClass="entr" presetSubtype="8" fill="hold" grpId="0" nodeType="after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left)">
                                      <p:cBhvr>
                                        <p:cTn id="115" dur="400"/>
                                        <p:tgtEl>
                                          <p:spTgt spid="89"/>
                                        </p:tgtEl>
                                      </p:cBhvr>
                                    </p:animEffect>
                                  </p:childTnLst>
                                </p:cTn>
                              </p:par>
                            </p:childTnLst>
                          </p:cTn>
                        </p:par>
                        <p:par>
                          <p:cTn id="116" fill="hold">
                            <p:stCondLst>
                              <p:cond delay="5000"/>
                            </p:stCondLst>
                            <p:childTnLst>
                              <p:par>
                                <p:cTn id="117" presetID="22" presetClass="entr" presetSubtype="8" fill="hold" grpId="0"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left)">
                                      <p:cBhvr>
                                        <p:cTn id="119" dur="400"/>
                                        <p:tgtEl>
                                          <p:spTgt spid="90"/>
                                        </p:tgtEl>
                                      </p:cBhvr>
                                    </p:animEffect>
                                  </p:childTnLst>
                                </p:cTn>
                              </p:par>
                              <p:par>
                                <p:cTn id="120" presetID="1" presetClass="entr" presetSubtype="0" fill="hold" nodeType="withEffect">
                                  <p:stCondLst>
                                    <p:cond delay="0"/>
                                  </p:stCondLst>
                                  <p:childTnLst>
                                    <p:set>
                                      <p:cBhvr>
                                        <p:cTn id="121" dur="1" fill="hold">
                                          <p:stCondLst>
                                            <p:cond delay="0"/>
                                          </p:stCondLst>
                                        </p:cTn>
                                        <p:tgtEl>
                                          <p:spTgt spid="91"/>
                                        </p:tgtEl>
                                        <p:attrNameLst>
                                          <p:attrName>style.visibility</p:attrName>
                                        </p:attrNameLst>
                                      </p:cBhvr>
                                      <p:to>
                                        <p:strVal val="visible"/>
                                      </p:to>
                                    </p:set>
                                  </p:childTnLst>
                                </p:cTn>
                              </p:par>
                              <p:par>
                                <p:cTn id="122" presetID="53" presetClass="entr" presetSubtype="16" fill="hold" nodeType="withEffect">
                                  <p:stCondLst>
                                    <p:cond delay="0"/>
                                  </p:stCondLst>
                                  <p:childTnLst>
                                    <p:set>
                                      <p:cBhvr>
                                        <p:cTn id="123" dur="1" fill="hold">
                                          <p:stCondLst>
                                            <p:cond delay="0"/>
                                          </p:stCondLst>
                                        </p:cTn>
                                        <p:tgtEl>
                                          <p:spTgt spid="91"/>
                                        </p:tgtEl>
                                        <p:attrNameLst>
                                          <p:attrName>style.visibility</p:attrName>
                                        </p:attrNameLst>
                                      </p:cBhvr>
                                      <p:to>
                                        <p:strVal val="visible"/>
                                      </p:to>
                                    </p:set>
                                    <p:anim calcmode="lin" valueType="num">
                                      <p:cBhvr>
                                        <p:cTn id="124" dur="1000" fill="hold"/>
                                        <p:tgtEl>
                                          <p:spTgt spid="91"/>
                                        </p:tgtEl>
                                        <p:attrNameLst>
                                          <p:attrName>ppt_w</p:attrName>
                                        </p:attrNameLst>
                                      </p:cBhvr>
                                      <p:tavLst>
                                        <p:tav tm="0">
                                          <p:val>
                                            <p:fltVal val="0"/>
                                          </p:val>
                                        </p:tav>
                                        <p:tav tm="100000">
                                          <p:val>
                                            <p:strVal val="#ppt_w"/>
                                          </p:val>
                                        </p:tav>
                                      </p:tavLst>
                                    </p:anim>
                                    <p:anim calcmode="lin" valueType="num">
                                      <p:cBhvr>
                                        <p:cTn id="125" dur="1000" fill="hold"/>
                                        <p:tgtEl>
                                          <p:spTgt spid="91"/>
                                        </p:tgtEl>
                                        <p:attrNameLst>
                                          <p:attrName>ppt_h</p:attrName>
                                        </p:attrNameLst>
                                      </p:cBhvr>
                                      <p:tavLst>
                                        <p:tav tm="0">
                                          <p:val>
                                            <p:fltVal val="0"/>
                                          </p:val>
                                        </p:tav>
                                        <p:tav tm="100000">
                                          <p:val>
                                            <p:strVal val="#ppt_h"/>
                                          </p:val>
                                        </p:tav>
                                      </p:tavLst>
                                    </p:anim>
                                    <p:animEffect transition="in" filter="fade">
                                      <p:cBhvr>
                                        <p:cTn id="126" dur="1000"/>
                                        <p:tgtEl>
                                          <p:spTgt spid="91"/>
                                        </p:tgtEl>
                                      </p:cBhvr>
                                    </p:animEffect>
                                  </p:childTnLst>
                                </p:cTn>
                              </p:par>
                              <p:par>
                                <p:cTn id="127" presetID="64" presetClass="path" presetSubtype="0" fill="hold" nodeType="withEffect">
                                  <p:stCondLst>
                                    <p:cond delay="0"/>
                                  </p:stCondLst>
                                  <p:childTnLst>
                                    <p:animMotion origin="layout" path="M -1.13657E-6 4.81481E-6 L -0.90301 -0.31505 " pathEditMode="relative" rAng="0" ptsTypes="AA">
                                      <p:cBhvr>
                                        <p:cTn id="128" dur="1000" spd="-100000" fill="hold"/>
                                        <p:tgtEl>
                                          <p:spTgt spid="91"/>
                                        </p:tgtEl>
                                        <p:attrNameLst>
                                          <p:attrName>ppt_x</p:attrName>
                                          <p:attrName>ppt_y</p:attrName>
                                        </p:attrNameLst>
                                      </p:cBhvr>
                                      <p:rCtr x="-45150" y="-15764"/>
                                    </p:animMotion>
                                  </p:childTnLst>
                                </p:cTn>
                              </p:par>
                            </p:childTnLst>
                          </p:cTn>
                        </p:par>
                        <p:par>
                          <p:cTn id="129" fill="hold">
                            <p:stCondLst>
                              <p:cond delay="5500"/>
                            </p:stCondLst>
                            <p:childTnLst>
                              <p:par>
                                <p:cTn id="130" presetID="22" presetClass="entr" presetSubtype="8" fill="hold" grpId="0" nodeType="after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wipe(left)">
                                      <p:cBhvr>
                                        <p:cTn id="132" dur="400"/>
                                        <p:tgtEl>
                                          <p:spTgt spid="94"/>
                                        </p:tgtEl>
                                      </p:cBhvr>
                                    </p:animEffect>
                                  </p:childTnLst>
                                </p:cTn>
                              </p:par>
                            </p:childTnLst>
                          </p:cTn>
                        </p:par>
                        <p:par>
                          <p:cTn id="133" fill="hold">
                            <p:stCondLst>
                              <p:cond delay="6000"/>
                            </p:stCondLst>
                            <p:childTnLst>
                              <p:par>
                                <p:cTn id="134" presetID="22" presetClass="entr" presetSubtype="8" fill="hold" grpId="0" nodeType="after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wipe(left)">
                                      <p:cBhvr>
                                        <p:cTn id="136" dur="400"/>
                                        <p:tgtEl>
                                          <p:spTgt spid="95"/>
                                        </p:tgtEl>
                                      </p:cBhvr>
                                    </p:animEffect>
                                  </p:childTnLst>
                                </p:cTn>
                              </p:par>
                            </p:childTnLst>
                          </p:cTn>
                        </p:par>
                        <p:par>
                          <p:cTn id="137" fill="hold">
                            <p:stCondLst>
                              <p:cond delay="6500"/>
                            </p:stCondLst>
                            <p:childTnLst>
                              <p:par>
                                <p:cTn id="138" presetID="22" presetClass="entr" presetSubtype="8" fill="hold" nodeType="afterEffect">
                                  <p:stCondLst>
                                    <p:cond delay="0"/>
                                  </p:stCondLst>
                                  <p:childTnLst>
                                    <p:set>
                                      <p:cBhvr>
                                        <p:cTn id="139" dur="1" fill="hold">
                                          <p:stCondLst>
                                            <p:cond delay="0"/>
                                          </p:stCondLst>
                                        </p:cTn>
                                        <p:tgtEl>
                                          <p:spTgt spid="96"/>
                                        </p:tgtEl>
                                        <p:attrNameLst>
                                          <p:attrName>style.visibility</p:attrName>
                                        </p:attrNameLst>
                                      </p:cBhvr>
                                      <p:to>
                                        <p:strVal val="visible"/>
                                      </p:to>
                                    </p:set>
                                    <p:animEffect transition="in" filter="wipe(left)">
                                      <p:cBhvr>
                                        <p:cTn id="14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1" grpId="0"/>
      <p:bldP spid="23" grpId="0" animBg="1"/>
      <p:bldP spid="24" grpId="0" animBg="1"/>
      <p:bldP spid="25" grpId="0" animBg="1"/>
      <p:bldP spid="26" grpId="0" animBg="1"/>
      <p:bldP spid="77" grpId="0"/>
      <p:bldP spid="78" grpId="0"/>
      <p:bldP spid="83" grpId="0"/>
      <p:bldP spid="84" grpId="0"/>
      <p:bldP spid="89" grpId="0"/>
      <p:bldP spid="90"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网络营销方案</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37900" y="2985709"/>
            <a:ext cx="1235379" cy="1235379"/>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标题 4"/>
          <p:cNvSpPr txBox="1"/>
          <p:nvPr/>
        </p:nvSpPr>
        <p:spPr>
          <a:xfrm>
            <a:off x="1633065" y="3356992"/>
            <a:ext cx="1656211"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a:solidFill>
                  <a:schemeClr val="bg1"/>
                </a:solidFill>
                <a:latin typeface="微软雅黑" panose="020B0503020204020204" pitchFamily="34" charset="-122"/>
                <a:ea typeface="微软雅黑" panose="020B0503020204020204" pitchFamily="34" charset="-122"/>
              </a:rPr>
              <a:t>网络营销</a:t>
            </a:r>
          </a:p>
        </p:txBody>
      </p:sp>
      <p:grpSp>
        <p:nvGrpSpPr>
          <p:cNvPr id="6" name="组合 5"/>
          <p:cNvGrpSpPr/>
          <p:nvPr/>
        </p:nvGrpSpPr>
        <p:grpSpPr>
          <a:xfrm>
            <a:off x="3472779" y="2464939"/>
            <a:ext cx="824609" cy="824609"/>
            <a:chOff x="304800" y="673100"/>
            <a:chExt cx="4000500" cy="4000500"/>
          </a:xfrm>
          <a:effectLst>
            <a:outerShdw blurRad="317500" dist="1905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505300" y="3865612"/>
            <a:ext cx="824609" cy="824609"/>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752699" y="4913211"/>
            <a:ext cx="824609" cy="824609"/>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2660947" y="1456827"/>
            <a:ext cx="824609" cy="824609"/>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1"/>
          <p:cNvSpPr txBox="1"/>
          <p:nvPr/>
        </p:nvSpPr>
        <p:spPr>
          <a:xfrm>
            <a:off x="3681836" y="1696244"/>
            <a:ext cx="7888359"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a:t>
            </a:r>
          </a:p>
          <a:p>
            <a:pPr algn="l"/>
            <a:endParaRPr lang="zh-CN" altLang="en-US" sz="1400" dirty="0">
              <a:latin typeface="微软雅黑" panose="020B0503020204020204" pitchFamily="34" charset="-122"/>
              <a:ea typeface="微软雅黑" panose="020B0503020204020204" pitchFamily="34" charset="-122"/>
            </a:endParaRPr>
          </a:p>
        </p:txBody>
      </p:sp>
      <p:sp>
        <p:nvSpPr>
          <p:cNvPr id="19" name="标题 11"/>
          <p:cNvSpPr txBox="1"/>
          <p:nvPr/>
        </p:nvSpPr>
        <p:spPr>
          <a:xfrm>
            <a:off x="3650922" y="134533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latin typeface="微软雅黑" panose="020B0503020204020204" pitchFamily="34" charset="-122"/>
                <a:ea typeface="微软雅黑" panose="020B0503020204020204" pitchFamily="34" charset="-122"/>
              </a:rPr>
              <a:t>QQ</a:t>
            </a:r>
            <a:r>
              <a:rPr lang="zh-CN" altLang="en-US" sz="1800" b="1" dirty="0">
                <a:latin typeface="微软雅黑" panose="020B0503020204020204" pitchFamily="34" charset="-122"/>
                <a:ea typeface="微软雅黑" panose="020B0503020204020204" pitchFamily="34" charset="-122"/>
              </a:rPr>
              <a:t>空间</a:t>
            </a:r>
          </a:p>
        </p:txBody>
      </p:sp>
      <p:sp>
        <p:nvSpPr>
          <p:cNvPr id="20" name="标题 11"/>
          <p:cNvSpPr txBox="1"/>
          <p:nvPr/>
        </p:nvSpPr>
        <p:spPr>
          <a:xfrm>
            <a:off x="3753845" y="5368652"/>
            <a:ext cx="702426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利用本地社区论坛来进行朋友圈间的传播，达到广告目的。利用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空间来进行朋友圈间的传播，达到广告目的。利用</a:t>
            </a:r>
            <a:r>
              <a:rPr lang="en-US" altLang="zh-CN" sz="1400" dirty="0">
                <a:latin typeface="微软雅黑" panose="020B0503020204020204" pitchFamily="34" charset="-122"/>
                <a:ea typeface="微软雅黑" panose="020B0503020204020204" pitchFamily="34" charset="-122"/>
              </a:rPr>
              <a:t>QQ</a:t>
            </a:r>
            <a:r>
              <a:rPr lang="zh-CN" altLang="en-US" sz="1400" dirty="0">
                <a:latin typeface="微软雅黑" panose="020B0503020204020204" pitchFamily="34" charset="-122"/>
                <a:ea typeface="微软雅黑" panose="020B0503020204020204" pitchFamily="34" charset="-122"/>
              </a:rPr>
              <a:t>空间来进行朋友圈间的传播，达到广告目的。</a:t>
            </a:r>
          </a:p>
          <a:p>
            <a:pPr algn="l"/>
            <a:endParaRPr lang="zh-CN" altLang="en-US" sz="1400" dirty="0">
              <a:latin typeface="微软雅黑" panose="020B0503020204020204" pitchFamily="34" charset="-122"/>
              <a:ea typeface="微软雅黑" panose="020B0503020204020204" pitchFamily="34" charset="-122"/>
            </a:endParaRPr>
          </a:p>
        </p:txBody>
      </p:sp>
      <p:sp>
        <p:nvSpPr>
          <p:cNvPr id="21" name="标题 11"/>
          <p:cNvSpPr txBox="1"/>
          <p:nvPr/>
        </p:nvSpPr>
        <p:spPr>
          <a:xfrm>
            <a:off x="3763586" y="501774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本地论坛社区</a:t>
            </a:r>
          </a:p>
        </p:txBody>
      </p:sp>
      <p:sp>
        <p:nvSpPr>
          <p:cNvPr id="22" name="标题 11"/>
          <p:cNvSpPr txBox="1"/>
          <p:nvPr/>
        </p:nvSpPr>
        <p:spPr>
          <a:xfrm>
            <a:off x="4496426" y="2776364"/>
            <a:ext cx="628168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
        <p:nvSpPr>
          <p:cNvPr id="23" name="标题 11"/>
          <p:cNvSpPr txBox="1"/>
          <p:nvPr/>
        </p:nvSpPr>
        <p:spPr>
          <a:xfrm>
            <a:off x="4506168" y="2425452"/>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微信营销</a:t>
            </a:r>
          </a:p>
        </p:txBody>
      </p:sp>
      <p:sp>
        <p:nvSpPr>
          <p:cNvPr id="24" name="标题 11"/>
          <p:cNvSpPr txBox="1"/>
          <p:nvPr/>
        </p:nvSpPr>
        <p:spPr>
          <a:xfrm>
            <a:off x="4496426" y="4144516"/>
            <a:ext cx="6713729"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a:t>
            </a:r>
          </a:p>
        </p:txBody>
      </p:sp>
      <p:sp>
        <p:nvSpPr>
          <p:cNvPr id="25" name="标题 11"/>
          <p:cNvSpPr txBox="1"/>
          <p:nvPr/>
        </p:nvSpPr>
        <p:spPr>
          <a:xfrm>
            <a:off x="4506168" y="379360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微博营销</a:t>
            </a:r>
          </a:p>
        </p:txBody>
      </p:sp>
      <p:sp>
        <p:nvSpPr>
          <p:cNvPr id="26" name="Freeform 12"/>
          <p:cNvSpPr/>
          <p:nvPr/>
        </p:nvSpPr>
        <p:spPr bwMode="auto">
          <a:xfrm>
            <a:off x="2788197" y="1542381"/>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594572" y="2636912"/>
            <a:ext cx="558800" cy="460375"/>
            <a:chOff x="3376613" y="2879725"/>
            <a:chExt cx="558800" cy="460375"/>
          </a:xfrm>
          <a:solidFill>
            <a:schemeClr val="tx1"/>
          </a:solidFill>
        </p:grpSpPr>
        <p:sp>
          <p:nvSpPr>
            <p:cNvPr id="28"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649316" y="4056683"/>
            <a:ext cx="525462" cy="452437"/>
            <a:chOff x="3379788" y="4325938"/>
            <a:chExt cx="525462" cy="452437"/>
          </a:xfrm>
          <a:solidFill>
            <a:schemeClr val="tx1"/>
          </a:solidFill>
        </p:grpSpPr>
        <p:sp>
          <p:nvSpPr>
            <p:cNvPr id="31"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5" name="Freeform 18"/>
          <p:cNvSpPr>
            <a:spLocks noEditPoints="1"/>
          </p:cNvSpPr>
          <p:nvPr/>
        </p:nvSpPr>
        <p:spPr bwMode="auto">
          <a:xfrm>
            <a:off x="2895130" y="511775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50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1" presetClass="entr" presetSubtype="0"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childTnLst>
                                </p:cTn>
                              </p:par>
                              <p:par>
                                <p:cTn id="25" presetID="53" presetClass="entr" presetSubtype="16"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Effect transition="in" filter="fade">
                                      <p:cBhvr>
                                        <p:cTn id="29" dur="1000"/>
                                        <p:tgtEl>
                                          <p:spTgt spid="15"/>
                                        </p:tgtEl>
                                      </p:cBhvr>
                                    </p:animEffect>
                                  </p:childTnLst>
                                </p:cTn>
                              </p:par>
                              <p:par>
                                <p:cTn id="30" presetID="64" presetClass="path" presetSubtype="0" fill="hold" nodeType="withEffect">
                                  <p:stCondLst>
                                    <p:cond delay="500"/>
                                  </p:stCondLst>
                                  <p:childTnLst>
                                    <p:animMotion origin="layout" path="M 4.4657E-6 3.7037E-6 L -0.71249 -0.67223 " pathEditMode="relative" rAng="0" ptsTypes="AA">
                                      <p:cBhvr>
                                        <p:cTn id="31" dur="1000" spd="-100000" fill="hold"/>
                                        <p:tgtEl>
                                          <p:spTgt spid="15"/>
                                        </p:tgtEl>
                                        <p:attrNameLst>
                                          <p:attrName>ppt_x</p:attrName>
                                          <p:attrName>ppt_y</p:attrName>
                                        </p:attrNameLst>
                                      </p:cBhvr>
                                      <p:rCtr x="-35624" y="-33611"/>
                                    </p:animMotion>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par>
                                <p:cTn id="38" presetID="1" presetClass="entr" presetSubtype="0" fill="hold" nodeType="withEffect">
                                  <p:stCondLst>
                                    <p:cond delay="500"/>
                                  </p:stCondLst>
                                  <p:childTnLst>
                                    <p:set>
                                      <p:cBhvr>
                                        <p:cTn id="39" dur="1" fill="hold">
                                          <p:stCondLst>
                                            <p:cond delay="0"/>
                                          </p:stCondLst>
                                        </p:cTn>
                                        <p:tgtEl>
                                          <p:spTgt spid="6"/>
                                        </p:tgtEl>
                                        <p:attrNameLst>
                                          <p:attrName>style.visibility</p:attrName>
                                        </p:attrNameLst>
                                      </p:cBhvr>
                                      <p:to>
                                        <p:strVal val="visible"/>
                                      </p:to>
                                    </p:set>
                                  </p:childTnLst>
                                </p:cTn>
                              </p:par>
                              <p:par>
                                <p:cTn id="40" presetID="53" presetClass="entr" presetSubtype="16" fill="hold" nodeType="withEffect">
                                  <p:stCondLst>
                                    <p:cond delay="50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Effect transition="in" filter="fade">
                                      <p:cBhvr>
                                        <p:cTn id="44" dur="1000"/>
                                        <p:tgtEl>
                                          <p:spTgt spid="6"/>
                                        </p:tgtEl>
                                      </p:cBhvr>
                                    </p:animEffect>
                                  </p:childTnLst>
                                </p:cTn>
                              </p:par>
                              <p:par>
                                <p:cTn id="45" presetID="64" presetClass="path" presetSubtype="0" fill="hold" nodeType="withEffect">
                                  <p:stCondLst>
                                    <p:cond delay="500"/>
                                  </p:stCondLst>
                                  <p:childTnLst>
                                    <p:animMotion origin="layout" path="M -1.05167E-6 1.11111E-6 L -0.71248 -0.67222 " pathEditMode="relative" rAng="0" ptsTypes="AA">
                                      <p:cBhvr>
                                        <p:cTn id="46" dur="1000" spd="-100000" fill="hold"/>
                                        <p:tgtEl>
                                          <p:spTgt spid="6"/>
                                        </p:tgtEl>
                                        <p:attrNameLst>
                                          <p:attrName>ppt_x</p:attrName>
                                          <p:attrName>ppt_y</p:attrName>
                                        </p:attrNameLst>
                                      </p:cBhvr>
                                      <p:rCtr x="-35624" y="-33611"/>
                                    </p:animMotion>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1" presetClass="entr" presetSubtype="0" fill="hold" nodeType="withEffect">
                                  <p:stCondLst>
                                    <p:cond delay="500"/>
                                  </p:stCondLst>
                                  <p:childTnLst>
                                    <p:set>
                                      <p:cBhvr>
                                        <p:cTn id="54" dur="1" fill="hold">
                                          <p:stCondLst>
                                            <p:cond delay="0"/>
                                          </p:stCondLst>
                                        </p:cTn>
                                        <p:tgtEl>
                                          <p:spTgt spid="9"/>
                                        </p:tgtEl>
                                        <p:attrNameLst>
                                          <p:attrName>style.visibility</p:attrName>
                                        </p:attrNameLst>
                                      </p:cBhvr>
                                      <p:to>
                                        <p:strVal val="visible"/>
                                      </p:to>
                                    </p:set>
                                  </p:childTnLst>
                                </p:cTn>
                              </p:par>
                              <p:par>
                                <p:cTn id="55" presetID="53" presetClass="entr" presetSubtype="16" fill="hold" nodeType="withEffect">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64" presetClass="path" presetSubtype="0" fill="hold" nodeType="withEffect">
                                  <p:stCondLst>
                                    <p:cond delay="500"/>
                                  </p:stCondLst>
                                  <p:childTnLst>
                                    <p:animMotion origin="layout" path="M -1.05167E-6 -4.07407E-6 L -0.71248 -0.67222 " pathEditMode="relative" rAng="0" ptsTypes="AA">
                                      <p:cBhvr>
                                        <p:cTn id="61" dur="1000" spd="-100000" fill="hold"/>
                                        <p:tgtEl>
                                          <p:spTgt spid="9"/>
                                        </p:tgtEl>
                                        <p:attrNameLst>
                                          <p:attrName>ppt_x</p:attrName>
                                          <p:attrName>ppt_y</p:attrName>
                                        </p:attrNameLst>
                                      </p:cBhvr>
                                      <p:rCtr x="-35624" y="-33611"/>
                                    </p:animMotion>
                                  </p:childTnLst>
                                </p:cTn>
                              </p:par>
                            </p:childTnLst>
                          </p:cTn>
                        </p:par>
                        <p:par>
                          <p:cTn id="62" fill="hold">
                            <p:stCondLst>
                              <p:cond delay="2500"/>
                            </p:stCondLst>
                            <p:childTnLst>
                              <p:par>
                                <p:cTn id="63" presetID="53" presetClass="entr" presetSubtype="16"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1" presetClass="entr" presetSubtype="0" fill="hold" nodeType="withEffect">
                                  <p:stCondLst>
                                    <p:cond delay="500"/>
                                  </p:stCondLst>
                                  <p:childTnLst>
                                    <p:set>
                                      <p:cBhvr>
                                        <p:cTn id="69" dur="1" fill="hold">
                                          <p:stCondLst>
                                            <p:cond delay="0"/>
                                          </p:stCondLst>
                                        </p:cTn>
                                        <p:tgtEl>
                                          <p:spTgt spid="12"/>
                                        </p:tgtEl>
                                        <p:attrNameLst>
                                          <p:attrName>style.visibility</p:attrName>
                                        </p:attrNameLst>
                                      </p:cBhvr>
                                      <p:to>
                                        <p:strVal val="visible"/>
                                      </p:to>
                                    </p:set>
                                  </p:childTnLst>
                                </p:cTn>
                              </p:par>
                              <p:par>
                                <p:cTn id="70" presetID="53" presetClass="entr" presetSubtype="16" fill="hold" nodeType="withEffect">
                                  <p:stCondLst>
                                    <p:cond delay="50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Effect transition="in" filter="fade">
                                      <p:cBhvr>
                                        <p:cTn id="74" dur="1000"/>
                                        <p:tgtEl>
                                          <p:spTgt spid="12"/>
                                        </p:tgtEl>
                                      </p:cBhvr>
                                    </p:animEffect>
                                  </p:childTnLst>
                                </p:cTn>
                              </p:par>
                              <p:par>
                                <p:cTn id="75" presetID="64" presetClass="path" presetSubtype="0" fill="hold" nodeType="withEffect">
                                  <p:stCondLst>
                                    <p:cond delay="500"/>
                                  </p:stCondLst>
                                  <p:childTnLst>
                                    <p:animMotion origin="layout" path="M -2.62137E-6 -4.81481E-6 L -0.71248 -0.67222 " pathEditMode="relative" rAng="0" ptsTypes="AA">
                                      <p:cBhvr>
                                        <p:cTn id="76" dur="1000" spd="-100000" fill="hold"/>
                                        <p:tgtEl>
                                          <p:spTgt spid="12"/>
                                        </p:tgtEl>
                                        <p:attrNameLst>
                                          <p:attrName>ppt_x</p:attrName>
                                          <p:attrName>ppt_y</p:attrName>
                                        </p:attrNameLst>
                                      </p:cBhvr>
                                      <p:rCtr x="-35624" y="-33611"/>
                                    </p:animMotion>
                                  </p:childTnLst>
                                </p:cTn>
                              </p:par>
                            </p:childTnLst>
                          </p:cTn>
                        </p:par>
                        <p:par>
                          <p:cTn id="77" fill="hold">
                            <p:stCondLst>
                              <p:cond delay="30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par>
                                <p:cTn id="83" presetID="42" presetClass="entr" presetSubtype="0" fill="hold" grpId="0" nodeType="withEffect">
                                  <p:stCondLst>
                                    <p:cond delay="5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100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100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50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50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1000"/>
                                        <p:tgtEl>
                                          <p:spTgt spid="20"/>
                                        </p:tgtEl>
                                      </p:cBhvr>
                                    </p:animEffect>
                                    <p:anim calcmode="lin" valueType="num">
                                      <p:cBhvr>
                                        <p:cTn id="116" dur="1000" fill="hold"/>
                                        <p:tgtEl>
                                          <p:spTgt spid="20"/>
                                        </p:tgtEl>
                                        <p:attrNameLst>
                                          <p:attrName>ppt_x</p:attrName>
                                        </p:attrNameLst>
                                      </p:cBhvr>
                                      <p:tavLst>
                                        <p:tav tm="0">
                                          <p:val>
                                            <p:strVal val="#ppt_x"/>
                                          </p:val>
                                        </p:tav>
                                        <p:tav tm="100000">
                                          <p:val>
                                            <p:strVal val="#ppt_x"/>
                                          </p:val>
                                        </p:tav>
                                      </p:tavLst>
                                    </p:anim>
                                    <p:anim calcmode="lin" valueType="num">
                                      <p:cBhvr>
                                        <p:cTn id="117" dur="1000" fill="hold"/>
                                        <p:tgtEl>
                                          <p:spTgt spid="2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1000"/>
                                        <p:tgtEl>
                                          <p:spTgt spid="21"/>
                                        </p:tgtEl>
                                      </p:cBhvr>
                                    </p:animEffect>
                                    <p:anim calcmode="lin" valueType="num">
                                      <p:cBhvr>
                                        <p:cTn id="121" dur="1000" fill="hold"/>
                                        <p:tgtEl>
                                          <p:spTgt spid="21"/>
                                        </p:tgtEl>
                                        <p:attrNameLst>
                                          <p:attrName>ppt_x</p:attrName>
                                        </p:attrNameLst>
                                      </p:cBhvr>
                                      <p:tavLst>
                                        <p:tav tm="0">
                                          <p:val>
                                            <p:strVal val="#ppt_x"/>
                                          </p:val>
                                        </p:tav>
                                        <p:tav tm="100000">
                                          <p:val>
                                            <p:strVal val="#ppt_x"/>
                                          </p:val>
                                        </p:tav>
                                      </p:tavLst>
                                    </p:anim>
                                    <p:anim calcmode="lin" valueType="num">
                                      <p:cBhvr>
                                        <p:cTn id="122" dur="1000" fill="hold"/>
                                        <p:tgtEl>
                                          <p:spTgt spid="21"/>
                                        </p:tgtEl>
                                        <p:attrNameLst>
                                          <p:attrName>ppt_y</p:attrName>
                                        </p:attrNameLst>
                                      </p:cBhvr>
                                      <p:tavLst>
                                        <p:tav tm="0">
                                          <p:val>
                                            <p:strVal val="#ppt_y+.1"/>
                                          </p:val>
                                        </p:tav>
                                        <p:tav tm="100000">
                                          <p:val>
                                            <p:strVal val="#ppt_y"/>
                                          </p:val>
                                        </p:tav>
                                      </p:tavLst>
                                    </p:anim>
                                  </p:childTnLst>
                                </p:cTn>
                              </p:par>
                            </p:childTnLst>
                          </p:cTn>
                        </p:par>
                        <p:par>
                          <p:cTn id="123" fill="hold">
                            <p:stCondLst>
                              <p:cond delay="3500"/>
                            </p:stCondLst>
                            <p:childTnLst>
                              <p:par>
                                <p:cTn id="124" presetID="22" presetClass="entr" presetSubtype="8"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left)">
                                      <p:cBhvr>
                                        <p:cTn id="1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p:bldP spid="18" grpId="0"/>
      <p:bldP spid="19" grpId="0"/>
      <p:bldP spid="20" grpId="0"/>
      <p:bldP spid="21" grpId="0"/>
      <p:bldP spid="22" grpId="0"/>
      <p:bldP spid="23" grpId="0"/>
      <p:bldP spid="24" grpId="0"/>
      <p:bldP spid="25" grpId="0"/>
      <p:bldP spid="26"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线下推广方案</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Freeform 6"/>
          <p:cNvSpPr/>
          <p:nvPr/>
        </p:nvSpPr>
        <p:spPr bwMode="auto">
          <a:xfrm flipH="1">
            <a:off x="8134638" y="5480482"/>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solidFill>
          <a:ln>
            <a:noFill/>
          </a:ln>
        </p:spPr>
        <p:txBody>
          <a:bodyPr vert="horz" wrap="square" lIns="91440" tIns="45720" rIns="91440" bIns="45720" numCol="1" anchor="t" anchorCtr="0" compatLnSpc="1"/>
          <a:lstStyle/>
          <a:p>
            <a:endParaRPr lang="id-ID" sz="1350" b="1"/>
          </a:p>
        </p:txBody>
      </p:sp>
      <p:sp>
        <p:nvSpPr>
          <p:cNvPr id="69" name="Freeform 24"/>
          <p:cNvSpPr/>
          <p:nvPr/>
        </p:nvSpPr>
        <p:spPr>
          <a:xfrm flipH="1">
            <a:off x="7900351" y="504322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0" name="Freeform 25"/>
          <p:cNvSpPr/>
          <p:nvPr/>
        </p:nvSpPr>
        <p:spPr>
          <a:xfrm flipH="1">
            <a:off x="8277689" y="571286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71" name="Freeform 5"/>
          <p:cNvSpPr/>
          <p:nvPr/>
        </p:nvSpPr>
        <p:spPr bwMode="auto">
          <a:xfrm>
            <a:off x="8472238" y="427580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2" name="Freeform 6"/>
          <p:cNvSpPr/>
          <p:nvPr/>
        </p:nvSpPr>
        <p:spPr bwMode="auto">
          <a:xfrm>
            <a:off x="8523038" y="418214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3" name="Freeform 7"/>
          <p:cNvSpPr/>
          <p:nvPr/>
        </p:nvSpPr>
        <p:spPr bwMode="auto">
          <a:xfrm>
            <a:off x="8507163" y="424088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4" name="Freeform 8"/>
          <p:cNvSpPr/>
          <p:nvPr/>
        </p:nvSpPr>
        <p:spPr bwMode="auto">
          <a:xfrm>
            <a:off x="8496051" y="478222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5" name="Freeform 9"/>
          <p:cNvSpPr/>
          <p:nvPr/>
        </p:nvSpPr>
        <p:spPr bwMode="auto">
          <a:xfrm>
            <a:off x="8656388" y="427422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6" name="Freeform 10"/>
          <p:cNvSpPr/>
          <p:nvPr/>
        </p:nvSpPr>
        <p:spPr bwMode="auto">
          <a:xfrm>
            <a:off x="8705601" y="417738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7" name="Freeform 11"/>
          <p:cNvSpPr/>
          <p:nvPr/>
        </p:nvSpPr>
        <p:spPr bwMode="auto">
          <a:xfrm>
            <a:off x="8691313" y="423929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8" name="Freeform 12"/>
          <p:cNvSpPr/>
          <p:nvPr/>
        </p:nvSpPr>
        <p:spPr bwMode="auto">
          <a:xfrm>
            <a:off x="8680201" y="477745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79" name="Freeform 13"/>
          <p:cNvSpPr/>
          <p:nvPr/>
        </p:nvSpPr>
        <p:spPr bwMode="auto">
          <a:xfrm>
            <a:off x="8816726" y="427739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80" name="Group 123"/>
          <p:cNvGrpSpPr/>
          <p:nvPr/>
        </p:nvGrpSpPr>
        <p:grpSpPr>
          <a:xfrm>
            <a:off x="7581651" y="4194845"/>
            <a:ext cx="817563" cy="620713"/>
            <a:chOff x="7170738" y="4168775"/>
            <a:chExt cx="817563" cy="620713"/>
          </a:xfrm>
          <a:solidFill>
            <a:schemeClr val="tx1"/>
          </a:solidFill>
        </p:grpSpPr>
        <p:sp>
          <p:nvSpPr>
            <p:cNvPr id="81"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2"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b="1"/>
            </a:p>
          </p:txBody>
        </p:sp>
        <p:sp>
          <p:nvSpPr>
            <p:cNvPr id="83"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4"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5"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86"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87" name="Freeform 20"/>
          <p:cNvSpPr>
            <a:spLocks noEditPoints="1"/>
          </p:cNvSpPr>
          <p:nvPr/>
        </p:nvSpPr>
        <p:spPr bwMode="auto">
          <a:xfrm>
            <a:off x="6916488" y="203584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88" name="Oval 21"/>
          <p:cNvSpPr>
            <a:spLocks noChangeArrowheads="1"/>
          </p:cNvSpPr>
          <p:nvPr/>
        </p:nvSpPr>
        <p:spPr bwMode="auto">
          <a:xfrm>
            <a:off x="9966076" y="1918370"/>
            <a:ext cx="141288" cy="141288"/>
          </a:xfrm>
          <a:prstGeom prst="ellipse">
            <a:avLst/>
          </a:prstGeom>
          <a:solidFill>
            <a:schemeClr val="tx1"/>
          </a:solidFill>
          <a:ln>
            <a:noFill/>
          </a:ln>
        </p:spPr>
        <p:txBody>
          <a:bodyPr vert="horz" wrap="square" lIns="91440" tIns="45720" rIns="91440" bIns="45720" numCol="1" anchor="t" anchorCtr="0" compatLnSpc="1"/>
          <a:lstStyle/>
          <a:p>
            <a:endParaRPr lang="id-ID" b="1"/>
          </a:p>
        </p:txBody>
      </p:sp>
      <p:sp>
        <p:nvSpPr>
          <p:cNvPr id="89" name="Freeform 22"/>
          <p:cNvSpPr/>
          <p:nvPr/>
        </p:nvSpPr>
        <p:spPr bwMode="auto">
          <a:xfrm>
            <a:off x="10016876" y="202314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0" name="Freeform 23"/>
          <p:cNvSpPr/>
          <p:nvPr/>
        </p:nvSpPr>
        <p:spPr bwMode="auto">
          <a:xfrm>
            <a:off x="9821613" y="202314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1" name="Freeform 24"/>
          <p:cNvSpPr/>
          <p:nvPr/>
        </p:nvSpPr>
        <p:spPr bwMode="auto">
          <a:xfrm>
            <a:off x="10029576" y="186757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2" name="Freeform 25"/>
          <p:cNvSpPr>
            <a:spLocks noEditPoints="1"/>
          </p:cNvSpPr>
          <p:nvPr/>
        </p:nvSpPr>
        <p:spPr bwMode="auto">
          <a:xfrm>
            <a:off x="8892926" y="152625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3" name="Freeform 26"/>
          <p:cNvSpPr>
            <a:spLocks noEditPoints="1"/>
          </p:cNvSpPr>
          <p:nvPr/>
        </p:nvSpPr>
        <p:spPr bwMode="auto">
          <a:xfrm>
            <a:off x="8699251" y="171834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4" name="Freeform 27"/>
          <p:cNvSpPr>
            <a:spLocks noEditPoints="1"/>
          </p:cNvSpPr>
          <p:nvPr/>
        </p:nvSpPr>
        <p:spPr bwMode="auto">
          <a:xfrm>
            <a:off x="8745288" y="158023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5" name="Freeform 28"/>
          <p:cNvSpPr>
            <a:spLocks noEditPoints="1"/>
          </p:cNvSpPr>
          <p:nvPr/>
        </p:nvSpPr>
        <p:spPr bwMode="auto">
          <a:xfrm>
            <a:off x="8745288" y="158023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6" name="Oval 29"/>
          <p:cNvSpPr>
            <a:spLocks noChangeArrowheads="1"/>
          </p:cNvSpPr>
          <p:nvPr/>
        </p:nvSpPr>
        <p:spPr bwMode="auto">
          <a:xfrm>
            <a:off x="8959601" y="1783433"/>
            <a:ext cx="93663" cy="93663"/>
          </a:xfrm>
          <a:prstGeom prst="ellipse">
            <a:avLst/>
          </a:prstGeom>
          <a:solidFill>
            <a:schemeClr val="tx1"/>
          </a:solidFill>
          <a:ln>
            <a:noFill/>
          </a:ln>
        </p:spPr>
        <p:txBody>
          <a:bodyPr vert="horz" wrap="square" lIns="91440" tIns="45720" rIns="91440" bIns="45720" numCol="1" anchor="t" anchorCtr="0" compatLnSpc="1"/>
          <a:lstStyle/>
          <a:p>
            <a:endParaRPr lang="id-ID" b="1"/>
          </a:p>
        </p:txBody>
      </p:sp>
      <p:sp>
        <p:nvSpPr>
          <p:cNvPr id="97" name="Freeform 30"/>
          <p:cNvSpPr>
            <a:spLocks noEditPoints="1"/>
          </p:cNvSpPr>
          <p:nvPr/>
        </p:nvSpPr>
        <p:spPr bwMode="auto">
          <a:xfrm>
            <a:off x="9678738" y="135322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98" name="Rectangle 31"/>
          <p:cNvSpPr>
            <a:spLocks noChangeArrowheads="1"/>
          </p:cNvSpPr>
          <p:nvPr/>
        </p:nvSpPr>
        <p:spPr bwMode="auto">
          <a:xfrm>
            <a:off x="9550151" y="1351633"/>
            <a:ext cx="65088" cy="474663"/>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99" name="Freeform 32"/>
          <p:cNvSpPr>
            <a:spLocks noEditPoints="1"/>
          </p:cNvSpPr>
          <p:nvPr/>
        </p:nvSpPr>
        <p:spPr bwMode="auto">
          <a:xfrm>
            <a:off x="7441951" y="374240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100" name="Group 127"/>
          <p:cNvGrpSpPr/>
          <p:nvPr/>
        </p:nvGrpSpPr>
        <p:grpSpPr>
          <a:xfrm>
            <a:off x="9021513" y="4153570"/>
            <a:ext cx="508001" cy="654050"/>
            <a:chOff x="8610600" y="4127500"/>
            <a:chExt cx="508001" cy="654050"/>
          </a:xfrm>
          <a:solidFill>
            <a:schemeClr val="tx1"/>
          </a:solidFill>
        </p:grpSpPr>
        <p:sp>
          <p:nvSpPr>
            <p:cNvPr id="101"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2"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3"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4"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5"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6"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7"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08"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109" name="Freeform 41"/>
          <p:cNvSpPr>
            <a:spLocks noEditPoints="1"/>
          </p:cNvSpPr>
          <p:nvPr/>
        </p:nvSpPr>
        <p:spPr bwMode="auto">
          <a:xfrm>
            <a:off x="9442201" y="349317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0" name="Freeform 42"/>
          <p:cNvSpPr/>
          <p:nvPr/>
        </p:nvSpPr>
        <p:spPr bwMode="auto">
          <a:xfrm>
            <a:off x="9553326" y="385353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1" name="Freeform 43"/>
          <p:cNvSpPr/>
          <p:nvPr/>
        </p:nvSpPr>
        <p:spPr bwMode="auto">
          <a:xfrm>
            <a:off x="9515226" y="391385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2" name="Freeform 44"/>
          <p:cNvSpPr/>
          <p:nvPr/>
        </p:nvSpPr>
        <p:spPr bwMode="auto">
          <a:xfrm>
            <a:off x="8326188" y="90872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3" name="Freeform 45"/>
          <p:cNvSpPr>
            <a:spLocks noEditPoints="1"/>
          </p:cNvSpPr>
          <p:nvPr/>
        </p:nvSpPr>
        <p:spPr bwMode="auto">
          <a:xfrm>
            <a:off x="8170613" y="356937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4" name="Freeform 46"/>
          <p:cNvSpPr>
            <a:spLocks noEditPoints="1"/>
          </p:cNvSpPr>
          <p:nvPr/>
        </p:nvSpPr>
        <p:spPr bwMode="auto">
          <a:xfrm>
            <a:off x="9299326" y="251685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5" name="Freeform 47"/>
          <p:cNvSpPr>
            <a:spLocks noEditPoints="1"/>
          </p:cNvSpPr>
          <p:nvPr/>
        </p:nvSpPr>
        <p:spPr bwMode="auto">
          <a:xfrm>
            <a:off x="9920038" y="279625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6" name="Freeform 48"/>
          <p:cNvSpPr>
            <a:spLocks noEditPoints="1"/>
          </p:cNvSpPr>
          <p:nvPr/>
        </p:nvSpPr>
        <p:spPr bwMode="auto">
          <a:xfrm>
            <a:off x="8684963" y="288515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17" name="Freeform 49"/>
          <p:cNvSpPr/>
          <p:nvPr/>
        </p:nvSpPr>
        <p:spPr bwMode="auto">
          <a:xfrm>
            <a:off x="8791326" y="306930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chemeClr val="tx1"/>
          </a:solidFill>
          <a:ln>
            <a:noFill/>
          </a:ln>
        </p:spPr>
        <p:txBody>
          <a:bodyPr vert="horz" wrap="square" lIns="91440" tIns="45720" rIns="91440" bIns="45720" numCol="1" anchor="t" anchorCtr="0" compatLnSpc="1"/>
          <a:lstStyle/>
          <a:p>
            <a:endParaRPr lang="id-ID" b="1"/>
          </a:p>
        </p:txBody>
      </p:sp>
      <p:grpSp>
        <p:nvGrpSpPr>
          <p:cNvPr id="118" name="Group 126"/>
          <p:cNvGrpSpPr/>
          <p:nvPr/>
        </p:nvGrpSpPr>
        <p:grpSpPr>
          <a:xfrm>
            <a:off x="8916738" y="3631283"/>
            <a:ext cx="454025" cy="431800"/>
            <a:chOff x="8505825" y="3605213"/>
            <a:chExt cx="454025" cy="431800"/>
          </a:xfrm>
          <a:solidFill>
            <a:schemeClr val="tx1"/>
          </a:solidFill>
        </p:grpSpPr>
        <p:sp>
          <p:nvSpPr>
            <p:cNvPr id="119"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sp>
          <p:nvSpPr>
            <p:cNvPr id="120"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p>
          </p:txBody>
        </p:sp>
      </p:grpSp>
      <p:sp>
        <p:nvSpPr>
          <p:cNvPr id="123" name="Freeform 52"/>
          <p:cNvSpPr/>
          <p:nvPr/>
        </p:nvSpPr>
        <p:spPr bwMode="auto">
          <a:xfrm>
            <a:off x="7516563" y="106112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4" name="Freeform 53"/>
          <p:cNvSpPr/>
          <p:nvPr/>
        </p:nvSpPr>
        <p:spPr bwMode="auto">
          <a:xfrm>
            <a:off x="8032501" y="103095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5" name="Freeform 54"/>
          <p:cNvSpPr/>
          <p:nvPr/>
        </p:nvSpPr>
        <p:spPr bwMode="auto">
          <a:xfrm>
            <a:off x="7605463" y="120717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6" name="Freeform 55"/>
          <p:cNvSpPr>
            <a:spLocks noEditPoints="1"/>
          </p:cNvSpPr>
          <p:nvPr/>
        </p:nvSpPr>
        <p:spPr bwMode="auto">
          <a:xfrm>
            <a:off x="7186363" y="150244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7" name="Freeform 56"/>
          <p:cNvSpPr>
            <a:spLocks noEditPoints="1"/>
          </p:cNvSpPr>
          <p:nvPr/>
        </p:nvSpPr>
        <p:spPr bwMode="auto">
          <a:xfrm>
            <a:off x="6916488" y="259305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8" name="Freeform 57"/>
          <p:cNvSpPr>
            <a:spLocks noEditPoints="1"/>
          </p:cNvSpPr>
          <p:nvPr/>
        </p:nvSpPr>
        <p:spPr bwMode="auto">
          <a:xfrm>
            <a:off x="8965951" y="102937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29" name="Freeform 58"/>
          <p:cNvSpPr>
            <a:spLocks noEditPoints="1"/>
          </p:cNvSpPr>
          <p:nvPr/>
        </p:nvSpPr>
        <p:spPr bwMode="auto">
          <a:xfrm>
            <a:off x="7098543" y="319499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30" name="Rectangle 59"/>
          <p:cNvSpPr>
            <a:spLocks noChangeArrowheads="1"/>
          </p:cNvSpPr>
          <p:nvPr/>
        </p:nvSpPr>
        <p:spPr bwMode="auto">
          <a:xfrm>
            <a:off x="9094538" y="2701008"/>
            <a:ext cx="627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1" name="Rectangle 60"/>
          <p:cNvSpPr>
            <a:spLocks noChangeArrowheads="1"/>
          </p:cNvSpPr>
          <p:nvPr/>
        </p:nvSpPr>
        <p:spPr bwMode="auto">
          <a:xfrm>
            <a:off x="9119938" y="2637508"/>
            <a:ext cx="5762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2" name="Rectangle 61"/>
          <p:cNvSpPr>
            <a:spLocks noChangeArrowheads="1"/>
          </p:cNvSpPr>
          <p:nvPr/>
        </p:nvSpPr>
        <p:spPr bwMode="auto">
          <a:xfrm>
            <a:off x="9346951" y="2572420"/>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3" name="Rectangle 62"/>
          <p:cNvSpPr>
            <a:spLocks noChangeArrowheads="1"/>
          </p:cNvSpPr>
          <p:nvPr/>
        </p:nvSpPr>
        <p:spPr bwMode="auto">
          <a:xfrm>
            <a:off x="9369176" y="2339058"/>
            <a:ext cx="77788"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4" name="Rectangle 63"/>
          <p:cNvSpPr>
            <a:spLocks noChangeArrowheads="1"/>
          </p:cNvSpPr>
          <p:nvPr/>
        </p:nvSpPr>
        <p:spPr bwMode="auto">
          <a:xfrm>
            <a:off x="9346951" y="2326358"/>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5" name="Rectangle 64"/>
          <p:cNvSpPr>
            <a:spLocks noChangeArrowheads="1"/>
          </p:cNvSpPr>
          <p:nvPr/>
        </p:nvSpPr>
        <p:spPr bwMode="auto">
          <a:xfrm>
            <a:off x="9532688" y="2572420"/>
            <a:ext cx="119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6" name="Rectangle 65"/>
          <p:cNvSpPr>
            <a:spLocks noChangeArrowheads="1"/>
          </p:cNvSpPr>
          <p:nvPr/>
        </p:nvSpPr>
        <p:spPr bwMode="auto">
          <a:xfrm>
            <a:off x="9553326" y="2339058"/>
            <a:ext cx="76200"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7" name="Rectangle 66"/>
          <p:cNvSpPr>
            <a:spLocks noChangeArrowheads="1"/>
          </p:cNvSpPr>
          <p:nvPr/>
        </p:nvSpPr>
        <p:spPr bwMode="auto">
          <a:xfrm>
            <a:off x="9532688" y="2326358"/>
            <a:ext cx="1190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8" name="Rectangle 67"/>
          <p:cNvSpPr>
            <a:spLocks noChangeArrowheads="1"/>
          </p:cNvSpPr>
          <p:nvPr/>
        </p:nvSpPr>
        <p:spPr bwMode="auto">
          <a:xfrm>
            <a:off x="9164388" y="2572420"/>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39" name="Rectangle 68"/>
          <p:cNvSpPr>
            <a:spLocks noChangeArrowheads="1"/>
          </p:cNvSpPr>
          <p:nvPr/>
        </p:nvSpPr>
        <p:spPr bwMode="auto">
          <a:xfrm>
            <a:off x="9185026" y="2339058"/>
            <a:ext cx="79375" cy="25400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0" name="Rectangle 69"/>
          <p:cNvSpPr>
            <a:spLocks noChangeArrowheads="1"/>
          </p:cNvSpPr>
          <p:nvPr/>
        </p:nvSpPr>
        <p:spPr bwMode="auto">
          <a:xfrm>
            <a:off x="9164388" y="2326358"/>
            <a:ext cx="122238"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1" name="Rectangle 70"/>
          <p:cNvSpPr>
            <a:spLocks noChangeArrowheads="1"/>
          </p:cNvSpPr>
          <p:nvPr/>
        </p:nvSpPr>
        <p:spPr bwMode="auto">
          <a:xfrm>
            <a:off x="9119938" y="2256508"/>
            <a:ext cx="576263" cy="31750"/>
          </a:xfrm>
          <a:prstGeom prst="rect">
            <a:avLst/>
          </a:prstGeom>
          <a:solidFill>
            <a:schemeClr val="tx1"/>
          </a:solidFill>
          <a:ln>
            <a:noFill/>
          </a:ln>
        </p:spPr>
        <p:txBody>
          <a:bodyPr vert="horz" wrap="square" lIns="91440" tIns="45720" rIns="91440" bIns="45720" numCol="1" anchor="t" anchorCtr="0" compatLnSpc="1"/>
          <a:lstStyle/>
          <a:p>
            <a:endParaRPr lang="id-ID" b="1"/>
          </a:p>
        </p:txBody>
      </p:sp>
      <p:sp>
        <p:nvSpPr>
          <p:cNvPr id="142" name="Freeform 71"/>
          <p:cNvSpPr/>
          <p:nvPr/>
        </p:nvSpPr>
        <p:spPr bwMode="auto">
          <a:xfrm>
            <a:off x="9119938" y="207235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3" name="Freeform 72"/>
          <p:cNvSpPr>
            <a:spLocks noEditPoints="1"/>
          </p:cNvSpPr>
          <p:nvPr/>
        </p:nvSpPr>
        <p:spPr bwMode="auto">
          <a:xfrm>
            <a:off x="7535613" y="223904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4" name="Freeform 73"/>
          <p:cNvSpPr>
            <a:spLocks noEditPoints="1"/>
          </p:cNvSpPr>
          <p:nvPr/>
        </p:nvSpPr>
        <p:spPr bwMode="auto">
          <a:xfrm>
            <a:off x="9300913" y="281213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5" name="Freeform 74"/>
          <p:cNvSpPr>
            <a:spLocks noEditPoints="1"/>
          </p:cNvSpPr>
          <p:nvPr/>
        </p:nvSpPr>
        <p:spPr bwMode="auto">
          <a:xfrm>
            <a:off x="7665788" y="169135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6" name="Freeform 75"/>
          <p:cNvSpPr>
            <a:spLocks noEditPoints="1"/>
          </p:cNvSpPr>
          <p:nvPr/>
        </p:nvSpPr>
        <p:spPr bwMode="auto">
          <a:xfrm>
            <a:off x="8389688" y="217554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7" name="Freeform 76"/>
          <p:cNvSpPr>
            <a:spLocks noEditPoints="1"/>
          </p:cNvSpPr>
          <p:nvPr/>
        </p:nvSpPr>
        <p:spPr bwMode="auto">
          <a:xfrm>
            <a:off x="7821363" y="291214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8" name="Freeform 77"/>
          <p:cNvSpPr/>
          <p:nvPr/>
        </p:nvSpPr>
        <p:spPr bwMode="auto">
          <a:xfrm>
            <a:off x="8102351" y="219777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49" name="Freeform 78"/>
          <p:cNvSpPr/>
          <p:nvPr/>
        </p:nvSpPr>
        <p:spPr bwMode="auto">
          <a:xfrm>
            <a:off x="8197601" y="215649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0" name="Freeform 79"/>
          <p:cNvSpPr>
            <a:spLocks noEditPoints="1"/>
          </p:cNvSpPr>
          <p:nvPr/>
        </p:nvSpPr>
        <p:spPr bwMode="auto">
          <a:xfrm>
            <a:off x="7864226" y="349317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1" name="Freeform 80"/>
          <p:cNvSpPr>
            <a:spLocks noEditPoints="1"/>
          </p:cNvSpPr>
          <p:nvPr/>
        </p:nvSpPr>
        <p:spPr bwMode="auto">
          <a:xfrm>
            <a:off x="9596188" y="188979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2" name="Freeform 81"/>
          <p:cNvSpPr>
            <a:spLocks noEditPoints="1"/>
          </p:cNvSpPr>
          <p:nvPr/>
        </p:nvSpPr>
        <p:spPr bwMode="auto">
          <a:xfrm>
            <a:off x="8183313" y="147387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3" name="Freeform 82"/>
          <p:cNvSpPr>
            <a:spLocks noEditPoints="1"/>
          </p:cNvSpPr>
          <p:nvPr/>
        </p:nvSpPr>
        <p:spPr bwMode="auto">
          <a:xfrm>
            <a:off x="8030913" y="138655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4" name="Freeform 83"/>
          <p:cNvSpPr/>
          <p:nvPr/>
        </p:nvSpPr>
        <p:spPr bwMode="auto">
          <a:xfrm>
            <a:off x="7961063" y="151673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5" name="Freeform 84"/>
          <p:cNvSpPr/>
          <p:nvPr/>
        </p:nvSpPr>
        <p:spPr bwMode="auto">
          <a:xfrm>
            <a:off x="7892801" y="152625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6" name="Freeform 85"/>
          <p:cNvSpPr>
            <a:spLocks noEditPoints="1"/>
          </p:cNvSpPr>
          <p:nvPr/>
        </p:nvSpPr>
        <p:spPr bwMode="auto">
          <a:xfrm>
            <a:off x="7808663" y="268513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7" name="Freeform 86"/>
          <p:cNvSpPr/>
          <p:nvPr/>
        </p:nvSpPr>
        <p:spPr bwMode="auto">
          <a:xfrm>
            <a:off x="9656513" y="309470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8" name="Freeform 87"/>
          <p:cNvSpPr/>
          <p:nvPr/>
        </p:nvSpPr>
        <p:spPr bwMode="auto">
          <a:xfrm>
            <a:off x="9796213" y="308359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59" name="Freeform 88"/>
          <p:cNvSpPr/>
          <p:nvPr/>
        </p:nvSpPr>
        <p:spPr bwMode="auto">
          <a:xfrm>
            <a:off x="9704138" y="314868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0" name="Freeform 89"/>
          <p:cNvSpPr>
            <a:spLocks noEditPoints="1"/>
          </p:cNvSpPr>
          <p:nvPr/>
        </p:nvSpPr>
        <p:spPr bwMode="auto">
          <a:xfrm>
            <a:off x="9323138" y="185645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1" name="Freeform 90"/>
          <p:cNvSpPr/>
          <p:nvPr/>
        </p:nvSpPr>
        <p:spPr bwMode="auto">
          <a:xfrm>
            <a:off x="7470526" y="291690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2" name="Freeform 91"/>
          <p:cNvSpPr/>
          <p:nvPr/>
        </p:nvSpPr>
        <p:spPr bwMode="auto">
          <a:xfrm>
            <a:off x="7457826" y="290738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3" name="Freeform 92"/>
          <p:cNvSpPr/>
          <p:nvPr/>
        </p:nvSpPr>
        <p:spPr bwMode="auto">
          <a:xfrm>
            <a:off x="7499101" y="296453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4" name="Freeform 93"/>
          <p:cNvSpPr>
            <a:spLocks noEditPoints="1"/>
          </p:cNvSpPr>
          <p:nvPr/>
        </p:nvSpPr>
        <p:spPr bwMode="auto">
          <a:xfrm>
            <a:off x="8831013" y="456790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5" name="Freeform 94"/>
          <p:cNvSpPr/>
          <p:nvPr/>
        </p:nvSpPr>
        <p:spPr bwMode="auto">
          <a:xfrm>
            <a:off x="8565901" y="298834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6" name="Freeform 95"/>
          <p:cNvSpPr/>
          <p:nvPr/>
        </p:nvSpPr>
        <p:spPr bwMode="auto">
          <a:xfrm>
            <a:off x="8551613" y="280578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7" name="Freeform 96"/>
          <p:cNvSpPr/>
          <p:nvPr/>
        </p:nvSpPr>
        <p:spPr bwMode="auto">
          <a:xfrm>
            <a:off x="8592888" y="283753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8" name="Freeform 97"/>
          <p:cNvSpPr/>
          <p:nvPr/>
        </p:nvSpPr>
        <p:spPr bwMode="auto">
          <a:xfrm>
            <a:off x="8581776" y="303438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chemeClr val="tx1"/>
          </a:solidFill>
          <a:ln>
            <a:noFill/>
          </a:ln>
        </p:spPr>
        <p:txBody>
          <a:bodyPr vert="horz" wrap="square" lIns="91440" tIns="45720" rIns="91440" bIns="45720" numCol="1" anchor="t" anchorCtr="0" compatLnSpc="1"/>
          <a:lstStyle/>
          <a:p>
            <a:endParaRPr lang="id-ID" b="1"/>
          </a:p>
        </p:txBody>
      </p:sp>
      <p:sp>
        <p:nvSpPr>
          <p:cNvPr id="169" name="Freeform 98"/>
          <p:cNvSpPr>
            <a:spLocks noEditPoints="1"/>
          </p:cNvSpPr>
          <p:nvPr/>
        </p:nvSpPr>
        <p:spPr bwMode="auto">
          <a:xfrm>
            <a:off x="8530976" y="142624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chemeClr val="tx1"/>
          </a:solidFill>
          <a:ln>
            <a:noFill/>
          </a:ln>
        </p:spPr>
        <p:txBody>
          <a:bodyPr vert="horz" wrap="square" lIns="91440" tIns="45720" rIns="91440" bIns="45720" numCol="1" anchor="t" anchorCtr="0" compatLnSpc="1"/>
          <a:lstStyle/>
          <a:p>
            <a:endParaRPr lang="id-ID" b="1"/>
          </a:p>
        </p:txBody>
      </p:sp>
      <p:cxnSp>
        <p:nvCxnSpPr>
          <p:cNvPr id="170" name="直接连接符 169"/>
          <p:cNvCxnSpPr/>
          <p:nvPr/>
        </p:nvCxnSpPr>
        <p:spPr>
          <a:xfrm>
            <a:off x="2785219" y="1615054"/>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1" name="组合 170"/>
          <p:cNvGrpSpPr/>
          <p:nvPr/>
        </p:nvGrpSpPr>
        <p:grpSpPr>
          <a:xfrm>
            <a:off x="2641203" y="1393109"/>
            <a:ext cx="331970" cy="331970"/>
            <a:chOff x="304800" y="673100"/>
            <a:chExt cx="4000500" cy="4000500"/>
          </a:xfrm>
          <a:effectLst>
            <a:outerShdw blurRad="317500" dist="190500" dir="8100000" algn="tr" rotWithShape="0">
              <a:prstClr val="black">
                <a:alpha val="50000"/>
              </a:prstClr>
            </a:outerShdw>
          </a:effectLst>
        </p:grpSpPr>
        <p:sp>
          <p:nvSpPr>
            <p:cNvPr id="172" name="同心圆 1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3" name="椭圆 1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矩形 173"/>
          <p:cNvSpPr/>
          <p:nvPr/>
        </p:nvSpPr>
        <p:spPr>
          <a:xfrm>
            <a:off x="3073252" y="134076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75" name="矩形 47"/>
          <p:cNvSpPr>
            <a:spLocks noChangeArrowheads="1"/>
          </p:cNvSpPr>
          <p:nvPr/>
        </p:nvSpPr>
        <p:spPr bwMode="auto">
          <a:xfrm>
            <a:off x="3073251" y="17057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176" name="直接连接符 175"/>
          <p:cNvCxnSpPr/>
          <p:nvPr/>
        </p:nvCxnSpPr>
        <p:spPr>
          <a:xfrm>
            <a:off x="2785219" y="2767182"/>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7" name="组合 176"/>
          <p:cNvGrpSpPr/>
          <p:nvPr/>
        </p:nvGrpSpPr>
        <p:grpSpPr>
          <a:xfrm>
            <a:off x="2641203" y="2545237"/>
            <a:ext cx="331970" cy="331970"/>
            <a:chOff x="304800" y="673100"/>
            <a:chExt cx="4000500" cy="4000500"/>
          </a:xfrm>
          <a:effectLst>
            <a:outerShdw blurRad="317500" dist="1905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9" name="椭圆 1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矩形 179"/>
          <p:cNvSpPr/>
          <p:nvPr/>
        </p:nvSpPr>
        <p:spPr>
          <a:xfrm>
            <a:off x="3073252" y="2492896"/>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81" name="矩形 47"/>
          <p:cNvSpPr>
            <a:spLocks noChangeArrowheads="1"/>
          </p:cNvSpPr>
          <p:nvPr/>
        </p:nvSpPr>
        <p:spPr bwMode="auto">
          <a:xfrm>
            <a:off x="3073251" y="2857842"/>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182" name="直接连接符 181"/>
          <p:cNvCxnSpPr/>
          <p:nvPr/>
        </p:nvCxnSpPr>
        <p:spPr>
          <a:xfrm>
            <a:off x="2785219" y="3919310"/>
            <a:ext cx="0" cy="9880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3" name="组合 182"/>
          <p:cNvGrpSpPr/>
          <p:nvPr/>
        </p:nvGrpSpPr>
        <p:grpSpPr>
          <a:xfrm>
            <a:off x="2641203" y="3697365"/>
            <a:ext cx="331970" cy="331970"/>
            <a:chOff x="304800" y="673100"/>
            <a:chExt cx="4000500" cy="4000500"/>
          </a:xfrm>
          <a:effectLst>
            <a:outerShdw blurRad="317500" dist="190500" dir="8100000" algn="tr" rotWithShape="0">
              <a:prstClr val="black">
                <a:alpha val="50000"/>
              </a:prstClr>
            </a:outerShdw>
          </a:effectLst>
        </p:grpSpPr>
        <p:sp>
          <p:nvSpPr>
            <p:cNvPr id="18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椭圆 1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6" name="矩形 185"/>
          <p:cNvSpPr/>
          <p:nvPr/>
        </p:nvSpPr>
        <p:spPr>
          <a:xfrm>
            <a:off x="3073252" y="3645024"/>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3073251" y="4009970"/>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grpSp>
        <p:nvGrpSpPr>
          <p:cNvPr id="188" name="组合 187"/>
          <p:cNvGrpSpPr/>
          <p:nvPr/>
        </p:nvGrpSpPr>
        <p:grpSpPr>
          <a:xfrm>
            <a:off x="2641203" y="4791446"/>
            <a:ext cx="331970" cy="331970"/>
            <a:chOff x="304800" y="673100"/>
            <a:chExt cx="4000500" cy="4000500"/>
          </a:xfrm>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矩形 190"/>
          <p:cNvSpPr/>
          <p:nvPr/>
        </p:nvSpPr>
        <p:spPr>
          <a:xfrm>
            <a:off x="3073252" y="4797152"/>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192" name="矩形 47"/>
          <p:cNvSpPr>
            <a:spLocks noChangeArrowheads="1"/>
          </p:cNvSpPr>
          <p:nvPr/>
        </p:nvSpPr>
        <p:spPr bwMode="auto">
          <a:xfrm>
            <a:off x="3073251" y="516209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193" name="直接连接符 19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500" fill="hold"/>
                                        <p:tgtEl>
                                          <p:spTgt spid="70"/>
                                        </p:tgtEl>
                                        <p:attrNameLst>
                                          <p:attrName>ppt_x</p:attrName>
                                        </p:attrNameLst>
                                      </p:cBhvr>
                                      <p:tavLst>
                                        <p:tav tm="0">
                                          <p:val>
                                            <p:strVal val="#ppt_x"/>
                                          </p:val>
                                        </p:tav>
                                        <p:tav tm="100000">
                                          <p:val>
                                            <p:strVal val="#ppt_x"/>
                                          </p:val>
                                        </p:tav>
                                      </p:tavLst>
                                    </p:anim>
                                    <p:anim calcmode="lin" valueType="num">
                                      <p:cBhvr additive="base">
                                        <p:cTn id="17" dur="500" fill="hold"/>
                                        <p:tgtEl>
                                          <p:spTgt spid="7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1+#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1+#ppt_w/2"/>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1+#ppt_w/2"/>
                                          </p:val>
                                        </p:tav>
                                        <p:tav tm="100000">
                                          <p:val>
                                            <p:strVal val="#ppt_x"/>
                                          </p:val>
                                        </p:tav>
                                      </p:tavLst>
                                    </p:anim>
                                    <p:anim calcmode="lin" valueType="num">
                                      <p:cBhvr additive="base">
                                        <p:cTn id="68" dur="500" fill="hold"/>
                                        <p:tgtEl>
                                          <p:spTgt spid="80"/>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1+#ppt_w/2"/>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ppt_x"/>
                                          </p:val>
                                        </p:tav>
                                        <p:tav tm="100000">
                                          <p:val>
                                            <p:strVal val="#ppt_x"/>
                                          </p:val>
                                        </p:tav>
                                      </p:tavLst>
                                    </p:anim>
                                    <p:anim calcmode="lin" valueType="num">
                                      <p:cBhvr additive="base">
                                        <p:cTn id="80" dur="500" fill="hold"/>
                                        <p:tgtEl>
                                          <p:spTgt spid="8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 calcmode="lin" valueType="num">
                                      <p:cBhvr additive="base">
                                        <p:cTn id="87" dur="500" fill="hold"/>
                                        <p:tgtEl>
                                          <p:spTgt spid="91"/>
                                        </p:tgtEl>
                                        <p:attrNameLst>
                                          <p:attrName>ppt_x</p:attrName>
                                        </p:attrNameLst>
                                      </p:cBhvr>
                                      <p:tavLst>
                                        <p:tav tm="0">
                                          <p:val>
                                            <p:strVal val="#ppt_x"/>
                                          </p:val>
                                        </p:tav>
                                        <p:tav tm="100000">
                                          <p:val>
                                            <p:strVal val="#ppt_x"/>
                                          </p:val>
                                        </p:tav>
                                      </p:tavLst>
                                    </p:anim>
                                    <p:anim calcmode="lin" valueType="num">
                                      <p:cBhvr additive="base">
                                        <p:cTn id="88" dur="500" fill="hold"/>
                                        <p:tgtEl>
                                          <p:spTgt spid="9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fill="hold"/>
                                        <p:tgtEl>
                                          <p:spTgt spid="92"/>
                                        </p:tgtEl>
                                        <p:attrNameLst>
                                          <p:attrName>ppt_x</p:attrName>
                                        </p:attrNameLst>
                                      </p:cBhvr>
                                      <p:tavLst>
                                        <p:tav tm="0">
                                          <p:val>
                                            <p:strVal val="#ppt_x"/>
                                          </p:val>
                                        </p:tav>
                                        <p:tav tm="100000">
                                          <p:val>
                                            <p:strVal val="#ppt_x"/>
                                          </p:val>
                                        </p:tav>
                                      </p:tavLst>
                                    </p:anim>
                                    <p:anim calcmode="lin" valueType="num">
                                      <p:cBhvr additive="base">
                                        <p:cTn id="92" dur="500" fill="hold"/>
                                        <p:tgtEl>
                                          <p:spTgt spid="9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additive="base">
                                        <p:cTn id="95" dur="500" fill="hold"/>
                                        <p:tgtEl>
                                          <p:spTgt spid="93"/>
                                        </p:tgtEl>
                                        <p:attrNameLst>
                                          <p:attrName>ppt_x</p:attrName>
                                        </p:attrNameLst>
                                      </p:cBhvr>
                                      <p:tavLst>
                                        <p:tav tm="0">
                                          <p:val>
                                            <p:strVal val="#ppt_x"/>
                                          </p:val>
                                        </p:tav>
                                        <p:tav tm="100000">
                                          <p:val>
                                            <p:strVal val="#ppt_x"/>
                                          </p:val>
                                        </p:tav>
                                      </p:tavLst>
                                    </p:anim>
                                    <p:anim calcmode="lin" valueType="num">
                                      <p:cBhvr additive="base">
                                        <p:cTn id="96" dur="500" fill="hold"/>
                                        <p:tgtEl>
                                          <p:spTgt spid="9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additive="base">
                                        <p:cTn id="99" dur="500" fill="hold"/>
                                        <p:tgtEl>
                                          <p:spTgt spid="94"/>
                                        </p:tgtEl>
                                        <p:attrNameLst>
                                          <p:attrName>ppt_x</p:attrName>
                                        </p:attrNameLst>
                                      </p:cBhvr>
                                      <p:tavLst>
                                        <p:tav tm="0">
                                          <p:val>
                                            <p:strVal val="#ppt_x"/>
                                          </p:val>
                                        </p:tav>
                                        <p:tav tm="100000">
                                          <p:val>
                                            <p:strVal val="#ppt_x"/>
                                          </p:val>
                                        </p:tav>
                                      </p:tavLst>
                                    </p:anim>
                                    <p:anim calcmode="lin" valueType="num">
                                      <p:cBhvr additive="base">
                                        <p:cTn id="100" dur="500" fill="hold"/>
                                        <p:tgtEl>
                                          <p:spTgt spid="94"/>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ppt_x"/>
                                          </p:val>
                                        </p:tav>
                                        <p:tav tm="100000">
                                          <p:val>
                                            <p:strVal val="#ppt_x"/>
                                          </p:val>
                                        </p:tav>
                                      </p:tavLst>
                                    </p:anim>
                                    <p:anim calcmode="lin" valueType="num">
                                      <p:cBhvr additive="base">
                                        <p:cTn id="104" dur="500" fill="hold"/>
                                        <p:tgtEl>
                                          <p:spTgt spid="95"/>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6"/>
                                        </p:tgtEl>
                                        <p:attrNameLst>
                                          <p:attrName>style.visibility</p:attrName>
                                        </p:attrNameLst>
                                      </p:cBhvr>
                                      <p:to>
                                        <p:strVal val="visible"/>
                                      </p:to>
                                    </p:set>
                                    <p:anim calcmode="lin" valueType="num">
                                      <p:cBhvr additive="base">
                                        <p:cTn id="107" dur="500" fill="hold"/>
                                        <p:tgtEl>
                                          <p:spTgt spid="96"/>
                                        </p:tgtEl>
                                        <p:attrNameLst>
                                          <p:attrName>ppt_x</p:attrName>
                                        </p:attrNameLst>
                                      </p:cBhvr>
                                      <p:tavLst>
                                        <p:tav tm="0">
                                          <p:val>
                                            <p:strVal val="#ppt_x"/>
                                          </p:val>
                                        </p:tav>
                                        <p:tav tm="100000">
                                          <p:val>
                                            <p:strVal val="#ppt_x"/>
                                          </p:val>
                                        </p:tav>
                                      </p:tavLst>
                                    </p:anim>
                                    <p:anim calcmode="lin" valueType="num">
                                      <p:cBhvr additive="base">
                                        <p:cTn id="108" dur="500" fill="hold"/>
                                        <p:tgtEl>
                                          <p:spTgt spid="96"/>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anim calcmode="lin" valueType="num">
                                      <p:cBhvr additive="base">
                                        <p:cTn id="111" dur="500" fill="hold"/>
                                        <p:tgtEl>
                                          <p:spTgt spid="97"/>
                                        </p:tgtEl>
                                        <p:attrNameLst>
                                          <p:attrName>ppt_x</p:attrName>
                                        </p:attrNameLst>
                                      </p:cBhvr>
                                      <p:tavLst>
                                        <p:tav tm="0">
                                          <p:val>
                                            <p:strVal val="0-#ppt_w/2"/>
                                          </p:val>
                                        </p:tav>
                                        <p:tav tm="100000">
                                          <p:val>
                                            <p:strVal val="#ppt_x"/>
                                          </p:val>
                                        </p:tav>
                                      </p:tavLst>
                                    </p:anim>
                                    <p:anim calcmode="lin" valueType="num">
                                      <p:cBhvr additive="base">
                                        <p:cTn id="112" dur="500" fill="hold"/>
                                        <p:tgtEl>
                                          <p:spTgt spid="97"/>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 calcmode="lin" valueType="num">
                                      <p:cBhvr additive="base">
                                        <p:cTn id="115" dur="500" fill="hold"/>
                                        <p:tgtEl>
                                          <p:spTgt spid="98"/>
                                        </p:tgtEl>
                                        <p:attrNameLst>
                                          <p:attrName>ppt_x</p:attrName>
                                        </p:attrNameLst>
                                      </p:cBhvr>
                                      <p:tavLst>
                                        <p:tav tm="0">
                                          <p:val>
                                            <p:strVal val="#ppt_x"/>
                                          </p:val>
                                        </p:tav>
                                        <p:tav tm="100000">
                                          <p:val>
                                            <p:strVal val="#ppt_x"/>
                                          </p:val>
                                        </p:tav>
                                      </p:tavLst>
                                    </p:anim>
                                    <p:anim calcmode="lin" valueType="num">
                                      <p:cBhvr additive="base">
                                        <p:cTn id="116" dur="500" fill="hold"/>
                                        <p:tgtEl>
                                          <p:spTgt spid="98"/>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 calcmode="lin" valueType="num">
                                      <p:cBhvr additive="base">
                                        <p:cTn id="119" dur="500" fill="hold"/>
                                        <p:tgtEl>
                                          <p:spTgt spid="99"/>
                                        </p:tgtEl>
                                        <p:attrNameLst>
                                          <p:attrName>ppt_x</p:attrName>
                                        </p:attrNameLst>
                                      </p:cBhvr>
                                      <p:tavLst>
                                        <p:tav tm="0">
                                          <p:val>
                                            <p:strVal val="0-#ppt_w/2"/>
                                          </p:val>
                                        </p:tav>
                                        <p:tav tm="100000">
                                          <p:val>
                                            <p:strVal val="#ppt_x"/>
                                          </p:val>
                                        </p:tav>
                                      </p:tavLst>
                                    </p:anim>
                                    <p:anim calcmode="lin" valueType="num">
                                      <p:cBhvr additive="base">
                                        <p:cTn id="120" dur="500" fill="hold"/>
                                        <p:tgtEl>
                                          <p:spTgt spid="99"/>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anim calcmode="lin" valueType="num">
                                      <p:cBhvr additive="base">
                                        <p:cTn id="123" dur="500" fill="hold"/>
                                        <p:tgtEl>
                                          <p:spTgt spid="100"/>
                                        </p:tgtEl>
                                        <p:attrNameLst>
                                          <p:attrName>ppt_x</p:attrName>
                                        </p:attrNameLst>
                                      </p:cBhvr>
                                      <p:tavLst>
                                        <p:tav tm="0">
                                          <p:val>
                                            <p:strVal val="0-#ppt_w/2"/>
                                          </p:val>
                                        </p:tav>
                                        <p:tav tm="100000">
                                          <p:val>
                                            <p:strVal val="#ppt_x"/>
                                          </p:val>
                                        </p:tav>
                                      </p:tavLst>
                                    </p:anim>
                                    <p:anim calcmode="lin" valueType="num">
                                      <p:cBhvr additive="base">
                                        <p:cTn id="124" dur="500" fill="hold"/>
                                        <p:tgtEl>
                                          <p:spTgt spid="10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9"/>
                                        </p:tgtEl>
                                        <p:attrNameLst>
                                          <p:attrName>style.visibility</p:attrName>
                                        </p:attrNameLst>
                                      </p:cBhvr>
                                      <p:to>
                                        <p:strVal val="visible"/>
                                      </p:to>
                                    </p:set>
                                    <p:anim calcmode="lin" valueType="num">
                                      <p:cBhvr additive="base">
                                        <p:cTn id="127" dur="500" fill="hold"/>
                                        <p:tgtEl>
                                          <p:spTgt spid="109"/>
                                        </p:tgtEl>
                                        <p:attrNameLst>
                                          <p:attrName>ppt_x</p:attrName>
                                        </p:attrNameLst>
                                      </p:cBhvr>
                                      <p:tavLst>
                                        <p:tav tm="0">
                                          <p:val>
                                            <p:strVal val="#ppt_x"/>
                                          </p:val>
                                        </p:tav>
                                        <p:tav tm="100000">
                                          <p:val>
                                            <p:strVal val="#ppt_x"/>
                                          </p:val>
                                        </p:tav>
                                      </p:tavLst>
                                    </p:anim>
                                    <p:anim calcmode="lin" valueType="num">
                                      <p:cBhvr additive="base">
                                        <p:cTn id="128" dur="500" fill="hold"/>
                                        <p:tgtEl>
                                          <p:spTgt spid="10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10"/>
                                        </p:tgtEl>
                                        <p:attrNameLst>
                                          <p:attrName>style.visibility</p:attrName>
                                        </p:attrNameLst>
                                      </p:cBhvr>
                                      <p:to>
                                        <p:strVal val="visible"/>
                                      </p:to>
                                    </p:set>
                                    <p:anim calcmode="lin" valueType="num">
                                      <p:cBhvr additive="base">
                                        <p:cTn id="131" dur="500" fill="hold"/>
                                        <p:tgtEl>
                                          <p:spTgt spid="110"/>
                                        </p:tgtEl>
                                        <p:attrNameLst>
                                          <p:attrName>ppt_x</p:attrName>
                                        </p:attrNameLst>
                                      </p:cBhvr>
                                      <p:tavLst>
                                        <p:tav tm="0">
                                          <p:val>
                                            <p:strVal val="#ppt_x"/>
                                          </p:val>
                                        </p:tav>
                                        <p:tav tm="100000">
                                          <p:val>
                                            <p:strVal val="#ppt_x"/>
                                          </p:val>
                                        </p:tav>
                                      </p:tavLst>
                                    </p:anim>
                                    <p:anim calcmode="lin" valueType="num">
                                      <p:cBhvr additive="base">
                                        <p:cTn id="132" dur="500" fill="hold"/>
                                        <p:tgtEl>
                                          <p:spTgt spid="11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11"/>
                                        </p:tgtEl>
                                        <p:attrNameLst>
                                          <p:attrName>style.visibility</p:attrName>
                                        </p:attrNameLst>
                                      </p:cBhvr>
                                      <p:to>
                                        <p:strVal val="visible"/>
                                      </p:to>
                                    </p:set>
                                    <p:anim calcmode="lin" valueType="num">
                                      <p:cBhvr additive="base">
                                        <p:cTn id="135" dur="500" fill="hold"/>
                                        <p:tgtEl>
                                          <p:spTgt spid="111"/>
                                        </p:tgtEl>
                                        <p:attrNameLst>
                                          <p:attrName>ppt_x</p:attrName>
                                        </p:attrNameLst>
                                      </p:cBhvr>
                                      <p:tavLst>
                                        <p:tav tm="0">
                                          <p:val>
                                            <p:strVal val="#ppt_x"/>
                                          </p:val>
                                        </p:tav>
                                        <p:tav tm="100000">
                                          <p:val>
                                            <p:strVal val="#ppt_x"/>
                                          </p:val>
                                        </p:tav>
                                      </p:tavLst>
                                    </p:anim>
                                    <p:anim calcmode="lin" valueType="num">
                                      <p:cBhvr additive="base">
                                        <p:cTn id="136" dur="500" fill="hold"/>
                                        <p:tgtEl>
                                          <p:spTgt spid="111"/>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ppt_x"/>
                                          </p:val>
                                        </p:tav>
                                        <p:tav tm="100000">
                                          <p:val>
                                            <p:strVal val="#ppt_x"/>
                                          </p:val>
                                        </p:tav>
                                      </p:tavLst>
                                    </p:anim>
                                    <p:anim calcmode="lin" valueType="num">
                                      <p:cBhvr additive="base">
                                        <p:cTn id="144" dur="500" fill="hold"/>
                                        <p:tgtEl>
                                          <p:spTgt spid="113"/>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anim calcmode="lin" valueType="num">
                                      <p:cBhvr additive="base">
                                        <p:cTn id="147" dur="500" fill="hold"/>
                                        <p:tgtEl>
                                          <p:spTgt spid="114"/>
                                        </p:tgtEl>
                                        <p:attrNameLst>
                                          <p:attrName>ppt_x</p:attrName>
                                        </p:attrNameLst>
                                      </p:cBhvr>
                                      <p:tavLst>
                                        <p:tav tm="0">
                                          <p:val>
                                            <p:strVal val="0-#ppt_w/2"/>
                                          </p:val>
                                        </p:tav>
                                        <p:tav tm="100000">
                                          <p:val>
                                            <p:strVal val="#ppt_x"/>
                                          </p:val>
                                        </p:tav>
                                      </p:tavLst>
                                    </p:anim>
                                    <p:anim calcmode="lin" valueType="num">
                                      <p:cBhvr additive="base">
                                        <p:cTn id="148" dur="500" fill="hold"/>
                                        <p:tgtEl>
                                          <p:spTgt spid="11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15"/>
                                        </p:tgtEl>
                                        <p:attrNameLst>
                                          <p:attrName>style.visibility</p:attrName>
                                        </p:attrNameLst>
                                      </p:cBhvr>
                                      <p:to>
                                        <p:strVal val="visible"/>
                                      </p:to>
                                    </p:set>
                                    <p:anim calcmode="lin" valueType="num">
                                      <p:cBhvr additive="base">
                                        <p:cTn id="151" dur="500" fill="hold"/>
                                        <p:tgtEl>
                                          <p:spTgt spid="115"/>
                                        </p:tgtEl>
                                        <p:attrNameLst>
                                          <p:attrName>ppt_x</p:attrName>
                                        </p:attrNameLst>
                                      </p:cBhvr>
                                      <p:tavLst>
                                        <p:tav tm="0">
                                          <p:val>
                                            <p:strVal val="#ppt_x"/>
                                          </p:val>
                                        </p:tav>
                                        <p:tav tm="100000">
                                          <p:val>
                                            <p:strVal val="#ppt_x"/>
                                          </p:val>
                                        </p:tav>
                                      </p:tavLst>
                                    </p:anim>
                                    <p:anim calcmode="lin" valueType="num">
                                      <p:cBhvr additive="base">
                                        <p:cTn id="152" dur="500" fill="hold"/>
                                        <p:tgtEl>
                                          <p:spTgt spid="11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 calcmode="lin" valueType="num">
                                      <p:cBhvr additive="base">
                                        <p:cTn id="155" dur="500" fill="hold"/>
                                        <p:tgtEl>
                                          <p:spTgt spid="116"/>
                                        </p:tgtEl>
                                        <p:attrNameLst>
                                          <p:attrName>ppt_x</p:attrName>
                                        </p:attrNameLst>
                                      </p:cBhvr>
                                      <p:tavLst>
                                        <p:tav tm="0">
                                          <p:val>
                                            <p:strVal val="#ppt_x"/>
                                          </p:val>
                                        </p:tav>
                                        <p:tav tm="100000">
                                          <p:val>
                                            <p:strVal val="#ppt_x"/>
                                          </p:val>
                                        </p:tav>
                                      </p:tavLst>
                                    </p:anim>
                                    <p:anim calcmode="lin" valueType="num">
                                      <p:cBhvr additive="base">
                                        <p:cTn id="156" dur="500" fill="hold"/>
                                        <p:tgtEl>
                                          <p:spTgt spid="11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17"/>
                                        </p:tgtEl>
                                        <p:attrNameLst>
                                          <p:attrName>style.visibility</p:attrName>
                                        </p:attrNameLst>
                                      </p:cBhvr>
                                      <p:to>
                                        <p:strVal val="visible"/>
                                      </p:to>
                                    </p:set>
                                    <p:anim calcmode="lin" valueType="num">
                                      <p:cBhvr additive="base">
                                        <p:cTn id="159" dur="500" fill="hold"/>
                                        <p:tgtEl>
                                          <p:spTgt spid="117"/>
                                        </p:tgtEl>
                                        <p:attrNameLst>
                                          <p:attrName>ppt_x</p:attrName>
                                        </p:attrNameLst>
                                      </p:cBhvr>
                                      <p:tavLst>
                                        <p:tav tm="0">
                                          <p:val>
                                            <p:strVal val="#ppt_x"/>
                                          </p:val>
                                        </p:tav>
                                        <p:tav tm="100000">
                                          <p:val>
                                            <p:strVal val="#ppt_x"/>
                                          </p:val>
                                        </p:tav>
                                      </p:tavLst>
                                    </p:anim>
                                    <p:anim calcmode="lin" valueType="num">
                                      <p:cBhvr additive="base">
                                        <p:cTn id="160" dur="500" fill="hold"/>
                                        <p:tgtEl>
                                          <p:spTgt spid="117"/>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18"/>
                                        </p:tgtEl>
                                        <p:attrNameLst>
                                          <p:attrName>style.visibility</p:attrName>
                                        </p:attrNameLst>
                                      </p:cBhvr>
                                      <p:to>
                                        <p:strVal val="visible"/>
                                      </p:to>
                                    </p:set>
                                    <p:anim calcmode="lin" valueType="num">
                                      <p:cBhvr additive="base">
                                        <p:cTn id="163" dur="500" fill="hold"/>
                                        <p:tgtEl>
                                          <p:spTgt spid="118"/>
                                        </p:tgtEl>
                                        <p:attrNameLst>
                                          <p:attrName>ppt_x</p:attrName>
                                        </p:attrNameLst>
                                      </p:cBhvr>
                                      <p:tavLst>
                                        <p:tav tm="0">
                                          <p:val>
                                            <p:strVal val="0-#ppt_w/2"/>
                                          </p:val>
                                        </p:tav>
                                        <p:tav tm="100000">
                                          <p:val>
                                            <p:strVal val="#ppt_x"/>
                                          </p:val>
                                        </p:tav>
                                      </p:tavLst>
                                    </p:anim>
                                    <p:anim calcmode="lin" valueType="num">
                                      <p:cBhvr additive="base">
                                        <p:cTn id="164" dur="500" fill="hold"/>
                                        <p:tgtEl>
                                          <p:spTgt spid="118"/>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24"/>
                                        </p:tgtEl>
                                        <p:attrNameLst>
                                          <p:attrName>style.visibility</p:attrName>
                                        </p:attrNameLst>
                                      </p:cBhvr>
                                      <p:to>
                                        <p:strVal val="visible"/>
                                      </p:to>
                                    </p:set>
                                    <p:anim calcmode="lin" valueType="num">
                                      <p:cBhvr additive="base">
                                        <p:cTn id="171" dur="500" fill="hold"/>
                                        <p:tgtEl>
                                          <p:spTgt spid="124"/>
                                        </p:tgtEl>
                                        <p:attrNameLst>
                                          <p:attrName>ppt_x</p:attrName>
                                        </p:attrNameLst>
                                      </p:cBhvr>
                                      <p:tavLst>
                                        <p:tav tm="0">
                                          <p:val>
                                            <p:strVal val="#ppt_x"/>
                                          </p:val>
                                        </p:tav>
                                        <p:tav tm="100000">
                                          <p:val>
                                            <p:strVal val="#ppt_x"/>
                                          </p:val>
                                        </p:tav>
                                      </p:tavLst>
                                    </p:anim>
                                    <p:anim calcmode="lin" valueType="num">
                                      <p:cBhvr additive="base">
                                        <p:cTn id="172" dur="500" fill="hold"/>
                                        <p:tgtEl>
                                          <p:spTgt spid="12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25"/>
                                        </p:tgtEl>
                                        <p:attrNameLst>
                                          <p:attrName>style.visibility</p:attrName>
                                        </p:attrNameLst>
                                      </p:cBhvr>
                                      <p:to>
                                        <p:strVal val="visible"/>
                                      </p:to>
                                    </p:set>
                                    <p:anim calcmode="lin" valueType="num">
                                      <p:cBhvr additive="base">
                                        <p:cTn id="175" dur="500" fill="hold"/>
                                        <p:tgtEl>
                                          <p:spTgt spid="125"/>
                                        </p:tgtEl>
                                        <p:attrNameLst>
                                          <p:attrName>ppt_x</p:attrName>
                                        </p:attrNameLst>
                                      </p:cBhvr>
                                      <p:tavLst>
                                        <p:tav tm="0">
                                          <p:val>
                                            <p:strVal val="#ppt_x"/>
                                          </p:val>
                                        </p:tav>
                                        <p:tav tm="100000">
                                          <p:val>
                                            <p:strVal val="#ppt_x"/>
                                          </p:val>
                                        </p:tav>
                                      </p:tavLst>
                                    </p:anim>
                                    <p:anim calcmode="lin" valueType="num">
                                      <p:cBhvr additive="base">
                                        <p:cTn id="176" dur="500" fill="hold"/>
                                        <p:tgtEl>
                                          <p:spTgt spid="12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26"/>
                                        </p:tgtEl>
                                        <p:attrNameLst>
                                          <p:attrName>style.visibility</p:attrName>
                                        </p:attrNameLst>
                                      </p:cBhvr>
                                      <p:to>
                                        <p:strVal val="visible"/>
                                      </p:to>
                                    </p:set>
                                    <p:anim calcmode="lin" valueType="num">
                                      <p:cBhvr additive="base">
                                        <p:cTn id="179" dur="500" fill="hold"/>
                                        <p:tgtEl>
                                          <p:spTgt spid="126"/>
                                        </p:tgtEl>
                                        <p:attrNameLst>
                                          <p:attrName>ppt_x</p:attrName>
                                        </p:attrNameLst>
                                      </p:cBhvr>
                                      <p:tavLst>
                                        <p:tav tm="0">
                                          <p:val>
                                            <p:strVal val="#ppt_x"/>
                                          </p:val>
                                        </p:tav>
                                        <p:tav tm="100000">
                                          <p:val>
                                            <p:strVal val="#ppt_x"/>
                                          </p:val>
                                        </p:tav>
                                      </p:tavLst>
                                    </p:anim>
                                    <p:anim calcmode="lin" valueType="num">
                                      <p:cBhvr additive="base">
                                        <p:cTn id="180" dur="500" fill="hold"/>
                                        <p:tgtEl>
                                          <p:spTgt spid="12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27"/>
                                        </p:tgtEl>
                                        <p:attrNameLst>
                                          <p:attrName>style.visibility</p:attrName>
                                        </p:attrNameLst>
                                      </p:cBhvr>
                                      <p:to>
                                        <p:strVal val="visible"/>
                                      </p:to>
                                    </p:set>
                                    <p:anim calcmode="lin" valueType="num">
                                      <p:cBhvr additive="base">
                                        <p:cTn id="183" dur="500" fill="hold"/>
                                        <p:tgtEl>
                                          <p:spTgt spid="127"/>
                                        </p:tgtEl>
                                        <p:attrNameLst>
                                          <p:attrName>ppt_x</p:attrName>
                                        </p:attrNameLst>
                                      </p:cBhvr>
                                      <p:tavLst>
                                        <p:tav tm="0">
                                          <p:val>
                                            <p:strVal val="#ppt_x"/>
                                          </p:val>
                                        </p:tav>
                                        <p:tav tm="100000">
                                          <p:val>
                                            <p:strVal val="#ppt_x"/>
                                          </p:val>
                                        </p:tav>
                                      </p:tavLst>
                                    </p:anim>
                                    <p:anim calcmode="lin" valueType="num">
                                      <p:cBhvr additive="base">
                                        <p:cTn id="184" dur="500" fill="hold"/>
                                        <p:tgtEl>
                                          <p:spTgt spid="127"/>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28"/>
                                        </p:tgtEl>
                                        <p:attrNameLst>
                                          <p:attrName>style.visibility</p:attrName>
                                        </p:attrNameLst>
                                      </p:cBhvr>
                                      <p:to>
                                        <p:strVal val="visible"/>
                                      </p:to>
                                    </p:set>
                                    <p:anim calcmode="lin" valueType="num">
                                      <p:cBhvr additive="base">
                                        <p:cTn id="187" dur="500" fill="hold"/>
                                        <p:tgtEl>
                                          <p:spTgt spid="128"/>
                                        </p:tgtEl>
                                        <p:attrNameLst>
                                          <p:attrName>ppt_x</p:attrName>
                                        </p:attrNameLst>
                                      </p:cBhvr>
                                      <p:tavLst>
                                        <p:tav tm="0">
                                          <p:val>
                                            <p:strVal val="0-#ppt_w/2"/>
                                          </p:val>
                                        </p:tav>
                                        <p:tav tm="100000">
                                          <p:val>
                                            <p:strVal val="#ppt_x"/>
                                          </p:val>
                                        </p:tav>
                                      </p:tavLst>
                                    </p:anim>
                                    <p:anim calcmode="lin" valueType="num">
                                      <p:cBhvr additive="base">
                                        <p:cTn id="188" dur="500" fill="hold"/>
                                        <p:tgtEl>
                                          <p:spTgt spid="128"/>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29"/>
                                        </p:tgtEl>
                                        <p:attrNameLst>
                                          <p:attrName>style.visibility</p:attrName>
                                        </p:attrNameLst>
                                      </p:cBhvr>
                                      <p:to>
                                        <p:strVal val="visible"/>
                                      </p:to>
                                    </p:set>
                                    <p:anim calcmode="lin" valueType="num">
                                      <p:cBhvr additive="base">
                                        <p:cTn id="191" dur="500" fill="hold"/>
                                        <p:tgtEl>
                                          <p:spTgt spid="129"/>
                                        </p:tgtEl>
                                        <p:attrNameLst>
                                          <p:attrName>ppt_x</p:attrName>
                                        </p:attrNameLst>
                                      </p:cBhvr>
                                      <p:tavLst>
                                        <p:tav tm="0">
                                          <p:val>
                                            <p:strVal val="#ppt_x"/>
                                          </p:val>
                                        </p:tav>
                                        <p:tav tm="100000">
                                          <p:val>
                                            <p:strVal val="#ppt_x"/>
                                          </p:val>
                                        </p:tav>
                                      </p:tavLst>
                                    </p:anim>
                                    <p:anim calcmode="lin" valueType="num">
                                      <p:cBhvr additive="base">
                                        <p:cTn id="192" dur="500" fill="hold"/>
                                        <p:tgtEl>
                                          <p:spTgt spid="12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0"/>
                                        </p:tgtEl>
                                        <p:attrNameLst>
                                          <p:attrName>style.visibility</p:attrName>
                                        </p:attrNameLst>
                                      </p:cBhvr>
                                      <p:to>
                                        <p:strVal val="visible"/>
                                      </p:to>
                                    </p:set>
                                    <p:anim calcmode="lin" valueType="num">
                                      <p:cBhvr additive="base">
                                        <p:cTn id="195" dur="500" fill="hold"/>
                                        <p:tgtEl>
                                          <p:spTgt spid="130"/>
                                        </p:tgtEl>
                                        <p:attrNameLst>
                                          <p:attrName>ppt_x</p:attrName>
                                        </p:attrNameLst>
                                      </p:cBhvr>
                                      <p:tavLst>
                                        <p:tav tm="0">
                                          <p:val>
                                            <p:strVal val="#ppt_x"/>
                                          </p:val>
                                        </p:tav>
                                        <p:tav tm="100000">
                                          <p:val>
                                            <p:strVal val="#ppt_x"/>
                                          </p:val>
                                        </p:tav>
                                      </p:tavLst>
                                    </p:anim>
                                    <p:anim calcmode="lin" valueType="num">
                                      <p:cBhvr additive="base">
                                        <p:cTn id="196" dur="500" fill="hold"/>
                                        <p:tgtEl>
                                          <p:spTgt spid="13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1"/>
                                        </p:tgtEl>
                                        <p:attrNameLst>
                                          <p:attrName>style.visibility</p:attrName>
                                        </p:attrNameLst>
                                      </p:cBhvr>
                                      <p:to>
                                        <p:strVal val="visible"/>
                                      </p:to>
                                    </p:set>
                                    <p:anim calcmode="lin" valueType="num">
                                      <p:cBhvr additive="base">
                                        <p:cTn id="199" dur="500" fill="hold"/>
                                        <p:tgtEl>
                                          <p:spTgt spid="131"/>
                                        </p:tgtEl>
                                        <p:attrNameLst>
                                          <p:attrName>ppt_x</p:attrName>
                                        </p:attrNameLst>
                                      </p:cBhvr>
                                      <p:tavLst>
                                        <p:tav tm="0">
                                          <p:val>
                                            <p:strVal val="#ppt_x"/>
                                          </p:val>
                                        </p:tav>
                                        <p:tav tm="100000">
                                          <p:val>
                                            <p:strVal val="#ppt_x"/>
                                          </p:val>
                                        </p:tav>
                                      </p:tavLst>
                                    </p:anim>
                                    <p:anim calcmode="lin" valueType="num">
                                      <p:cBhvr additive="base">
                                        <p:cTn id="200" dur="500" fill="hold"/>
                                        <p:tgtEl>
                                          <p:spTgt spid="131"/>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2"/>
                                        </p:tgtEl>
                                        <p:attrNameLst>
                                          <p:attrName>style.visibility</p:attrName>
                                        </p:attrNameLst>
                                      </p:cBhvr>
                                      <p:to>
                                        <p:strVal val="visible"/>
                                      </p:to>
                                    </p:set>
                                    <p:anim calcmode="lin" valueType="num">
                                      <p:cBhvr additive="base">
                                        <p:cTn id="203" dur="500" fill="hold"/>
                                        <p:tgtEl>
                                          <p:spTgt spid="132"/>
                                        </p:tgtEl>
                                        <p:attrNameLst>
                                          <p:attrName>ppt_x</p:attrName>
                                        </p:attrNameLst>
                                      </p:cBhvr>
                                      <p:tavLst>
                                        <p:tav tm="0">
                                          <p:val>
                                            <p:strVal val="#ppt_x"/>
                                          </p:val>
                                        </p:tav>
                                        <p:tav tm="100000">
                                          <p:val>
                                            <p:strVal val="#ppt_x"/>
                                          </p:val>
                                        </p:tav>
                                      </p:tavLst>
                                    </p:anim>
                                    <p:anim calcmode="lin" valueType="num">
                                      <p:cBhvr additive="base">
                                        <p:cTn id="204" dur="500" fill="hold"/>
                                        <p:tgtEl>
                                          <p:spTgt spid="132"/>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3"/>
                                        </p:tgtEl>
                                        <p:attrNameLst>
                                          <p:attrName>style.visibility</p:attrName>
                                        </p:attrNameLst>
                                      </p:cBhvr>
                                      <p:to>
                                        <p:strVal val="visible"/>
                                      </p:to>
                                    </p:set>
                                    <p:anim calcmode="lin" valueType="num">
                                      <p:cBhvr additive="base">
                                        <p:cTn id="207" dur="500" fill="hold"/>
                                        <p:tgtEl>
                                          <p:spTgt spid="133"/>
                                        </p:tgtEl>
                                        <p:attrNameLst>
                                          <p:attrName>ppt_x</p:attrName>
                                        </p:attrNameLst>
                                      </p:cBhvr>
                                      <p:tavLst>
                                        <p:tav tm="0">
                                          <p:val>
                                            <p:strVal val="#ppt_x"/>
                                          </p:val>
                                        </p:tav>
                                        <p:tav tm="100000">
                                          <p:val>
                                            <p:strVal val="#ppt_x"/>
                                          </p:val>
                                        </p:tav>
                                      </p:tavLst>
                                    </p:anim>
                                    <p:anim calcmode="lin" valueType="num">
                                      <p:cBhvr additive="base">
                                        <p:cTn id="208" dur="500" fill="hold"/>
                                        <p:tgtEl>
                                          <p:spTgt spid="133"/>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 calcmode="lin" valueType="num">
                                      <p:cBhvr additive="base">
                                        <p:cTn id="211" dur="500" fill="hold"/>
                                        <p:tgtEl>
                                          <p:spTgt spid="134"/>
                                        </p:tgtEl>
                                        <p:attrNameLst>
                                          <p:attrName>ppt_x</p:attrName>
                                        </p:attrNameLst>
                                      </p:cBhvr>
                                      <p:tavLst>
                                        <p:tav tm="0">
                                          <p:val>
                                            <p:strVal val="#ppt_x"/>
                                          </p:val>
                                        </p:tav>
                                        <p:tav tm="100000">
                                          <p:val>
                                            <p:strVal val="#ppt_x"/>
                                          </p:val>
                                        </p:tav>
                                      </p:tavLst>
                                    </p:anim>
                                    <p:anim calcmode="lin" valueType="num">
                                      <p:cBhvr additive="base">
                                        <p:cTn id="212" dur="500" fill="hold"/>
                                        <p:tgtEl>
                                          <p:spTgt spid="13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5"/>
                                        </p:tgtEl>
                                        <p:attrNameLst>
                                          <p:attrName>style.visibility</p:attrName>
                                        </p:attrNameLst>
                                      </p:cBhvr>
                                      <p:to>
                                        <p:strVal val="visible"/>
                                      </p:to>
                                    </p:set>
                                    <p:anim calcmode="lin" valueType="num">
                                      <p:cBhvr additive="base">
                                        <p:cTn id="215" dur="500" fill="hold"/>
                                        <p:tgtEl>
                                          <p:spTgt spid="135"/>
                                        </p:tgtEl>
                                        <p:attrNameLst>
                                          <p:attrName>ppt_x</p:attrName>
                                        </p:attrNameLst>
                                      </p:cBhvr>
                                      <p:tavLst>
                                        <p:tav tm="0">
                                          <p:val>
                                            <p:strVal val="#ppt_x"/>
                                          </p:val>
                                        </p:tav>
                                        <p:tav tm="100000">
                                          <p:val>
                                            <p:strVal val="#ppt_x"/>
                                          </p:val>
                                        </p:tav>
                                      </p:tavLst>
                                    </p:anim>
                                    <p:anim calcmode="lin" valueType="num">
                                      <p:cBhvr additive="base">
                                        <p:cTn id="216" dur="500" fill="hold"/>
                                        <p:tgtEl>
                                          <p:spTgt spid="135"/>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
                                        </p:tgtEl>
                                        <p:attrNameLst>
                                          <p:attrName>style.visibility</p:attrName>
                                        </p:attrNameLst>
                                      </p:cBhvr>
                                      <p:to>
                                        <p:strVal val="visible"/>
                                      </p:to>
                                    </p:set>
                                    <p:anim calcmode="lin" valueType="num">
                                      <p:cBhvr additive="base">
                                        <p:cTn id="219" dur="500" fill="hold"/>
                                        <p:tgtEl>
                                          <p:spTgt spid="136"/>
                                        </p:tgtEl>
                                        <p:attrNameLst>
                                          <p:attrName>ppt_x</p:attrName>
                                        </p:attrNameLst>
                                      </p:cBhvr>
                                      <p:tavLst>
                                        <p:tav tm="0">
                                          <p:val>
                                            <p:strVal val="#ppt_x"/>
                                          </p:val>
                                        </p:tav>
                                        <p:tav tm="100000">
                                          <p:val>
                                            <p:strVal val="#ppt_x"/>
                                          </p:val>
                                        </p:tav>
                                      </p:tavLst>
                                    </p:anim>
                                    <p:anim calcmode="lin" valueType="num">
                                      <p:cBhvr additive="base">
                                        <p:cTn id="220" dur="500" fill="hold"/>
                                        <p:tgtEl>
                                          <p:spTgt spid="136"/>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7"/>
                                        </p:tgtEl>
                                        <p:attrNameLst>
                                          <p:attrName>style.visibility</p:attrName>
                                        </p:attrNameLst>
                                      </p:cBhvr>
                                      <p:to>
                                        <p:strVal val="visible"/>
                                      </p:to>
                                    </p:set>
                                    <p:anim calcmode="lin" valueType="num">
                                      <p:cBhvr additive="base">
                                        <p:cTn id="223" dur="500" fill="hold"/>
                                        <p:tgtEl>
                                          <p:spTgt spid="137"/>
                                        </p:tgtEl>
                                        <p:attrNameLst>
                                          <p:attrName>ppt_x</p:attrName>
                                        </p:attrNameLst>
                                      </p:cBhvr>
                                      <p:tavLst>
                                        <p:tav tm="0">
                                          <p:val>
                                            <p:strVal val="#ppt_x"/>
                                          </p:val>
                                        </p:tav>
                                        <p:tav tm="100000">
                                          <p:val>
                                            <p:strVal val="#ppt_x"/>
                                          </p:val>
                                        </p:tav>
                                      </p:tavLst>
                                    </p:anim>
                                    <p:anim calcmode="lin" valueType="num">
                                      <p:cBhvr additive="base">
                                        <p:cTn id="224" dur="500" fill="hold"/>
                                        <p:tgtEl>
                                          <p:spTgt spid="13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8"/>
                                        </p:tgtEl>
                                        <p:attrNameLst>
                                          <p:attrName>style.visibility</p:attrName>
                                        </p:attrNameLst>
                                      </p:cBhvr>
                                      <p:to>
                                        <p:strVal val="visible"/>
                                      </p:to>
                                    </p:set>
                                    <p:anim calcmode="lin" valueType="num">
                                      <p:cBhvr additive="base">
                                        <p:cTn id="227" dur="500" fill="hold"/>
                                        <p:tgtEl>
                                          <p:spTgt spid="138"/>
                                        </p:tgtEl>
                                        <p:attrNameLst>
                                          <p:attrName>ppt_x</p:attrName>
                                        </p:attrNameLst>
                                      </p:cBhvr>
                                      <p:tavLst>
                                        <p:tav tm="0">
                                          <p:val>
                                            <p:strVal val="#ppt_x"/>
                                          </p:val>
                                        </p:tav>
                                        <p:tav tm="100000">
                                          <p:val>
                                            <p:strVal val="#ppt_x"/>
                                          </p:val>
                                        </p:tav>
                                      </p:tavLst>
                                    </p:anim>
                                    <p:anim calcmode="lin" valueType="num">
                                      <p:cBhvr additive="base">
                                        <p:cTn id="228" dur="500" fill="hold"/>
                                        <p:tgtEl>
                                          <p:spTgt spid="138"/>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9"/>
                                        </p:tgtEl>
                                        <p:attrNameLst>
                                          <p:attrName>style.visibility</p:attrName>
                                        </p:attrNameLst>
                                      </p:cBhvr>
                                      <p:to>
                                        <p:strVal val="visible"/>
                                      </p:to>
                                    </p:set>
                                    <p:anim calcmode="lin" valueType="num">
                                      <p:cBhvr additive="base">
                                        <p:cTn id="231" dur="500" fill="hold"/>
                                        <p:tgtEl>
                                          <p:spTgt spid="139"/>
                                        </p:tgtEl>
                                        <p:attrNameLst>
                                          <p:attrName>ppt_x</p:attrName>
                                        </p:attrNameLst>
                                      </p:cBhvr>
                                      <p:tavLst>
                                        <p:tav tm="0">
                                          <p:val>
                                            <p:strVal val="#ppt_x"/>
                                          </p:val>
                                        </p:tav>
                                        <p:tav tm="100000">
                                          <p:val>
                                            <p:strVal val="#ppt_x"/>
                                          </p:val>
                                        </p:tav>
                                      </p:tavLst>
                                    </p:anim>
                                    <p:anim calcmode="lin" valueType="num">
                                      <p:cBhvr additive="base">
                                        <p:cTn id="232" dur="500" fill="hold"/>
                                        <p:tgtEl>
                                          <p:spTgt spid="139"/>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40"/>
                                        </p:tgtEl>
                                        <p:attrNameLst>
                                          <p:attrName>style.visibility</p:attrName>
                                        </p:attrNameLst>
                                      </p:cBhvr>
                                      <p:to>
                                        <p:strVal val="visible"/>
                                      </p:to>
                                    </p:set>
                                    <p:anim calcmode="lin" valueType="num">
                                      <p:cBhvr additive="base">
                                        <p:cTn id="235" dur="500" fill="hold"/>
                                        <p:tgtEl>
                                          <p:spTgt spid="140"/>
                                        </p:tgtEl>
                                        <p:attrNameLst>
                                          <p:attrName>ppt_x</p:attrName>
                                        </p:attrNameLst>
                                      </p:cBhvr>
                                      <p:tavLst>
                                        <p:tav tm="0">
                                          <p:val>
                                            <p:strVal val="#ppt_x"/>
                                          </p:val>
                                        </p:tav>
                                        <p:tav tm="100000">
                                          <p:val>
                                            <p:strVal val="#ppt_x"/>
                                          </p:val>
                                        </p:tav>
                                      </p:tavLst>
                                    </p:anim>
                                    <p:anim calcmode="lin" valueType="num">
                                      <p:cBhvr additive="base">
                                        <p:cTn id="236" dur="500" fill="hold"/>
                                        <p:tgtEl>
                                          <p:spTgt spid="14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41"/>
                                        </p:tgtEl>
                                        <p:attrNameLst>
                                          <p:attrName>style.visibility</p:attrName>
                                        </p:attrNameLst>
                                      </p:cBhvr>
                                      <p:to>
                                        <p:strVal val="visible"/>
                                      </p:to>
                                    </p:set>
                                    <p:anim calcmode="lin" valueType="num">
                                      <p:cBhvr additive="base">
                                        <p:cTn id="239" dur="500" fill="hold"/>
                                        <p:tgtEl>
                                          <p:spTgt spid="141"/>
                                        </p:tgtEl>
                                        <p:attrNameLst>
                                          <p:attrName>ppt_x</p:attrName>
                                        </p:attrNameLst>
                                      </p:cBhvr>
                                      <p:tavLst>
                                        <p:tav tm="0">
                                          <p:val>
                                            <p:strVal val="#ppt_x"/>
                                          </p:val>
                                        </p:tav>
                                        <p:tav tm="100000">
                                          <p:val>
                                            <p:strVal val="#ppt_x"/>
                                          </p:val>
                                        </p:tav>
                                      </p:tavLst>
                                    </p:anim>
                                    <p:anim calcmode="lin" valueType="num">
                                      <p:cBhvr additive="base">
                                        <p:cTn id="240" dur="500" fill="hold"/>
                                        <p:tgtEl>
                                          <p:spTgt spid="141"/>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42"/>
                                        </p:tgtEl>
                                        <p:attrNameLst>
                                          <p:attrName>style.visibility</p:attrName>
                                        </p:attrNameLst>
                                      </p:cBhvr>
                                      <p:to>
                                        <p:strVal val="visible"/>
                                      </p:to>
                                    </p:set>
                                    <p:anim calcmode="lin" valueType="num">
                                      <p:cBhvr additive="base">
                                        <p:cTn id="243" dur="500" fill="hold"/>
                                        <p:tgtEl>
                                          <p:spTgt spid="142"/>
                                        </p:tgtEl>
                                        <p:attrNameLst>
                                          <p:attrName>ppt_x</p:attrName>
                                        </p:attrNameLst>
                                      </p:cBhvr>
                                      <p:tavLst>
                                        <p:tav tm="0">
                                          <p:val>
                                            <p:strVal val="#ppt_x"/>
                                          </p:val>
                                        </p:tav>
                                        <p:tav tm="100000">
                                          <p:val>
                                            <p:strVal val="#ppt_x"/>
                                          </p:val>
                                        </p:tav>
                                      </p:tavLst>
                                    </p:anim>
                                    <p:anim calcmode="lin" valueType="num">
                                      <p:cBhvr additive="base">
                                        <p:cTn id="244" dur="500" fill="hold"/>
                                        <p:tgtEl>
                                          <p:spTgt spid="142"/>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43"/>
                                        </p:tgtEl>
                                        <p:attrNameLst>
                                          <p:attrName>style.visibility</p:attrName>
                                        </p:attrNameLst>
                                      </p:cBhvr>
                                      <p:to>
                                        <p:strVal val="visible"/>
                                      </p:to>
                                    </p:set>
                                    <p:anim calcmode="lin" valueType="num">
                                      <p:cBhvr additive="base">
                                        <p:cTn id="247" dur="500" fill="hold"/>
                                        <p:tgtEl>
                                          <p:spTgt spid="143"/>
                                        </p:tgtEl>
                                        <p:attrNameLst>
                                          <p:attrName>ppt_x</p:attrName>
                                        </p:attrNameLst>
                                      </p:cBhvr>
                                      <p:tavLst>
                                        <p:tav tm="0">
                                          <p:val>
                                            <p:strVal val="#ppt_x"/>
                                          </p:val>
                                        </p:tav>
                                        <p:tav tm="100000">
                                          <p:val>
                                            <p:strVal val="#ppt_x"/>
                                          </p:val>
                                        </p:tav>
                                      </p:tavLst>
                                    </p:anim>
                                    <p:anim calcmode="lin" valueType="num">
                                      <p:cBhvr additive="base">
                                        <p:cTn id="248" dur="500" fill="hold"/>
                                        <p:tgtEl>
                                          <p:spTgt spid="143"/>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44"/>
                                        </p:tgtEl>
                                        <p:attrNameLst>
                                          <p:attrName>style.visibility</p:attrName>
                                        </p:attrNameLst>
                                      </p:cBhvr>
                                      <p:to>
                                        <p:strVal val="visible"/>
                                      </p:to>
                                    </p:set>
                                    <p:anim calcmode="lin" valueType="num">
                                      <p:cBhvr additive="base">
                                        <p:cTn id="251" dur="500" fill="hold"/>
                                        <p:tgtEl>
                                          <p:spTgt spid="144"/>
                                        </p:tgtEl>
                                        <p:attrNameLst>
                                          <p:attrName>ppt_x</p:attrName>
                                        </p:attrNameLst>
                                      </p:cBhvr>
                                      <p:tavLst>
                                        <p:tav tm="0">
                                          <p:val>
                                            <p:strVal val="#ppt_x"/>
                                          </p:val>
                                        </p:tav>
                                        <p:tav tm="100000">
                                          <p:val>
                                            <p:strVal val="#ppt_x"/>
                                          </p:val>
                                        </p:tav>
                                      </p:tavLst>
                                    </p:anim>
                                    <p:anim calcmode="lin" valueType="num">
                                      <p:cBhvr additive="base">
                                        <p:cTn id="252" dur="500" fill="hold"/>
                                        <p:tgtEl>
                                          <p:spTgt spid="144"/>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45"/>
                                        </p:tgtEl>
                                        <p:attrNameLst>
                                          <p:attrName>style.visibility</p:attrName>
                                        </p:attrNameLst>
                                      </p:cBhvr>
                                      <p:to>
                                        <p:strVal val="visible"/>
                                      </p:to>
                                    </p:set>
                                    <p:anim calcmode="lin" valueType="num">
                                      <p:cBhvr additive="base">
                                        <p:cTn id="255" dur="500" fill="hold"/>
                                        <p:tgtEl>
                                          <p:spTgt spid="145"/>
                                        </p:tgtEl>
                                        <p:attrNameLst>
                                          <p:attrName>ppt_x</p:attrName>
                                        </p:attrNameLst>
                                      </p:cBhvr>
                                      <p:tavLst>
                                        <p:tav tm="0">
                                          <p:val>
                                            <p:strVal val="#ppt_x"/>
                                          </p:val>
                                        </p:tav>
                                        <p:tav tm="100000">
                                          <p:val>
                                            <p:strVal val="#ppt_x"/>
                                          </p:val>
                                        </p:tav>
                                      </p:tavLst>
                                    </p:anim>
                                    <p:anim calcmode="lin" valueType="num">
                                      <p:cBhvr additive="base">
                                        <p:cTn id="256" dur="500" fill="hold"/>
                                        <p:tgtEl>
                                          <p:spTgt spid="145"/>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46"/>
                                        </p:tgtEl>
                                        <p:attrNameLst>
                                          <p:attrName>style.visibility</p:attrName>
                                        </p:attrNameLst>
                                      </p:cBhvr>
                                      <p:to>
                                        <p:strVal val="visible"/>
                                      </p:to>
                                    </p:set>
                                    <p:anim calcmode="lin" valueType="num">
                                      <p:cBhvr additive="base">
                                        <p:cTn id="259" dur="500" fill="hold"/>
                                        <p:tgtEl>
                                          <p:spTgt spid="146"/>
                                        </p:tgtEl>
                                        <p:attrNameLst>
                                          <p:attrName>ppt_x</p:attrName>
                                        </p:attrNameLst>
                                      </p:cBhvr>
                                      <p:tavLst>
                                        <p:tav tm="0">
                                          <p:val>
                                            <p:strVal val="1+#ppt_w/2"/>
                                          </p:val>
                                        </p:tav>
                                        <p:tav tm="100000">
                                          <p:val>
                                            <p:strVal val="#ppt_x"/>
                                          </p:val>
                                        </p:tav>
                                      </p:tavLst>
                                    </p:anim>
                                    <p:anim calcmode="lin" valueType="num">
                                      <p:cBhvr additive="base">
                                        <p:cTn id="260" dur="500" fill="hold"/>
                                        <p:tgtEl>
                                          <p:spTgt spid="146"/>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47"/>
                                        </p:tgtEl>
                                        <p:attrNameLst>
                                          <p:attrName>style.visibility</p:attrName>
                                        </p:attrNameLst>
                                      </p:cBhvr>
                                      <p:to>
                                        <p:strVal val="visible"/>
                                      </p:to>
                                    </p:set>
                                    <p:anim calcmode="lin" valueType="num">
                                      <p:cBhvr additive="base">
                                        <p:cTn id="263" dur="500" fill="hold"/>
                                        <p:tgtEl>
                                          <p:spTgt spid="147"/>
                                        </p:tgtEl>
                                        <p:attrNameLst>
                                          <p:attrName>ppt_x</p:attrName>
                                        </p:attrNameLst>
                                      </p:cBhvr>
                                      <p:tavLst>
                                        <p:tav tm="0">
                                          <p:val>
                                            <p:strVal val="1+#ppt_w/2"/>
                                          </p:val>
                                        </p:tav>
                                        <p:tav tm="100000">
                                          <p:val>
                                            <p:strVal val="#ppt_x"/>
                                          </p:val>
                                        </p:tav>
                                      </p:tavLst>
                                    </p:anim>
                                    <p:anim calcmode="lin" valueType="num">
                                      <p:cBhvr additive="base">
                                        <p:cTn id="264" dur="500" fill="hold"/>
                                        <p:tgtEl>
                                          <p:spTgt spid="147"/>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48"/>
                                        </p:tgtEl>
                                        <p:attrNameLst>
                                          <p:attrName>style.visibility</p:attrName>
                                        </p:attrNameLst>
                                      </p:cBhvr>
                                      <p:to>
                                        <p:strVal val="visible"/>
                                      </p:to>
                                    </p:set>
                                    <p:anim calcmode="lin" valueType="num">
                                      <p:cBhvr additive="base">
                                        <p:cTn id="267" dur="500" fill="hold"/>
                                        <p:tgtEl>
                                          <p:spTgt spid="148"/>
                                        </p:tgtEl>
                                        <p:attrNameLst>
                                          <p:attrName>ppt_x</p:attrName>
                                        </p:attrNameLst>
                                      </p:cBhvr>
                                      <p:tavLst>
                                        <p:tav tm="0">
                                          <p:val>
                                            <p:strVal val="0-#ppt_w/2"/>
                                          </p:val>
                                        </p:tav>
                                        <p:tav tm="100000">
                                          <p:val>
                                            <p:strVal val="#ppt_x"/>
                                          </p:val>
                                        </p:tav>
                                      </p:tavLst>
                                    </p:anim>
                                    <p:anim calcmode="lin" valueType="num">
                                      <p:cBhvr additive="base">
                                        <p:cTn id="268" dur="500" fill="hold"/>
                                        <p:tgtEl>
                                          <p:spTgt spid="14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49"/>
                                        </p:tgtEl>
                                        <p:attrNameLst>
                                          <p:attrName>style.visibility</p:attrName>
                                        </p:attrNameLst>
                                      </p:cBhvr>
                                      <p:to>
                                        <p:strVal val="visible"/>
                                      </p:to>
                                    </p:set>
                                    <p:anim calcmode="lin" valueType="num">
                                      <p:cBhvr additive="base">
                                        <p:cTn id="271" dur="500" fill="hold"/>
                                        <p:tgtEl>
                                          <p:spTgt spid="149"/>
                                        </p:tgtEl>
                                        <p:attrNameLst>
                                          <p:attrName>ppt_x</p:attrName>
                                        </p:attrNameLst>
                                      </p:cBhvr>
                                      <p:tavLst>
                                        <p:tav tm="0">
                                          <p:val>
                                            <p:strVal val="#ppt_x"/>
                                          </p:val>
                                        </p:tav>
                                        <p:tav tm="100000">
                                          <p:val>
                                            <p:strVal val="#ppt_x"/>
                                          </p:val>
                                        </p:tav>
                                      </p:tavLst>
                                    </p:anim>
                                    <p:anim calcmode="lin" valueType="num">
                                      <p:cBhvr additive="base">
                                        <p:cTn id="272" dur="500" fill="hold"/>
                                        <p:tgtEl>
                                          <p:spTgt spid="14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50"/>
                                        </p:tgtEl>
                                        <p:attrNameLst>
                                          <p:attrName>style.visibility</p:attrName>
                                        </p:attrNameLst>
                                      </p:cBhvr>
                                      <p:to>
                                        <p:strVal val="visible"/>
                                      </p:to>
                                    </p:set>
                                    <p:anim calcmode="lin" valueType="num">
                                      <p:cBhvr additive="base">
                                        <p:cTn id="275" dur="500" fill="hold"/>
                                        <p:tgtEl>
                                          <p:spTgt spid="150"/>
                                        </p:tgtEl>
                                        <p:attrNameLst>
                                          <p:attrName>ppt_x</p:attrName>
                                        </p:attrNameLst>
                                      </p:cBhvr>
                                      <p:tavLst>
                                        <p:tav tm="0">
                                          <p:val>
                                            <p:strVal val="#ppt_x"/>
                                          </p:val>
                                        </p:tav>
                                        <p:tav tm="100000">
                                          <p:val>
                                            <p:strVal val="#ppt_x"/>
                                          </p:val>
                                        </p:tav>
                                      </p:tavLst>
                                    </p:anim>
                                    <p:anim calcmode="lin" valueType="num">
                                      <p:cBhvr additive="base">
                                        <p:cTn id="276" dur="500" fill="hold"/>
                                        <p:tgtEl>
                                          <p:spTgt spid="150"/>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51"/>
                                        </p:tgtEl>
                                        <p:attrNameLst>
                                          <p:attrName>style.visibility</p:attrName>
                                        </p:attrNameLst>
                                      </p:cBhvr>
                                      <p:to>
                                        <p:strVal val="visible"/>
                                      </p:to>
                                    </p:set>
                                    <p:anim calcmode="lin" valueType="num">
                                      <p:cBhvr additive="base">
                                        <p:cTn id="279" dur="500" fill="hold"/>
                                        <p:tgtEl>
                                          <p:spTgt spid="151"/>
                                        </p:tgtEl>
                                        <p:attrNameLst>
                                          <p:attrName>ppt_x</p:attrName>
                                        </p:attrNameLst>
                                      </p:cBhvr>
                                      <p:tavLst>
                                        <p:tav tm="0">
                                          <p:val>
                                            <p:strVal val="#ppt_x"/>
                                          </p:val>
                                        </p:tav>
                                        <p:tav tm="100000">
                                          <p:val>
                                            <p:strVal val="#ppt_x"/>
                                          </p:val>
                                        </p:tav>
                                      </p:tavLst>
                                    </p:anim>
                                    <p:anim calcmode="lin" valueType="num">
                                      <p:cBhvr additive="base">
                                        <p:cTn id="280" dur="500" fill="hold"/>
                                        <p:tgtEl>
                                          <p:spTgt spid="151"/>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52"/>
                                        </p:tgtEl>
                                        <p:attrNameLst>
                                          <p:attrName>style.visibility</p:attrName>
                                        </p:attrNameLst>
                                      </p:cBhvr>
                                      <p:to>
                                        <p:strVal val="visible"/>
                                      </p:to>
                                    </p:set>
                                    <p:anim calcmode="lin" valueType="num">
                                      <p:cBhvr additive="base">
                                        <p:cTn id="283" dur="500" fill="hold"/>
                                        <p:tgtEl>
                                          <p:spTgt spid="152"/>
                                        </p:tgtEl>
                                        <p:attrNameLst>
                                          <p:attrName>ppt_x</p:attrName>
                                        </p:attrNameLst>
                                      </p:cBhvr>
                                      <p:tavLst>
                                        <p:tav tm="0">
                                          <p:val>
                                            <p:strVal val="0-#ppt_w/2"/>
                                          </p:val>
                                        </p:tav>
                                        <p:tav tm="100000">
                                          <p:val>
                                            <p:strVal val="#ppt_x"/>
                                          </p:val>
                                        </p:tav>
                                      </p:tavLst>
                                    </p:anim>
                                    <p:anim calcmode="lin" valueType="num">
                                      <p:cBhvr additive="base">
                                        <p:cTn id="284" dur="500" fill="hold"/>
                                        <p:tgtEl>
                                          <p:spTgt spid="152"/>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53"/>
                                        </p:tgtEl>
                                        <p:attrNameLst>
                                          <p:attrName>style.visibility</p:attrName>
                                        </p:attrNameLst>
                                      </p:cBhvr>
                                      <p:to>
                                        <p:strVal val="visible"/>
                                      </p:to>
                                    </p:set>
                                    <p:anim calcmode="lin" valueType="num">
                                      <p:cBhvr additive="base">
                                        <p:cTn id="287" dur="500" fill="hold"/>
                                        <p:tgtEl>
                                          <p:spTgt spid="153"/>
                                        </p:tgtEl>
                                        <p:attrNameLst>
                                          <p:attrName>ppt_x</p:attrName>
                                        </p:attrNameLst>
                                      </p:cBhvr>
                                      <p:tavLst>
                                        <p:tav tm="0">
                                          <p:val>
                                            <p:strVal val="#ppt_x"/>
                                          </p:val>
                                        </p:tav>
                                        <p:tav tm="100000">
                                          <p:val>
                                            <p:strVal val="#ppt_x"/>
                                          </p:val>
                                        </p:tav>
                                      </p:tavLst>
                                    </p:anim>
                                    <p:anim calcmode="lin" valueType="num">
                                      <p:cBhvr additive="base">
                                        <p:cTn id="288" dur="500" fill="hold"/>
                                        <p:tgtEl>
                                          <p:spTgt spid="153"/>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54"/>
                                        </p:tgtEl>
                                        <p:attrNameLst>
                                          <p:attrName>style.visibility</p:attrName>
                                        </p:attrNameLst>
                                      </p:cBhvr>
                                      <p:to>
                                        <p:strVal val="visible"/>
                                      </p:to>
                                    </p:set>
                                    <p:anim calcmode="lin" valueType="num">
                                      <p:cBhvr additive="base">
                                        <p:cTn id="291" dur="500" fill="hold"/>
                                        <p:tgtEl>
                                          <p:spTgt spid="154"/>
                                        </p:tgtEl>
                                        <p:attrNameLst>
                                          <p:attrName>ppt_x</p:attrName>
                                        </p:attrNameLst>
                                      </p:cBhvr>
                                      <p:tavLst>
                                        <p:tav tm="0">
                                          <p:val>
                                            <p:strVal val="#ppt_x"/>
                                          </p:val>
                                        </p:tav>
                                        <p:tav tm="100000">
                                          <p:val>
                                            <p:strVal val="#ppt_x"/>
                                          </p:val>
                                        </p:tav>
                                      </p:tavLst>
                                    </p:anim>
                                    <p:anim calcmode="lin" valueType="num">
                                      <p:cBhvr additive="base">
                                        <p:cTn id="292" dur="500" fill="hold"/>
                                        <p:tgtEl>
                                          <p:spTgt spid="154"/>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55"/>
                                        </p:tgtEl>
                                        <p:attrNameLst>
                                          <p:attrName>style.visibility</p:attrName>
                                        </p:attrNameLst>
                                      </p:cBhvr>
                                      <p:to>
                                        <p:strVal val="visible"/>
                                      </p:to>
                                    </p:set>
                                    <p:anim calcmode="lin" valueType="num">
                                      <p:cBhvr additive="base">
                                        <p:cTn id="295" dur="500" fill="hold"/>
                                        <p:tgtEl>
                                          <p:spTgt spid="155"/>
                                        </p:tgtEl>
                                        <p:attrNameLst>
                                          <p:attrName>ppt_x</p:attrName>
                                        </p:attrNameLst>
                                      </p:cBhvr>
                                      <p:tavLst>
                                        <p:tav tm="0">
                                          <p:val>
                                            <p:strVal val="#ppt_x"/>
                                          </p:val>
                                        </p:tav>
                                        <p:tav tm="100000">
                                          <p:val>
                                            <p:strVal val="#ppt_x"/>
                                          </p:val>
                                        </p:tav>
                                      </p:tavLst>
                                    </p:anim>
                                    <p:anim calcmode="lin" valueType="num">
                                      <p:cBhvr additive="base">
                                        <p:cTn id="296" dur="500" fill="hold"/>
                                        <p:tgtEl>
                                          <p:spTgt spid="155"/>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56"/>
                                        </p:tgtEl>
                                        <p:attrNameLst>
                                          <p:attrName>style.visibility</p:attrName>
                                        </p:attrNameLst>
                                      </p:cBhvr>
                                      <p:to>
                                        <p:strVal val="visible"/>
                                      </p:to>
                                    </p:set>
                                    <p:anim calcmode="lin" valueType="num">
                                      <p:cBhvr additive="base">
                                        <p:cTn id="299" dur="500" fill="hold"/>
                                        <p:tgtEl>
                                          <p:spTgt spid="156"/>
                                        </p:tgtEl>
                                        <p:attrNameLst>
                                          <p:attrName>ppt_x</p:attrName>
                                        </p:attrNameLst>
                                      </p:cBhvr>
                                      <p:tavLst>
                                        <p:tav tm="0">
                                          <p:val>
                                            <p:strVal val="#ppt_x"/>
                                          </p:val>
                                        </p:tav>
                                        <p:tav tm="100000">
                                          <p:val>
                                            <p:strVal val="#ppt_x"/>
                                          </p:val>
                                        </p:tav>
                                      </p:tavLst>
                                    </p:anim>
                                    <p:anim calcmode="lin" valueType="num">
                                      <p:cBhvr additive="base">
                                        <p:cTn id="300" dur="500" fill="hold"/>
                                        <p:tgtEl>
                                          <p:spTgt spid="156"/>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57"/>
                                        </p:tgtEl>
                                        <p:attrNameLst>
                                          <p:attrName>style.visibility</p:attrName>
                                        </p:attrNameLst>
                                      </p:cBhvr>
                                      <p:to>
                                        <p:strVal val="visible"/>
                                      </p:to>
                                    </p:set>
                                    <p:anim calcmode="lin" valueType="num">
                                      <p:cBhvr additive="base">
                                        <p:cTn id="303" dur="500" fill="hold"/>
                                        <p:tgtEl>
                                          <p:spTgt spid="157"/>
                                        </p:tgtEl>
                                        <p:attrNameLst>
                                          <p:attrName>ppt_x</p:attrName>
                                        </p:attrNameLst>
                                      </p:cBhvr>
                                      <p:tavLst>
                                        <p:tav tm="0">
                                          <p:val>
                                            <p:strVal val="#ppt_x"/>
                                          </p:val>
                                        </p:tav>
                                        <p:tav tm="100000">
                                          <p:val>
                                            <p:strVal val="#ppt_x"/>
                                          </p:val>
                                        </p:tav>
                                      </p:tavLst>
                                    </p:anim>
                                    <p:anim calcmode="lin" valueType="num">
                                      <p:cBhvr additive="base">
                                        <p:cTn id="304" dur="500" fill="hold"/>
                                        <p:tgtEl>
                                          <p:spTgt spid="157"/>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58"/>
                                        </p:tgtEl>
                                        <p:attrNameLst>
                                          <p:attrName>style.visibility</p:attrName>
                                        </p:attrNameLst>
                                      </p:cBhvr>
                                      <p:to>
                                        <p:strVal val="visible"/>
                                      </p:to>
                                    </p:set>
                                    <p:anim calcmode="lin" valueType="num">
                                      <p:cBhvr additive="base">
                                        <p:cTn id="307" dur="500" fill="hold"/>
                                        <p:tgtEl>
                                          <p:spTgt spid="158"/>
                                        </p:tgtEl>
                                        <p:attrNameLst>
                                          <p:attrName>ppt_x</p:attrName>
                                        </p:attrNameLst>
                                      </p:cBhvr>
                                      <p:tavLst>
                                        <p:tav tm="0">
                                          <p:val>
                                            <p:strVal val="#ppt_x"/>
                                          </p:val>
                                        </p:tav>
                                        <p:tav tm="100000">
                                          <p:val>
                                            <p:strVal val="#ppt_x"/>
                                          </p:val>
                                        </p:tav>
                                      </p:tavLst>
                                    </p:anim>
                                    <p:anim calcmode="lin" valueType="num">
                                      <p:cBhvr additive="base">
                                        <p:cTn id="308" dur="500" fill="hold"/>
                                        <p:tgtEl>
                                          <p:spTgt spid="158"/>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59"/>
                                        </p:tgtEl>
                                        <p:attrNameLst>
                                          <p:attrName>style.visibility</p:attrName>
                                        </p:attrNameLst>
                                      </p:cBhvr>
                                      <p:to>
                                        <p:strVal val="visible"/>
                                      </p:to>
                                    </p:set>
                                    <p:anim calcmode="lin" valueType="num">
                                      <p:cBhvr additive="base">
                                        <p:cTn id="311" dur="500" fill="hold"/>
                                        <p:tgtEl>
                                          <p:spTgt spid="159"/>
                                        </p:tgtEl>
                                        <p:attrNameLst>
                                          <p:attrName>ppt_x</p:attrName>
                                        </p:attrNameLst>
                                      </p:cBhvr>
                                      <p:tavLst>
                                        <p:tav tm="0">
                                          <p:val>
                                            <p:strVal val="#ppt_x"/>
                                          </p:val>
                                        </p:tav>
                                        <p:tav tm="100000">
                                          <p:val>
                                            <p:strVal val="#ppt_x"/>
                                          </p:val>
                                        </p:tav>
                                      </p:tavLst>
                                    </p:anim>
                                    <p:anim calcmode="lin" valueType="num">
                                      <p:cBhvr additive="base">
                                        <p:cTn id="312" dur="500" fill="hold"/>
                                        <p:tgtEl>
                                          <p:spTgt spid="159"/>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60"/>
                                        </p:tgtEl>
                                        <p:attrNameLst>
                                          <p:attrName>style.visibility</p:attrName>
                                        </p:attrNameLst>
                                      </p:cBhvr>
                                      <p:to>
                                        <p:strVal val="visible"/>
                                      </p:to>
                                    </p:set>
                                    <p:anim calcmode="lin" valueType="num">
                                      <p:cBhvr additive="base">
                                        <p:cTn id="315" dur="500" fill="hold"/>
                                        <p:tgtEl>
                                          <p:spTgt spid="160"/>
                                        </p:tgtEl>
                                        <p:attrNameLst>
                                          <p:attrName>ppt_x</p:attrName>
                                        </p:attrNameLst>
                                      </p:cBhvr>
                                      <p:tavLst>
                                        <p:tav tm="0">
                                          <p:val>
                                            <p:strVal val="#ppt_x"/>
                                          </p:val>
                                        </p:tav>
                                        <p:tav tm="100000">
                                          <p:val>
                                            <p:strVal val="#ppt_x"/>
                                          </p:val>
                                        </p:tav>
                                      </p:tavLst>
                                    </p:anim>
                                    <p:anim calcmode="lin" valueType="num">
                                      <p:cBhvr additive="base">
                                        <p:cTn id="316" dur="500" fill="hold"/>
                                        <p:tgtEl>
                                          <p:spTgt spid="160"/>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61"/>
                                        </p:tgtEl>
                                        <p:attrNameLst>
                                          <p:attrName>style.visibility</p:attrName>
                                        </p:attrNameLst>
                                      </p:cBhvr>
                                      <p:to>
                                        <p:strVal val="visible"/>
                                      </p:to>
                                    </p:set>
                                    <p:anim calcmode="lin" valueType="num">
                                      <p:cBhvr additive="base">
                                        <p:cTn id="319" dur="500" fill="hold"/>
                                        <p:tgtEl>
                                          <p:spTgt spid="161"/>
                                        </p:tgtEl>
                                        <p:attrNameLst>
                                          <p:attrName>ppt_x</p:attrName>
                                        </p:attrNameLst>
                                      </p:cBhvr>
                                      <p:tavLst>
                                        <p:tav tm="0">
                                          <p:val>
                                            <p:strVal val="#ppt_x"/>
                                          </p:val>
                                        </p:tav>
                                        <p:tav tm="100000">
                                          <p:val>
                                            <p:strVal val="#ppt_x"/>
                                          </p:val>
                                        </p:tav>
                                      </p:tavLst>
                                    </p:anim>
                                    <p:anim calcmode="lin" valueType="num">
                                      <p:cBhvr additive="base">
                                        <p:cTn id="320" dur="500" fill="hold"/>
                                        <p:tgtEl>
                                          <p:spTgt spid="161"/>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62"/>
                                        </p:tgtEl>
                                        <p:attrNameLst>
                                          <p:attrName>style.visibility</p:attrName>
                                        </p:attrNameLst>
                                      </p:cBhvr>
                                      <p:to>
                                        <p:strVal val="visible"/>
                                      </p:to>
                                    </p:set>
                                    <p:anim calcmode="lin" valueType="num">
                                      <p:cBhvr additive="base">
                                        <p:cTn id="323" dur="500" fill="hold"/>
                                        <p:tgtEl>
                                          <p:spTgt spid="162"/>
                                        </p:tgtEl>
                                        <p:attrNameLst>
                                          <p:attrName>ppt_x</p:attrName>
                                        </p:attrNameLst>
                                      </p:cBhvr>
                                      <p:tavLst>
                                        <p:tav tm="0">
                                          <p:val>
                                            <p:strVal val="#ppt_x"/>
                                          </p:val>
                                        </p:tav>
                                        <p:tav tm="100000">
                                          <p:val>
                                            <p:strVal val="#ppt_x"/>
                                          </p:val>
                                        </p:tav>
                                      </p:tavLst>
                                    </p:anim>
                                    <p:anim calcmode="lin" valueType="num">
                                      <p:cBhvr additive="base">
                                        <p:cTn id="324" dur="500" fill="hold"/>
                                        <p:tgtEl>
                                          <p:spTgt spid="162"/>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63"/>
                                        </p:tgtEl>
                                        <p:attrNameLst>
                                          <p:attrName>style.visibility</p:attrName>
                                        </p:attrNameLst>
                                      </p:cBhvr>
                                      <p:to>
                                        <p:strVal val="visible"/>
                                      </p:to>
                                    </p:set>
                                    <p:anim calcmode="lin" valueType="num">
                                      <p:cBhvr additive="base">
                                        <p:cTn id="327" dur="500" fill="hold"/>
                                        <p:tgtEl>
                                          <p:spTgt spid="163"/>
                                        </p:tgtEl>
                                        <p:attrNameLst>
                                          <p:attrName>ppt_x</p:attrName>
                                        </p:attrNameLst>
                                      </p:cBhvr>
                                      <p:tavLst>
                                        <p:tav tm="0">
                                          <p:val>
                                            <p:strVal val="#ppt_x"/>
                                          </p:val>
                                        </p:tav>
                                        <p:tav tm="100000">
                                          <p:val>
                                            <p:strVal val="#ppt_x"/>
                                          </p:val>
                                        </p:tav>
                                      </p:tavLst>
                                    </p:anim>
                                    <p:anim calcmode="lin" valueType="num">
                                      <p:cBhvr additive="base">
                                        <p:cTn id="328" dur="500" fill="hold"/>
                                        <p:tgtEl>
                                          <p:spTgt spid="163"/>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64"/>
                                        </p:tgtEl>
                                        <p:attrNameLst>
                                          <p:attrName>style.visibility</p:attrName>
                                        </p:attrNameLst>
                                      </p:cBhvr>
                                      <p:to>
                                        <p:strVal val="visible"/>
                                      </p:to>
                                    </p:set>
                                    <p:anim calcmode="lin" valueType="num">
                                      <p:cBhvr additive="base">
                                        <p:cTn id="331" dur="500" fill="hold"/>
                                        <p:tgtEl>
                                          <p:spTgt spid="164"/>
                                        </p:tgtEl>
                                        <p:attrNameLst>
                                          <p:attrName>ppt_x</p:attrName>
                                        </p:attrNameLst>
                                      </p:cBhvr>
                                      <p:tavLst>
                                        <p:tav tm="0">
                                          <p:val>
                                            <p:strVal val="#ppt_x"/>
                                          </p:val>
                                        </p:tav>
                                        <p:tav tm="100000">
                                          <p:val>
                                            <p:strVal val="#ppt_x"/>
                                          </p:val>
                                        </p:tav>
                                      </p:tavLst>
                                    </p:anim>
                                    <p:anim calcmode="lin" valueType="num">
                                      <p:cBhvr additive="base">
                                        <p:cTn id="332" dur="500" fill="hold"/>
                                        <p:tgtEl>
                                          <p:spTgt spid="164"/>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65"/>
                                        </p:tgtEl>
                                        <p:attrNameLst>
                                          <p:attrName>style.visibility</p:attrName>
                                        </p:attrNameLst>
                                      </p:cBhvr>
                                      <p:to>
                                        <p:strVal val="visible"/>
                                      </p:to>
                                    </p:set>
                                    <p:anim calcmode="lin" valueType="num">
                                      <p:cBhvr additive="base">
                                        <p:cTn id="335" dur="500" fill="hold"/>
                                        <p:tgtEl>
                                          <p:spTgt spid="165"/>
                                        </p:tgtEl>
                                        <p:attrNameLst>
                                          <p:attrName>ppt_x</p:attrName>
                                        </p:attrNameLst>
                                      </p:cBhvr>
                                      <p:tavLst>
                                        <p:tav tm="0">
                                          <p:val>
                                            <p:strVal val="#ppt_x"/>
                                          </p:val>
                                        </p:tav>
                                        <p:tav tm="100000">
                                          <p:val>
                                            <p:strVal val="#ppt_x"/>
                                          </p:val>
                                        </p:tav>
                                      </p:tavLst>
                                    </p:anim>
                                    <p:anim calcmode="lin" valueType="num">
                                      <p:cBhvr additive="base">
                                        <p:cTn id="336" dur="500" fill="hold"/>
                                        <p:tgtEl>
                                          <p:spTgt spid="165"/>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66"/>
                                        </p:tgtEl>
                                        <p:attrNameLst>
                                          <p:attrName>style.visibility</p:attrName>
                                        </p:attrNameLst>
                                      </p:cBhvr>
                                      <p:to>
                                        <p:strVal val="visible"/>
                                      </p:to>
                                    </p:set>
                                    <p:anim calcmode="lin" valueType="num">
                                      <p:cBhvr additive="base">
                                        <p:cTn id="339" dur="500" fill="hold"/>
                                        <p:tgtEl>
                                          <p:spTgt spid="166"/>
                                        </p:tgtEl>
                                        <p:attrNameLst>
                                          <p:attrName>ppt_x</p:attrName>
                                        </p:attrNameLst>
                                      </p:cBhvr>
                                      <p:tavLst>
                                        <p:tav tm="0">
                                          <p:val>
                                            <p:strVal val="#ppt_x"/>
                                          </p:val>
                                        </p:tav>
                                        <p:tav tm="100000">
                                          <p:val>
                                            <p:strVal val="#ppt_x"/>
                                          </p:val>
                                        </p:tav>
                                      </p:tavLst>
                                    </p:anim>
                                    <p:anim calcmode="lin" valueType="num">
                                      <p:cBhvr additive="base">
                                        <p:cTn id="340" dur="500" fill="hold"/>
                                        <p:tgtEl>
                                          <p:spTgt spid="166"/>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67"/>
                                        </p:tgtEl>
                                        <p:attrNameLst>
                                          <p:attrName>style.visibility</p:attrName>
                                        </p:attrNameLst>
                                      </p:cBhvr>
                                      <p:to>
                                        <p:strVal val="visible"/>
                                      </p:to>
                                    </p:set>
                                    <p:anim calcmode="lin" valueType="num">
                                      <p:cBhvr additive="base">
                                        <p:cTn id="343" dur="500" fill="hold"/>
                                        <p:tgtEl>
                                          <p:spTgt spid="167"/>
                                        </p:tgtEl>
                                        <p:attrNameLst>
                                          <p:attrName>ppt_x</p:attrName>
                                        </p:attrNameLst>
                                      </p:cBhvr>
                                      <p:tavLst>
                                        <p:tav tm="0">
                                          <p:val>
                                            <p:strVal val="#ppt_x"/>
                                          </p:val>
                                        </p:tav>
                                        <p:tav tm="100000">
                                          <p:val>
                                            <p:strVal val="#ppt_x"/>
                                          </p:val>
                                        </p:tav>
                                      </p:tavLst>
                                    </p:anim>
                                    <p:anim calcmode="lin" valueType="num">
                                      <p:cBhvr additive="base">
                                        <p:cTn id="344" dur="500" fill="hold"/>
                                        <p:tgtEl>
                                          <p:spTgt spid="167"/>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68"/>
                                        </p:tgtEl>
                                        <p:attrNameLst>
                                          <p:attrName>style.visibility</p:attrName>
                                        </p:attrNameLst>
                                      </p:cBhvr>
                                      <p:to>
                                        <p:strVal val="visible"/>
                                      </p:to>
                                    </p:set>
                                    <p:anim calcmode="lin" valueType="num">
                                      <p:cBhvr additive="base">
                                        <p:cTn id="347" dur="500" fill="hold"/>
                                        <p:tgtEl>
                                          <p:spTgt spid="168"/>
                                        </p:tgtEl>
                                        <p:attrNameLst>
                                          <p:attrName>ppt_x</p:attrName>
                                        </p:attrNameLst>
                                      </p:cBhvr>
                                      <p:tavLst>
                                        <p:tav tm="0">
                                          <p:val>
                                            <p:strVal val="#ppt_x"/>
                                          </p:val>
                                        </p:tav>
                                        <p:tav tm="100000">
                                          <p:val>
                                            <p:strVal val="#ppt_x"/>
                                          </p:val>
                                        </p:tav>
                                      </p:tavLst>
                                    </p:anim>
                                    <p:anim calcmode="lin" valueType="num">
                                      <p:cBhvr additive="base">
                                        <p:cTn id="348" dur="500" fill="hold"/>
                                        <p:tgtEl>
                                          <p:spTgt spid="168"/>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69"/>
                                        </p:tgtEl>
                                        <p:attrNameLst>
                                          <p:attrName>style.visibility</p:attrName>
                                        </p:attrNameLst>
                                      </p:cBhvr>
                                      <p:to>
                                        <p:strVal val="visible"/>
                                      </p:to>
                                    </p:set>
                                    <p:anim calcmode="lin" valueType="num">
                                      <p:cBhvr additive="base">
                                        <p:cTn id="351" dur="500" fill="hold"/>
                                        <p:tgtEl>
                                          <p:spTgt spid="169"/>
                                        </p:tgtEl>
                                        <p:attrNameLst>
                                          <p:attrName>ppt_x</p:attrName>
                                        </p:attrNameLst>
                                      </p:cBhvr>
                                      <p:tavLst>
                                        <p:tav tm="0">
                                          <p:val>
                                            <p:strVal val="#ppt_x"/>
                                          </p:val>
                                        </p:tav>
                                        <p:tav tm="100000">
                                          <p:val>
                                            <p:strVal val="#ppt_x"/>
                                          </p:val>
                                        </p:tav>
                                      </p:tavLst>
                                    </p:anim>
                                    <p:anim calcmode="lin" valueType="num">
                                      <p:cBhvr additive="base">
                                        <p:cTn id="352" dur="500" fill="hold"/>
                                        <p:tgtEl>
                                          <p:spTgt spid="169"/>
                                        </p:tgtEl>
                                        <p:attrNameLst>
                                          <p:attrName>ppt_y</p:attrName>
                                        </p:attrNameLst>
                                      </p:cBhvr>
                                      <p:tavLst>
                                        <p:tav tm="0">
                                          <p:val>
                                            <p:strVal val="1+#ppt_h/2"/>
                                          </p:val>
                                        </p:tav>
                                        <p:tav tm="100000">
                                          <p:val>
                                            <p:strVal val="#ppt_y"/>
                                          </p:val>
                                        </p:tav>
                                      </p:tavLst>
                                    </p:anim>
                                  </p:childTnLst>
                                </p:cTn>
                              </p:par>
                              <p:par>
                                <p:cTn id="353" presetID="1" presetClass="entr" presetSubtype="0" fill="hold" nodeType="withEffect">
                                  <p:stCondLst>
                                    <p:cond delay="0"/>
                                  </p:stCondLst>
                                  <p:childTnLst>
                                    <p:set>
                                      <p:cBhvr>
                                        <p:cTn id="354" dur="1" fill="hold">
                                          <p:stCondLst>
                                            <p:cond delay="0"/>
                                          </p:stCondLst>
                                        </p:cTn>
                                        <p:tgtEl>
                                          <p:spTgt spid="171"/>
                                        </p:tgtEl>
                                        <p:attrNameLst>
                                          <p:attrName>style.visibility</p:attrName>
                                        </p:attrNameLst>
                                      </p:cBhvr>
                                      <p:to>
                                        <p:strVal val="visible"/>
                                      </p:to>
                                    </p:set>
                                  </p:childTnLst>
                                </p:cTn>
                              </p:par>
                              <p:par>
                                <p:cTn id="355" presetID="53" presetClass="entr" presetSubtype="16" fill="hold" nodeType="withEffect">
                                  <p:stCondLst>
                                    <p:cond delay="0"/>
                                  </p:stCondLst>
                                  <p:childTnLst>
                                    <p:set>
                                      <p:cBhvr>
                                        <p:cTn id="356" dur="1" fill="hold">
                                          <p:stCondLst>
                                            <p:cond delay="0"/>
                                          </p:stCondLst>
                                        </p:cTn>
                                        <p:tgtEl>
                                          <p:spTgt spid="171"/>
                                        </p:tgtEl>
                                        <p:attrNameLst>
                                          <p:attrName>style.visibility</p:attrName>
                                        </p:attrNameLst>
                                      </p:cBhvr>
                                      <p:to>
                                        <p:strVal val="visible"/>
                                      </p:to>
                                    </p:set>
                                    <p:anim calcmode="lin" valueType="num">
                                      <p:cBhvr>
                                        <p:cTn id="357" dur="1000" fill="hold"/>
                                        <p:tgtEl>
                                          <p:spTgt spid="171"/>
                                        </p:tgtEl>
                                        <p:attrNameLst>
                                          <p:attrName>ppt_w</p:attrName>
                                        </p:attrNameLst>
                                      </p:cBhvr>
                                      <p:tavLst>
                                        <p:tav tm="0">
                                          <p:val>
                                            <p:fltVal val="0"/>
                                          </p:val>
                                        </p:tav>
                                        <p:tav tm="100000">
                                          <p:val>
                                            <p:strVal val="#ppt_w"/>
                                          </p:val>
                                        </p:tav>
                                      </p:tavLst>
                                    </p:anim>
                                    <p:anim calcmode="lin" valueType="num">
                                      <p:cBhvr>
                                        <p:cTn id="358" dur="1000" fill="hold"/>
                                        <p:tgtEl>
                                          <p:spTgt spid="171"/>
                                        </p:tgtEl>
                                        <p:attrNameLst>
                                          <p:attrName>ppt_h</p:attrName>
                                        </p:attrNameLst>
                                      </p:cBhvr>
                                      <p:tavLst>
                                        <p:tav tm="0">
                                          <p:val>
                                            <p:fltVal val="0"/>
                                          </p:val>
                                        </p:tav>
                                        <p:tav tm="100000">
                                          <p:val>
                                            <p:strVal val="#ppt_h"/>
                                          </p:val>
                                        </p:tav>
                                      </p:tavLst>
                                    </p:anim>
                                    <p:animEffect transition="in" filter="fade">
                                      <p:cBhvr>
                                        <p:cTn id="359" dur="1000"/>
                                        <p:tgtEl>
                                          <p:spTgt spid="171"/>
                                        </p:tgtEl>
                                      </p:cBhvr>
                                    </p:animEffect>
                                  </p:childTnLst>
                                </p:cTn>
                              </p:par>
                              <p:par>
                                <p:cTn id="360" presetID="64" presetClass="path" presetSubtype="0" fill="hold" nodeType="withEffect">
                                  <p:stCondLst>
                                    <p:cond delay="0"/>
                                  </p:stCondLst>
                                  <p:childTnLst>
                                    <p:animMotion origin="layout" path="M -2.33303E-6 -4.81481E-6 L -0.90301 -0.31504 " pathEditMode="relative" rAng="0" ptsTypes="AA">
                                      <p:cBhvr>
                                        <p:cTn id="361" dur="1000" spd="-100000" fill="hold"/>
                                        <p:tgtEl>
                                          <p:spTgt spid="171"/>
                                        </p:tgtEl>
                                        <p:attrNameLst>
                                          <p:attrName>ppt_x</p:attrName>
                                          <p:attrName>ppt_y</p:attrName>
                                        </p:attrNameLst>
                                      </p:cBhvr>
                                      <p:rCtr x="-45150" y="-15764"/>
                                    </p:animMotion>
                                  </p:childTnLst>
                                </p:cTn>
                              </p:par>
                            </p:childTnLst>
                          </p:cTn>
                        </p:par>
                        <p:par>
                          <p:cTn id="362" fill="hold">
                            <p:stCondLst>
                              <p:cond delay="2500"/>
                            </p:stCondLst>
                            <p:childTnLst>
                              <p:par>
                                <p:cTn id="363" presetID="22" presetClass="entr" presetSubtype="1" fill="hold" nodeType="afterEffect">
                                  <p:stCondLst>
                                    <p:cond delay="0"/>
                                  </p:stCondLst>
                                  <p:childTnLst>
                                    <p:set>
                                      <p:cBhvr>
                                        <p:cTn id="364" dur="1" fill="hold">
                                          <p:stCondLst>
                                            <p:cond delay="0"/>
                                          </p:stCondLst>
                                        </p:cTn>
                                        <p:tgtEl>
                                          <p:spTgt spid="170"/>
                                        </p:tgtEl>
                                        <p:attrNameLst>
                                          <p:attrName>style.visibility</p:attrName>
                                        </p:attrNameLst>
                                      </p:cBhvr>
                                      <p:to>
                                        <p:strVal val="visible"/>
                                      </p:to>
                                    </p:set>
                                    <p:animEffect transition="in" filter="wipe(up)">
                                      <p:cBhvr>
                                        <p:cTn id="365" dur="500"/>
                                        <p:tgtEl>
                                          <p:spTgt spid="170"/>
                                        </p:tgtEl>
                                      </p:cBhvr>
                                    </p:animEffect>
                                  </p:childTnLst>
                                </p:cTn>
                              </p:par>
                            </p:childTnLst>
                          </p:cTn>
                        </p:par>
                        <p:par>
                          <p:cTn id="366" fill="hold">
                            <p:stCondLst>
                              <p:cond delay="3000"/>
                            </p:stCondLst>
                            <p:childTnLst>
                              <p:par>
                                <p:cTn id="367" presetID="22" presetClass="entr" presetSubtype="8" fill="hold" grpId="0" nodeType="afterEffect">
                                  <p:stCondLst>
                                    <p:cond delay="0"/>
                                  </p:stCondLst>
                                  <p:childTnLst>
                                    <p:set>
                                      <p:cBhvr>
                                        <p:cTn id="368" dur="1" fill="hold">
                                          <p:stCondLst>
                                            <p:cond delay="0"/>
                                          </p:stCondLst>
                                        </p:cTn>
                                        <p:tgtEl>
                                          <p:spTgt spid="174"/>
                                        </p:tgtEl>
                                        <p:attrNameLst>
                                          <p:attrName>style.visibility</p:attrName>
                                        </p:attrNameLst>
                                      </p:cBhvr>
                                      <p:to>
                                        <p:strVal val="visible"/>
                                      </p:to>
                                    </p:set>
                                    <p:animEffect transition="in" filter="wipe(left)">
                                      <p:cBhvr>
                                        <p:cTn id="369" dur="400"/>
                                        <p:tgtEl>
                                          <p:spTgt spid="174"/>
                                        </p:tgtEl>
                                      </p:cBhvr>
                                    </p:animEffect>
                                  </p:childTnLst>
                                </p:cTn>
                              </p:par>
                            </p:childTnLst>
                          </p:cTn>
                        </p:par>
                        <p:par>
                          <p:cTn id="370" fill="hold">
                            <p:stCondLst>
                              <p:cond delay="3500"/>
                            </p:stCondLst>
                            <p:childTnLst>
                              <p:par>
                                <p:cTn id="371" presetID="22" presetClass="entr" presetSubtype="8" fill="hold" grpId="0" nodeType="afterEffect">
                                  <p:stCondLst>
                                    <p:cond delay="0"/>
                                  </p:stCondLst>
                                  <p:childTnLst>
                                    <p:set>
                                      <p:cBhvr>
                                        <p:cTn id="372" dur="1" fill="hold">
                                          <p:stCondLst>
                                            <p:cond delay="0"/>
                                          </p:stCondLst>
                                        </p:cTn>
                                        <p:tgtEl>
                                          <p:spTgt spid="175"/>
                                        </p:tgtEl>
                                        <p:attrNameLst>
                                          <p:attrName>style.visibility</p:attrName>
                                        </p:attrNameLst>
                                      </p:cBhvr>
                                      <p:to>
                                        <p:strVal val="visible"/>
                                      </p:to>
                                    </p:set>
                                    <p:animEffect transition="in" filter="wipe(left)">
                                      <p:cBhvr>
                                        <p:cTn id="373" dur="400"/>
                                        <p:tgtEl>
                                          <p:spTgt spid="175"/>
                                        </p:tgtEl>
                                      </p:cBhvr>
                                    </p:animEffect>
                                  </p:childTnLst>
                                </p:cTn>
                              </p:par>
                              <p:par>
                                <p:cTn id="374" presetID="1" presetClass="entr" presetSubtype="0" fill="hold" nodeType="withEffect">
                                  <p:stCondLst>
                                    <p:cond delay="0"/>
                                  </p:stCondLst>
                                  <p:childTnLst>
                                    <p:set>
                                      <p:cBhvr>
                                        <p:cTn id="375" dur="1" fill="hold">
                                          <p:stCondLst>
                                            <p:cond delay="0"/>
                                          </p:stCondLst>
                                        </p:cTn>
                                        <p:tgtEl>
                                          <p:spTgt spid="177"/>
                                        </p:tgtEl>
                                        <p:attrNameLst>
                                          <p:attrName>style.visibility</p:attrName>
                                        </p:attrNameLst>
                                      </p:cBhvr>
                                      <p:to>
                                        <p:strVal val="visible"/>
                                      </p:to>
                                    </p:set>
                                  </p:childTnLst>
                                </p:cTn>
                              </p:par>
                              <p:par>
                                <p:cTn id="376" presetID="53" presetClass="entr" presetSubtype="16" fill="hold" nodeType="withEffect">
                                  <p:stCondLst>
                                    <p:cond delay="0"/>
                                  </p:stCondLst>
                                  <p:childTnLst>
                                    <p:set>
                                      <p:cBhvr>
                                        <p:cTn id="377" dur="1" fill="hold">
                                          <p:stCondLst>
                                            <p:cond delay="0"/>
                                          </p:stCondLst>
                                        </p:cTn>
                                        <p:tgtEl>
                                          <p:spTgt spid="177"/>
                                        </p:tgtEl>
                                        <p:attrNameLst>
                                          <p:attrName>style.visibility</p:attrName>
                                        </p:attrNameLst>
                                      </p:cBhvr>
                                      <p:to>
                                        <p:strVal val="visible"/>
                                      </p:to>
                                    </p:set>
                                    <p:anim calcmode="lin" valueType="num">
                                      <p:cBhvr>
                                        <p:cTn id="378" dur="1000" fill="hold"/>
                                        <p:tgtEl>
                                          <p:spTgt spid="177"/>
                                        </p:tgtEl>
                                        <p:attrNameLst>
                                          <p:attrName>ppt_w</p:attrName>
                                        </p:attrNameLst>
                                      </p:cBhvr>
                                      <p:tavLst>
                                        <p:tav tm="0">
                                          <p:val>
                                            <p:fltVal val="0"/>
                                          </p:val>
                                        </p:tav>
                                        <p:tav tm="100000">
                                          <p:val>
                                            <p:strVal val="#ppt_w"/>
                                          </p:val>
                                        </p:tav>
                                      </p:tavLst>
                                    </p:anim>
                                    <p:anim calcmode="lin" valueType="num">
                                      <p:cBhvr>
                                        <p:cTn id="379" dur="1000" fill="hold"/>
                                        <p:tgtEl>
                                          <p:spTgt spid="177"/>
                                        </p:tgtEl>
                                        <p:attrNameLst>
                                          <p:attrName>ppt_h</p:attrName>
                                        </p:attrNameLst>
                                      </p:cBhvr>
                                      <p:tavLst>
                                        <p:tav tm="0">
                                          <p:val>
                                            <p:fltVal val="0"/>
                                          </p:val>
                                        </p:tav>
                                        <p:tav tm="100000">
                                          <p:val>
                                            <p:strVal val="#ppt_h"/>
                                          </p:val>
                                        </p:tav>
                                      </p:tavLst>
                                    </p:anim>
                                    <p:animEffect transition="in" filter="fade">
                                      <p:cBhvr>
                                        <p:cTn id="380" dur="1000"/>
                                        <p:tgtEl>
                                          <p:spTgt spid="177"/>
                                        </p:tgtEl>
                                      </p:cBhvr>
                                    </p:animEffect>
                                  </p:childTnLst>
                                </p:cTn>
                              </p:par>
                              <p:par>
                                <p:cTn id="381" presetID="64" presetClass="path" presetSubtype="0" fill="hold" nodeType="withEffect">
                                  <p:stCondLst>
                                    <p:cond delay="0"/>
                                  </p:stCondLst>
                                  <p:childTnLst>
                                    <p:animMotion origin="layout" path="M -1.13657E-6 -3.7037E-7 L -0.90301 -0.31505 " pathEditMode="relative" rAng="0" ptsTypes="AA">
                                      <p:cBhvr>
                                        <p:cTn id="382" dur="1000" spd="-100000" fill="hold"/>
                                        <p:tgtEl>
                                          <p:spTgt spid="177"/>
                                        </p:tgtEl>
                                        <p:attrNameLst>
                                          <p:attrName>ppt_x</p:attrName>
                                          <p:attrName>ppt_y</p:attrName>
                                        </p:attrNameLst>
                                      </p:cBhvr>
                                      <p:rCtr x="-45150" y="-15764"/>
                                    </p:animMotion>
                                  </p:childTnLst>
                                </p:cTn>
                              </p:par>
                            </p:childTnLst>
                          </p:cTn>
                        </p:par>
                        <p:par>
                          <p:cTn id="383" fill="hold">
                            <p:stCondLst>
                              <p:cond delay="4000"/>
                            </p:stCondLst>
                            <p:childTnLst>
                              <p:par>
                                <p:cTn id="384" presetID="22" presetClass="entr" presetSubtype="1" fill="hold" nodeType="afterEffect">
                                  <p:stCondLst>
                                    <p:cond delay="0"/>
                                  </p:stCondLst>
                                  <p:childTnLst>
                                    <p:set>
                                      <p:cBhvr>
                                        <p:cTn id="385" dur="1" fill="hold">
                                          <p:stCondLst>
                                            <p:cond delay="0"/>
                                          </p:stCondLst>
                                        </p:cTn>
                                        <p:tgtEl>
                                          <p:spTgt spid="176"/>
                                        </p:tgtEl>
                                        <p:attrNameLst>
                                          <p:attrName>style.visibility</p:attrName>
                                        </p:attrNameLst>
                                      </p:cBhvr>
                                      <p:to>
                                        <p:strVal val="visible"/>
                                      </p:to>
                                    </p:set>
                                    <p:animEffect transition="in" filter="wipe(up)">
                                      <p:cBhvr>
                                        <p:cTn id="386" dur="500"/>
                                        <p:tgtEl>
                                          <p:spTgt spid="176"/>
                                        </p:tgtEl>
                                      </p:cBhvr>
                                    </p:animEffect>
                                  </p:childTnLst>
                                </p:cTn>
                              </p:par>
                            </p:childTnLst>
                          </p:cTn>
                        </p:par>
                        <p:par>
                          <p:cTn id="387" fill="hold">
                            <p:stCondLst>
                              <p:cond delay="4500"/>
                            </p:stCondLst>
                            <p:childTnLst>
                              <p:par>
                                <p:cTn id="388" presetID="22" presetClass="entr" presetSubtype="8" fill="hold" grpId="0" nodeType="afterEffect">
                                  <p:stCondLst>
                                    <p:cond delay="0"/>
                                  </p:stCondLst>
                                  <p:childTnLst>
                                    <p:set>
                                      <p:cBhvr>
                                        <p:cTn id="389" dur="1" fill="hold">
                                          <p:stCondLst>
                                            <p:cond delay="0"/>
                                          </p:stCondLst>
                                        </p:cTn>
                                        <p:tgtEl>
                                          <p:spTgt spid="180"/>
                                        </p:tgtEl>
                                        <p:attrNameLst>
                                          <p:attrName>style.visibility</p:attrName>
                                        </p:attrNameLst>
                                      </p:cBhvr>
                                      <p:to>
                                        <p:strVal val="visible"/>
                                      </p:to>
                                    </p:set>
                                    <p:animEffect transition="in" filter="wipe(left)">
                                      <p:cBhvr>
                                        <p:cTn id="390" dur="400"/>
                                        <p:tgtEl>
                                          <p:spTgt spid="180"/>
                                        </p:tgtEl>
                                      </p:cBhvr>
                                    </p:animEffect>
                                  </p:childTnLst>
                                </p:cTn>
                              </p:par>
                            </p:childTnLst>
                          </p:cTn>
                        </p:par>
                        <p:par>
                          <p:cTn id="391" fill="hold">
                            <p:stCondLst>
                              <p:cond delay="5000"/>
                            </p:stCondLst>
                            <p:childTnLst>
                              <p:par>
                                <p:cTn id="392" presetID="22" presetClass="entr" presetSubtype="8" fill="hold" grpId="0" nodeType="afterEffect">
                                  <p:stCondLst>
                                    <p:cond delay="0"/>
                                  </p:stCondLst>
                                  <p:childTnLst>
                                    <p:set>
                                      <p:cBhvr>
                                        <p:cTn id="393" dur="1" fill="hold">
                                          <p:stCondLst>
                                            <p:cond delay="0"/>
                                          </p:stCondLst>
                                        </p:cTn>
                                        <p:tgtEl>
                                          <p:spTgt spid="181"/>
                                        </p:tgtEl>
                                        <p:attrNameLst>
                                          <p:attrName>style.visibility</p:attrName>
                                        </p:attrNameLst>
                                      </p:cBhvr>
                                      <p:to>
                                        <p:strVal val="visible"/>
                                      </p:to>
                                    </p:set>
                                    <p:animEffect transition="in" filter="wipe(left)">
                                      <p:cBhvr>
                                        <p:cTn id="394" dur="400"/>
                                        <p:tgtEl>
                                          <p:spTgt spid="181"/>
                                        </p:tgtEl>
                                      </p:cBhvr>
                                    </p:animEffect>
                                  </p:childTnLst>
                                </p:cTn>
                              </p:par>
                              <p:par>
                                <p:cTn id="395" presetID="1" presetClass="entr" presetSubtype="0" fill="hold" nodeType="withEffect">
                                  <p:stCondLst>
                                    <p:cond delay="0"/>
                                  </p:stCondLst>
                                  <p:childTnLst>
                                    <p:set>
                                      <p:cBhvr>
                                        <p:cTn id="396" dur="1" fill="hold">
                                          <p:stCondLst>
                                            <p:cond delay="0"/>
                                          </p:stCondLst>
                                        </p:cTn>
                                        <p:tgtEl>
                                          <p:spTgt spid="183"/>
                                        </p:tgtEl>
                                        <p:attrNameLst>
                                          <p:attrName>style.visibility</p:attrName>
                                        </p:attrNameLst>
                                      </p:cBhvr>
                                      <p:to>
                                        <p:strVal val="visible"/>
                                      </p:to>
                                    </p:set>
                                  </p:childTnLst>
                                </p:cTn>
                              </p:par>
                              <p:par>
                                <p:cTn id="397" presetID="53" presetClass="entr" presetSubtype="16" fill="hold" nodeType="withEffect">
                                  <p:stCondLst>
                                    <p:cond delay="0"/>
                                  </p:stCondLst>
                                  <p:childTnLst>
                                    <p:set>
                                      <p:cBhvr>
                                        <p:cTn id="398" dur="1" fill="hold">
                                          <p:stCondLst>
                                            <p:cond delay="0"/>
                                          </p:stCondLst>
                                        </p:cTn>
                                        <p:tgtEl>
                                          <p:spTgt spid="183"/>
                                        </p:tgtEl>
                                        <p:attrNameLst>
                                          <p:attrName>style.visibility</p:attrName>
                                        </p:attrNameLst>
                                      </p:cBhvr>
                                      <p:to>
                                        <p:strVal val="visible"/>
                                      </p:to>
                                    </p:set>
                                    <p:anim calcmode="lin" valueType="num">
                                      <p:cBhvr>
                                        <p:cTn id="399" dur="1000" fill="hold"/>
                                        <p:tgtEl>
                                          <p:spTgt spid="183"/>
                                        </p:tgtEl>
                                        <p:attrNameLst>
                                          <p:attrName>ppt_w</p:attrName>
                                        </p:attrNameLst>
                                      </p:cBhvr>
                                      <p:tavLst>
                                        <p:tav tm="0">
                                          <p:val>
                                            <p:fltVal val="0"/>
                                          </p:val>
                                        </p:tav>
                                        <p:tav tm="100000">
                                          <p:val>
                                            <p:strVal val="#ppt_w"/>
                                          </p:val>
                                        </p:tav>
                                      </p:tavLst>
                                    </p:anim>
                                    <p:anim calcmode="lin" valueType="num">
                                      <p:cBhvr>
                                        <p:cTn id="400" dur="1000" fill="hold"/>
                                        <p:tgtEl>
                                          <p:spTgt spid="183"/>
                                        </p:tgtEl>
                                        <p:attrNameLst>
                                          <p:attrName>ppt_h</p:attrName>
                                        </p:attrNameLst>
                                      </p:cBhvr>
                                      <p:tavLst>
                                        <p:tav tm="0">
                                          <p:val>
                                            <p:fltVal val="0"/>
                                          </p:val>
                                        </p:tav>
                                        <p:tav tm="100000">
                                          <p:val>
                                            <p:strVal val="#ppt_h"/>
                                          </p:val>
                                        </p:tav>
                                      </p:tavLst>
                                    </p:anim>
                                    <p:animEffect transition="in" filter="fade">
                                      <p:cBhvr>
                                        <p:cTn id="401" dur="1000"/>
                                        <p:tgtEl>
                                          <p:spTgt spid="183"/>
                                        </p:tgtEl>
                                      </p:cBhvr>
                                    </p:animEffect>
                                  </p:childTnLst>
                                </p:cTn>
                              </p:par>
                              <p:par>
                                <p:cTn id="402" presetID="64" presetClass="path" presetSubtype="0" fill="hold" nodeType="withEffect">
                                  <p:stCondLst>
                                    <p:cond delay="0"/>
                                  </p:stCondLst>
                                  <p:childTnLst>
                                    <p:animMotion origin="layout" path="M -1.13657E-6 2.22222E-6 L -0.90301 -0.31505 " pathEditMode="relative" rAng="0" ptsTypes="AA">
                                      <p:cBhvr>
                                        <p:cTn id="403" dur="1000" spd="-100000" fill="hold"/>
                                        <p:tgtEl>
                                          <p:spTgt spid="183"/>
                                        </p:tgtEl>
                                        <p:attrNameLst>
                                          <p:attrName>ppt_x</p:attrName>
                                          <p:attrName>ppt_y</p:attrName>
                                        </p:attrNameLst>
                                      </p:cBhvr>
                                      <p:rCtr x="-45150" y="-15764"/>
                                    </p:animMotion>
                                  </p:childTnLst>
                                </p:cTn>
                              </p:par>
                            </p:childTnLst>
                          </p:cTn>
                        </p:par>
                        <p:par>
                          <p:cTn id="404" fill="hold">
                            <p:stCondLst>
                              <p:cond delay="5500"/>
                            </p:stCondLst>
                            <p:childTnLst>
                              <p:par>
                                <p:cTn id="405" presetID="22" presetClass="entr" presetSubtype="1" fill="hold" nodeType="afterEffect">
                                  <p:stCondLst>
                                    <p:cond delay="0"/>
                                  </p:stCondLst>
                                  <p:childTnLst>
                                    <p:set>
                                      <p:cBhvr>
                                        <p:cTn id="406" dur="1" fill="hold">
                                          <p:stCondLst>
                                            <p:cond delay="0"/>
                                          </p:stCondLst>
                                        </p:cTn>
                                        <p:tgtEl>
                                          <p:spTgt spid="182"/>
                                        </p:tgtEl>
                                        <p:attrNameLst>
                                          <p:attrName>style.visibility</p:attrName>
                                        </p:attrNameLst>
                                      </p:cBhvr>
                                      <p:to>
                                        <p:strVal val="visible"/>
                                      </p:to>
                                    </p:set>
                                    <p:animEffect transition="in" filter="wipe(up)">
                                      <p:cBhvr>
                                        <p:cTn id="407" dur="500"/>
                                        <p:tgtEl>
                                          <p:spTgt spid="182"/>
                                        </p:tgtEl>
                                      </p:cBhvr>
                                    </p:animEffect>
                                  </p:childTnLst>
                                </p:cTn>
                              </p:par>
                            </p:childTnLst>
                          </p:cTn>
                        </p:par>
                        <p:par>
                          <p:cTn id="408" fill="hold">
                            <p:stCondLst>
                              <p:cond delay="6000"/>
                            </p:stCondLst>
                            <p:childTnLst>
                              <p:par>
                                <p:cTn id="409" presetID="22" presetClass="entr" presetSubtype="8" fill="hold" grpId="0" nodeType="afterEffect">
                                  <p:stCondLst>
                                    <p:cond delay="0"/>
                                  </p:stCondLst>
                                  <p:childTnLst>
                                    <p:set>
                                      <p:cBhvr>
                                        <p:cTn id="410" dur="1" fill="hold">
                                          <p:stCondLst>
                                            <p:cond delay="0"/>
                                          </p:stCondLst>
                                        </p:cTn>
                                        <p:tgtEl>
                                          <p:spTgt spid="186"/>
                                        </p:tgtEl>
                                        <p:attrNameLst>
                                          <p:attrName>style.visibility</p:attrName>
                                        </p:attrNameLst>
                                      </p:cBhvr>
                                      <p:to>
                                        <p:strVal val="visible"/>
                                      </p:to>
                                    </p:set>
                                    <p:animEffect transition="in" filter="wipe(left)">
                                      <p:cBhvr>
                                        <p:cTn id="411" dur="400"/>
                                        <p:tgtEl>
                                          <p:spTgt spid="186"/>
                                        </p:tgtEl>
                                      </p:cBhvr>
                                    </p:animEffect>
                                  </p:childTnLst>
                                </p:cTn>
                              </p:par>
                            </p:childTnLst>
                          </p:cTn>
                        </p:par>
                        <p:par>
                          <p:cTn id="412" fill="hold">
                            <p:stCondLst>
                              <p:cond delay="6500"/>
                            </p:stCondLst>
                            <p:childTnLst>
                              <p:par>
                                <p:cTn id="413" presetID="22" presetClass="entr" presetSubtype="8" fill="hold" grpId="0" nodeType="afterEffect">
                                  <p:stCondLst>
                                    <p:cond delay="0"/>
                                  </p:stCondLst>
                                  <p:childTnLst>
                                    <p:set>
                                      <p:cBhvr>
                                        <p:cTn id="414" dur="1" fill="hold">
                                          <p:stCondLst>
                                            <p:cond delay="0"/>
                                          </p:stCondLst>
                                        </p:cTn>
                                        <p:tgtEl>
                                          <p:spTgt spid="187"/>
                                        </p:tgtEl>
                                        <p:attrNameLst>
                                          <p:attrName>style.visibility</p:attrName>
                                        </p:attrNameLst>
                                      </p:cBhvr>
                                      <p:to>
                                        <p:strVal val="visible"/>
                                      </p:to>
                                    </p:set>
                                    <p:animEffect transition="in" filter="wipe(left)">
                                      <p:cBhvr>
                                        <p:cTn id="415" dur="400"/>
                                        <p:tgtEl>
                                          <p:spTgt spid="187"/>
                                        </p:tgtEl>
                                      </p:cBhvr>
                                    </p:animEffect>
                                  </p:childTnLst>
                                </p:cTn>
                              </p:par>
                              <p:par>
                                <p:cTn id="416" presetID="1" presetClass="entr" presetSubtype="0" fill="hold" nodeType="withEffect">
                                  <p:stCondLst>
                                    <p:cond delay="0"/>
                                  </p:stCondLst>
                                  <p:childTnLst>
                                    <p:set>
                                      <p:cBhvr>
                                        <p:cTn id="417" dur="1" fill="hold">
                                          <p:stCondLst>
                                            <p:cond delay="0"/>
                                          </p:stCondLst>
                                        </p:cTn>
                                        <p:tgtEl>
                                          <p:spTgt spid="188"/>
                                        </p:tgtEl>
                                        <p:attrNameLst>
                                          <p:attrName>style.visibility</p:attrName>
                                        </p:attrNameLst>
                                      </p:cBhvr>
                                      <p:to>
                                        <p:strVal val="visible"/>
                                      </p:to>
                                    </p:set>
                                  </p:childTnLst>
                                </p:cTn>
                              </p:par>
                              <p:par>
                                <p:cTn id="418" presetID="53" presetClass="entr" presetSubtype="16" fill="hold" nodeType="withEffect">
                                  <p:stCondLst>
                                    <p:cond delay="0"/>
                                  </p:stCondLst>
                                  <p:childTnLst>
                                    <p:set>
                                      <p:cBhvr>
                                        <p:cTn id="419" dur="1" fill="hold">
                                          <p:stCondLst>
                                            <p:cond delay="0"/>
                                          </p:stCondLst>
                                        </p:cTn>
                                        <p:tgtEl>
                                          <p:spTgt spid="188"/>
                                        </p:tgtEl>
                                        <p:attrNameLst>
                                          <p:attrName>style.visibility</p:attrName>
                                        </p:attrNameLst>
                                      </p:cBhvr>
                                      <p:to>
                                        <p:strVal val="visible"/>
                                      </p:to>
                                    </p:set>
                                    <p:anim calcmode="lin" valueType="num">
                                      <p:cBhvr>
                                        <p:cTn id="420" dur="1000" fill="hold"/>
                                        <p:tgtEl>
                                          <p:spTgt spid="188"/>
                                        </p:tgtEl>
                                        <p:attrNameLst>
                                          <p:attrName>ppt_w</p:attrName>
                                        </p:attrNameLst>
                                      </p:cBhvr>
                                      <p:tavLst>
                                        <p:tav tm="0">
                                          <p:val>
                                            <p:fltVal val="0"/>
                                          </p:val>
                                        </p:tav>
                                        <p:tav tm="100000">
                                          <p:val>
                                            <p:strVal val="#ppt_w"/>
                                          </p:val>
                                        </p:tav>
                                      </p:tavLst>
                                    </p:anim>
                                    <p:anim calcmode="lin" valueType="num">
                                      <p:cBhvr>
                                        <p:cTn id="421" dur="1000" fill="hold"/>
                                        <p:tgtEl>
                                          <p:spTgt spid="188"/>
                                        </p:tgtEl>
                                        <p:attrNameLst>
                                          <p:attrName>ppt_h</p:attrName>
                                        </p:attrNameLst>
                                      </p:cBhvr>
                                      <p:tavLst>
                                        <p:tav tm="0">
                                          <p:val>
                                            <p:fltVal val="0"/>
                                          </p:val>
                                        </p:tav>
                                        <p:tav tm="100000">
                                          <p:val>
                                            <p:strVal val="#ppt_h"/>
                                          </p:val>
                                        </p:tav>
                                      </p:tavLst>
                                    </p:anim>
                                    <p:animEffect transition="in" filter="fade">
                                      <p:cBhvr>
                                        <p:cTn id="422" dur="1000"/>
                                        <p:tgtEl>
                                          <p:spTgt spid="188"/>
                                        </p:tgtEl>
                                      </p:cBhvr>
                                    </p:animEffect>
                                  </p:childTnLst>
                                </p:cTn>
                              </p:par>
                              <p:par>
                                <p:cTn id="423" presetID="64" presetClass="path" presetSubtype="0" fill="hold" nodeType="withEffect">
                                  <p:stCondLst>
                                    <p:cond delay="0"/>
                                  </p:stCondLst>
                                  <p:childTnLst>
                                    <p:animMotion origin="layout" path="M -1.13657E-6 4.81481E-6 L -0.90301 -0.31505 " pathEditMode="relative" rAng="0" ptsTypes="AA">
                                      <p:cBhvr>
                                        <p:cTn id="424" dur="1000" spd="-100000" fill="hold"/>
                                        <p:tgtEl>
                                          <p:spTgt spid="188"/>
                                        </p:tgtEl>
                                        <p:attrNameLst>
                                          <p:attrName>ppt_x</p:attrName>
                                          <p:attrName>ppt_y</p:attrName>
                                        </p:attrNameLst>
                                      </p:cBhvr>
                                      <p:rCtr x="-45150" y="-15764"/>
                                    </p:animMotion>
                                  </p:childTnLst>
                                </p:cTn>
                              </p:par>
                            </p:childTnLst>
                          </p:cTn>
                        </p:par>
                        <p:par>
                          <p:cTn id="425" fill="hold">
                            <p:stCondLst>
                              <p:cond delay="7000"/>
                            </p:stCondLst>
                            <p:childTnLst>
                              <p:par>
                                <p:cTn id="426" presetID="22" presetClass="entr" presetSubtype="8" fill="hold" grpId="0" nodeType="afterEffect">
                                  <p:stCondLst>
                                    <p:cond delay="0"/>
                                  </p:stCondLst>
                                  <p:childTnLst>
                                    <p:set>
                                      <p:cBhvr>
                                        <p:cTn id="427" dur="1" fill="hold">
                                          <p:stCondLst>
                                            <p:cond delay="0"/>
                                          </p:stCondLst>
                                        </p:cTn>
                                        <p:tgtEl>
                                          <p:spTgt spid="191"/>
                                        </p:tgtEl>
                                        <p:attrNameLst>
                                          <p:attrName>style.visibility</p:attrName>
                                        </p:attrNameLst>
                                      </p:cBhvr>
                                      <p:to>
                                        <p:strVal val="visible"/>
                                      </p:to>
                                    </p:set>
                                    <p:animEffect transition="in" filter="wipe(left)">
                                      <p:cBhvr>
                                        <p:cTn id="428" dur="400"/>
                                        <p:tgtEl>
                                          <p:spTgt spid="191"/>
                                        </p:tgtEl>
                                      </p:cBhvr>
                                    </p:animEffect>
                                  </p:childTnLst>
                                </p:cTn>
                              </p:par>
                            </p:childTnLst>
                          </p:cTn>
                        </p:par>
                        <p:par>
                          <p:cTn id="429" fill="hold">
                            <p:stCondLst>
                              <p:cond delay="7500"/>
                            </p:stCondLst>
                            <p:childTnLst>
                              <p:par>
                                <p:cTn id="430" presetID="22" presetClass="entr" presetSubtype="8" fill="hold" grpId="0" nodeType="afterEffect">
                                  <p:stCondLst>
                                    <p:cond delay="0"/>
                                  </p:stCondLst>
                                  <p:childTnLst>
                                    <p:set>
                                      <p:cBhvr>
                                        <p:cTn id="431" dur="1" fill="hold">
                                          <p:stCondLst>
                                            <p:cond delay="0"/>
                                          </p:stCondLst>
                                        </p:cTn>
                                        <p:tgtEl>
                                          <p:spTgt spid="192"/>
                                        </p:tgtEl>
                                        <p:attrNameLst>
                                          <p:attrName>style.visibility</p:attrName>
                                        </p:attrNameLst>
                                      </p:cBhvr>
                                      <p:to>
                                        <p:strVal val="visible"/>
                                      </p:to>
                                    </p:set>
                                    <p:animEffect transition="in" filter="wipe(left)">
                                      <p:cBhvr>
                                        <p:cTn id="432" dur="400"/>
                                        <p:tgtEl>
                                          <p:spTgt spid="192"/>
                                        </p:tgtEl>
                                      </p:cBhvr>
                                    </p:animEffect>
                                  </p:childTnLst>
                                </p:cTn>
                              </p:par>
                            </p:childTnLst>
                          </p:cTn>
                        </p:par>
                        <p:par>
                          <p:cTn id="433" fill="hold">
                            <p:stCondLst>
                              <p:cond delay="8000"/>
                            </p:stCondLst>
                            <p:childTnLst>
                              <p:par>
                                <p:cTn id="434" presetID="22" presetClass="entr" presetSubtype="8" fill="hold" nodeType="afterEffect">
                                  <p:stCondLst>
                                    <p:cond delay="0"/>
                                  </p:stCondLst>
                                  <p:childTnLst>
                                    <p:set>
                                      <p:cBhvr>
                                        <p:cTn id="435" dur="1" fill="hold">
                                          <p:stCondLst>
                                            <p:cond delay="0"/>
                                          </p:stCondLst>
                                        </p:cTn>
                                        <p:tgtEl>
                                          <p:spTgt spid="193"/>
                                        </p:tgtEl>
                                        <p:attrNameLst>
                                          <p:attrName>style.visibility</p:attrName>
                                        </p:attrNameLst>
                                      </p:cBhvr>
                                      <p:to>
                                        <p:strVal val="visible"/>
                                      </p:to>
                                    </p:set>
                                    <p:animEffect transition="in" filter="wipe(left)">
                                      <p:cBhvr>
                                        <p:cTn id="43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4" grpId="0"/>
      <p:bldP spid="175" grpId="0"/>
      <p:bldP spid="180" grpId="0"/>
      <p:bldP spid="181" grpId="0"/>
      <p:bldP spid="186" grpId="0"/>
      <p:bldP spid="187" grpId="0"/>
      <p:bldP spid="191" grpId="0"/>
      <p:bldP spid="1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4732600" y="3717032"/>
            <a:ext cx="1080120" cy="7891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5" idx="5"/>
          </p:cNvCxnSpPr>
          <p:nvPr/>
        </p:nvCxnSpPr>
        <p:spPr>
          <a:xfrm flipV="1">
            <a:off x="2608754" y="3653875"/>
            <a:ext cx="1403766" cy="8523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执行方式</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44168" y="3103102"/>
            <a:ext cx="522058" cy="52205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 name="直接连接符 2"/>
          <p:cNvCxnSpPr>
            <a:stCxn id="6" idx="5"/>
          </p:cNvCxnSpPr>
          <p:nvPr/>
        </p:nvCxnSpPr>
        <p:spPr>
          <a:xfrm>
            <a:off x="1281716" y="3540650"/>
            <a:ext cx="504965" cy="4644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6"/>
          <p:cNvSpPr txBox="1">
            <a:spLocks noChangeArrowheads="1"/>
          </p:cNvSpPr>
          <p:nvPr/>
        </p:nvSpPr>
        <p:spPr bwMode="auto">
          <a:xfrm>
            <a:off x="1626178" y="4797152"/>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18" name="直接连接符 17"/>
          <p:cNvCxnSpPr/>
          <p:nvPr/>
        </p:nvCxnSpPr>
        <p:spPr>
          <a:xfrm flipV="1">
            <a:off x="2140312" y="3173144"/>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501569" y="3173143"/>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820323" y="3389167"/>
            <a:ext cx="288032" cy="288032"/>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p:cNvGrpSpPr/>
          <p:nvPr/>
        </p:nvGrpSpPr>
        <p:grpSpPr>
          <a:xfrm>
            <a:off x="1733661" y="3631087"/>
            <a:ext cx="1044115" cy="10441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TextBox 15"/>
          <p:cNvSpPr txBox="1"/>
          <p:nvPr/>
        </p:nvSpPr>
        <p:spPr>
          <a:xfrm>
            <a:off x="1535638" y="3995772"/>
            <a:ext cx="1524000" cy="338554"/>
          </a:xfrm>
          <a:prstGeom prst="rect">
            <a:avLst/>
          </a:prstGeom>
          <a:noFill/>
        </p:spPr>
        <p:txBody>
          <a:bodyPr>
            <a:spAutoFit/>
          </a:bodyPr>
          <a:lstStyle/>
          <a:p>
            <a:pPr algn="ctr"/>
            <a:r>
              <a:rPr lang="zh-CN" altLang="en-US" sz="1600" b="1" dirty="0">
                <a:latin typeface="微软雅黑" panose="020B0503020204020204" pitchFamily="34" charset="-122"/>
                <a:ea typeface="微软雅黑" panose="020B0503020204020204" pitchFamily="34" charset="-122"/>
              </a:rPr>
              <a:t>日常安排</a:t>
            </a:r>
            <a:r>
              <a:rPr lang="en-US" sz="1050" dirty="0">
                <a:latin typeface="微软雅黑" panose="020B0503020204020204" pitchFamily="34" charset="-122"/>
                <a:ea typeface="微软雅黑" panose="020B0503020204020204" pitchFamily="34" charset="-122"/>
                <a:cs typeface="Open Sans" panose="020B0606030504020204" pitchFamily="34" charset="0"/>
              </a:rPr>
              <a:t>. </a:t>
            </a:r>
          </a:p>
        </p:txBody>
      </p:sp>
      <p:sp>
        <p:nvSpPr>
          <p:cNvPr id="34" name="TextBox 6"/>
          <p:cNvSpPr txBox="1">
            <a:spLocks noChangeArrowheads="1"/>
          </p:cNvSpPr>
          <p:nvPr/>
        </p:nvSpPr>
        <p:spPr bwMode="auto">
          <a:xfrm>
            <a:off x="3526996" y="1772816"/>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35" name="直接连接符 34"/>
          <p:cNvCxnSpPr/>
          <p:nvPr/>
        </p:nvCxnSpPr>
        <p:spPr>
          <a:xfrm flipH="1">
            <a:off x="4184941" y="4060889"/>
            <a:ext cx="125135" cy="688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3508464" y="4666616"/>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85441" y="4677811"/>
            <a:ext cx="238682" cy="238682"/>
            <a:chOff x="304800" y="673100"/>
            <a:chExt cx="4000500" cy="4000500"/>
          </a:xfrm>
          <a:effectLst>
            <a:outerShdw blurRad="317500" dist="1905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526466" y="2672916"/>
            <a:ext cx="1404156" cy="1404156"/>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TextBox 27"/>
          <p:cNvSpPr txBox="1"/>
          <p:nvPr/>
        </p:nvSpPr>
        <p:spPr>
          <a:xfrm>
            <a:off x="3424624" y="3222929"/>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行动策略</a:t>
            </a:r>
            <a:r>
              <a:rPr lang="en-US" sz="1100" dirty="0">
                <a:latin typeface="微软雅黑" panose="020B0503020204020204" pitchFamily="34" charset="-122"/>
                <a:ea typeface="微软雅黑" panose="020B0503020204020204" pitchFamily="34" charset="-122"/>
                <a:cs typeface="Open Sans" panose="020B0606030504020204" pitchFamily="34" charset="0"/>
              </a:rPr>
              <a:t> </a:t>
            </a:r>
          </a:p>
        </p:txBody>
      </p:sp>
      <p:grpSp>
        <p:nvGrpSpPr>
          <p:cNvPr id="43" name="组合 42"/>
          <p:cNvGrpSpPr/>
          <p:nvPr/>
        </p:nvGrpSpPr>
        <p:grpSpPr>
          <a:xfrm>
            <a:off x="5380672" y="3356992"/>
            <a:ext cx="1656184" cy="165618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45"/>
          <p:cNvSpPr txBox="1"/>
          <p:nvPr/>
        </p:nvSpPr>
        <p:spPr>
          <a:xfrm>
            <a:off x="5470682" y="4009710"/>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客户服务</a:t>
            </a:r>
            <a:r>
              <a:rPr lang="en-US" sz="1100" dirty="0">
                <a:latin typeface="微软雅黑" panose="020B0503020204020204" pitchFamily="34" charset="-122"/>
                <a:ea typeface="微软雅黑" panose="020B0503020204020204" pitchFamily="34" charset="-122"/>
                <a:cs typeface="Open Sans" panose="020B0606030504020204" pitchFamily="34" charset="0"/>
              </a:rPr>
              <a:t>.</a:t>
            </a:r>
          </a:p>
        </p:txBody>
      </p:sp>
      <p:sp>
        <p:nvSpPr>
          <p:cNvPr id="47" name="TextBox 6"/>
          <p:cNvSpPr txBox="1">
            <a:spLocks noChangeArrowheads="1"/>
          </p:cNvSpPr>
          <p:nvPr/>
        </p:nvSpPr>
        <p:spPr bwMode="auto">
          <a:xfrm>
            <a:off x="5471212" y="5190291"/>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48" name="直接连接符 47"/>
          <p:cNvCxnSpPr/>
          <p:nvPr/>
        </p:nvCxnSpPr>
        <p:spPr>
          <a:xfrm flipV="1">
            <a:off x="6064748" y="2869286"/>
            <a:ext cx="180020" cy="4877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6172760" y="2636713"/>
            <a:ext cx="288032" cy="288032"/>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a:stCxn id="44" idx="6"/>
          </p:cNvCxnSpPr>
          <p:nvPr/>
        </p:nvCxnSpPr>
        <p:spPr>
          <a:xfrm flipV="1">
            <a:off x="7036856" y="3533183"/>
            <a:ext cx="864096" cy="6519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567384" y="1799288"/>
            <a:ext cx="2133768" cy="213376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7" name="TextBox 56"/>
          <p:cNvSpPr txBox="1"/>
          <p:nvPr/>
        </p:nvSpPr>
        <p:spPr>
          <a:xfrm>
            <a:off x="7835114" y="2654092"/>
            <a:ext cx="152400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后勤保障</a:t>
            </a:r>
            <a:endParaRPr lang="en-US" sz="11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6"/>
          <p:cNvSpPr txBox="1">
            <a:spLocks noChangeArrowheads="1"/>
          </p:cNvSpPr>
          <p:nvPr/>
        </p:nvSpPr>
        <p:spPr bwMode="auto">
          <a:xfrm>
            <a:off x="7991492" y="4149080"/>
            <a:ext cx="17456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64" name="直接连接符 63"/>
          <p:cNvCxnSpPr/>
          <p:nvPr/>
        </p:nvCxnSpPr>
        <p:spPr>
          <a:xfrm>
            <a:off x="9629144" y="2524254"/>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0709264" y="2569549"/>
            <a:ext cx="432048" cy="432048"/>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8" name="直接连接符 67"/>
          <p:cNvCxnSpPr>
            <a:stCxn id="67" idx="7"/>
          </p:cNvCxnSpPr>
          <p:nvPr/>
        </p:nvCxnSpPr>
        <p:spPr>
          <a:xfrm flipV="1">
            <a:off x="11071373" y="1849470"/>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1429344" y="1700808"/>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2" name="直接连接符 7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53" presetClass="entr" presetSubtype="16"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par>
                          <p:cTn id="83" fill="hold">
                            <p:stCondLst>
                              <p:cond delay="5500"/>
                            </p:stCondLst>
                            <p:childTnLst>
                              <p:par>
                                <p:cTn id="84" presetID="22" presetClass="entr" presetSubtype="4"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500"/>
                                        <p:tgtEl>
                                          <p:spTgt spid="36"/>
                                        </p:tgtEl>
                                      </p:cBhvr>
                                    </p:animEffect>
                                  </p:childTnLst>
                                </p:cTn>
                              </p:par>
                            </p:childTnLst>
                          </p:cTn>
                        </p:par>
                        <p:par>
                          <p:cTn id="87" fill="hold">
                            <p:stCondLst>
                              <p:cond delay="6000"/>
                            </p:stCondLst>
                            <p:childTnLst>
                              <p:par>
                                <p:cTn id="88" presetID="22" presetClass="entr" presetSubtype="1" fill="hold"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6500"/>
                            </p:stCondLst>
                            <p:childTnLst>
                              <p:par>
                                <p:cTn id="92" presetID="53" presetClass="entr" presetSubtype="16" fill="hold" nodeType="after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childTnLst>
                          </p:cTn>
                        </p:par>
                        <p:par>
                          <p:cTn id="97" fill="hold">
                            <p:stCondLst>
                              <p:cond delay="7000"/>
                            </p:stCondLst>
                            <p:childTnLst>
                              <p:par>
                                <p:cTn id="98" presetID="53" presetClass="entr" presetSubtype="16"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animEffect transition="in" filter="fade">
                                      <p:cBhvr>
                                        <p:cTn id="102" dur="500"/>
                                        <p:tgtEl>
                                          <p:spTgt spid="46"/>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childTnLst>
                          </p:cTn>
                        </p:par>
                        <p:par>
                          <p:cTn id="108" fill="hold">
                            <p:stCondLst>
                              <p:cond delay="7500"/>
                            </p:stCondLst>
                            <p:childTnLst>
                              <p:par>
                                <p:cTn id="109" presetID="22" presetClass="entr" presetSubtype="4"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500"/>
                                        <p:tgtEl>
                                          <p:spTgt spid="48"/>
                                        </p:tgtEl>
                                      </p:cBhvr>
                                    </p:animEffect>
                                  </p:childTnLst>
                                </p:cTn>
                              </p:par>
                              <p:par>
                                <p:cTn id="112" presetID="53" presetClass="entr" presetSubtype="16" fill="hold"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childTnLst>
                          </p:cTn>
                        </p:par>
                        <p:par>
                          <p:cTn id="117" fill="hold">
                            <p:stCondLst>
                              <p:cond delay="8000"/>
                            </p:stCondLst>
                            <p:childTnLst>
                              <p:par>
                                <p:cTn id="118" presetID="22" presetClass="entr" presetSubtype="4"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down)">
                                      <p:cBhvr>
                                        <p:cTn id="120" dur="500"/>
                                        <p:tgtEl>
                                          <p:spTgt spid="42"/>
                                        </p:tgtEl>
                                      </p:cBhvr>
                                    </p:animEffect>
                                  </p:childTnLst>
                                </p:cTn>
                              </p:par>
                            </p:childTnLst>
                          </p:cTn>
                        </p:par>
                        <p:par>
                          <p:cTn id="121" fill="hold">
                            <p:stCondLst>
                              <p:cond delay="8500"/>
                            </p:stCondLst>
                            <p:childTnLst>
                              <p:par>
                                <p:cTn id="122" presetID="53" presetClass="entr" presetSubtype="16" fill="hold" nodeType="afterEffect">
                                  <p:stCondLst>
                                    <p:cond delay="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Effect transition="in" filter="fade">
                                      <p:cBhvr>
                                        <p:cTn id="126" dur="500"/>
                                        <p:tgtEl>
                                          <p:spTgt spid="54"/>
                                        </p:tgtEl>
                                      </p:cBhvr>
                                    </p:animEffect>
                                  </p:childTnLst>
                                </p:cTn>
                              </p:par>
                            </p:childTnLst>
                          </p:cTn>
                        </p:par>
                        <p:par>
                          <p:cTn id="127" fill="hold">
                            <p:stCondLst>
                              <p:cond delay="9000"/>
                            </p:stCondLst>
                            <p:childTnLst>
                              <p:par>
                                <p:cTn id="128" presetID="53" presetClass="entr" presetSubtype="16"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 calcmode="lin" valueType="num">
                                      <p:cBhvr>
                                        <p:cTn id="130" dur="500" fill="hold"/>
                                        <p:tgtEl>
                                          <p:spTgt spid="57"/>
                                        </p:tgtEl>
                                        <p:attrNameLst>
                                          <p:attrName>ppt_w</p:attrName>
                                        </p:attrNameLst>
                                      </p:cBhvr>
                                      <p:tavLst>
                                        <p:tav tm="0">
                                          <p:val>
                                            <p:fltVal val="0"/>
                                          </p:val>
                                        </p:tav>
                                        <p:tav tm="100000">
                                          <p:val>
                                            <p:strVal val="#ppt_w"/>
                                          </p:val>
                                        </p:tav>
                                      </p:tavLst>
                                    </p:anim>
                                    <p:anim calcmode="lin" valueType="num">
                                      <p:cBhvr>
                                        <p:cTn id="131" dur="500" fill="hold"/>
                                        <p:tgtEl>
                                          <p:spTgt spid="57"/>
                                        </p:tgtEl>
                                        <p:attrNameLst>
                                          <p:attrName>ppt_h</p:attrName>
                                        </p:attrNameLst>
                                      </p:cBhvr>
                                      <p:tavLst>
                                        <p:tav tm="0">
                                          <p:val>
                                            <p:fltVal val="0"/>
                                          </p:val>
                                        </p:tav>
                                        <p:tav tm="100000">
                                          <p:val>
                                            <p:strVal val="#ppt_h"/>
                                          </p:val>
                                        </p:tav>
                                      </p:tavLst>
                                    </p:anim>
                                    <p:animEffect transition="in" filter="fade">
                                      <p:cBhvr>
                                        <p:cTn id="132" dur="500"/>
                                        <p:tgtEl>
                                          <p:spTgt spid="57"/>
                                        </p:tgtEl>
                                      </p:cBhvr>
                                    </p:animEffect>
                                  </p:childTnLst>
                                </p:cTn>
                              </p:par>
                              <p:par>
                                <p:cTn id="133" presetID="42" presetClass="entr" presetSubtype="0"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1000"/>
                                        <p:tgtEl>
                                          <p:spTgt spid="58"/>
                                        </p:tgtEl>
                                      </p:cBhvr>
                                    </p:animEffect>
                                    <p:anim calcmode="lin" valueType="num">
                                      <p:cBhvr>
                                        <p:cTn id="136" dur="1000" fill="hold"/>
                                        <p:tgtEl>
                                          <p:spTgt spid="58"/>
                                        </p:tgtEl>
                                        <p:attrNameLst>
                                          <p:attrName>ppt_x</p:attrName>
                                        </p:attrNameLst>
                                      </p:cBhvr>
                                      <p:tavLst>
                                        <p:tav tm="0">
                                          <p:val>
                                            <p:strVal val="#ppt_x"/>
                                          </p:val>
                                        </p:tav>
                                        <p:tav tm="100000">
                                          <p:val>
                                            <p:strVal val="#ppt_x"/>
                                          </p:val>
                                        </p:tav>
                                      </p:tavLst>
                                    </p:anim>
                                    <p:anim calcmode="lin" valueType="num">
                                      <p:cBhvr>
                                        <p:cTn id="137" dur="1000" fill="hold"/>
                                        <p:tgtEl>
                                          <p:spTgt spid="58"/>
                                        </p:tgtEl>
                                        <p:attrNameLst>
                                          <p:attrName>ppt_y</p:attrName>
                                        </p:attrNameLst>
                                      </p:cBhvr>
                                      <p:tavLst>
                                        <p:tav tm="0">
                                          <p:val>
                                            <p:strVal val="#ppt_y+.1"/>
                                          </p:val>
                                        </p:tav>
                                        <p:tav tm="100000">
                                          <p:val>
                                            <p:strVal val="#ppt_y"/>
                                          </p:val>
                                        </p:tav>
                                      </p:tavLst>
                                    </p:anim>
                                  </p:childTnLst>
                                </p:cTn>
                              </p:par>
                            </p:childTnLst>
                          </p:cTn>
                        </p:par>
                        <p:par>
                          <p:cTn id="138" fill="hold">
                            <p:stCondLst>
                              <p:cond delay="9500"/>
                            </p:stCondLst>
                            <p:childTnLst>
                              <p:par>
                                <p:cTn id="139" presetID="22" presetClass="entr" presetSubtype="1" fill="hold"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up)">
                                      <p:cBhvr>
                                        <p:cTn id="141" dur="500"/>
                                        <p:tgtEl>
                                          <p:spTgt spid="64"/>
                                        </p:tgtEl>
                                      </p:cBhvr>
                                    </p:animEffect>
                                  </p:childTnLst>
                                </p:cTn>
                              </p:par>
                              <p:par>
                                <p:cTn id="142" presetID="53" presetClass="entr" presetSubtype="16"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p:cTn id="144" dur="500" fill="hold"/>
                                        <p:tgtEl>
                                          <p:spTgt spid="65"/>
                                        </p:tgtEl>
                                        <p:attrNameLst>
                                          <p:attrName>ppt_w</p:attrName>
                                        </p:attrNameLst>
                                      </p:cBhvr>
                                      <p:tavLst>
                                        <p:tav tm="0">
                                          <p:val>
                                            <p:fltVal val="0"/>
                                          </p:val>
                                        </p:tav>
                                        <p:tav tm="100000">
                                          <p:val>
                                            <p:strVal val="#ppt_w"/>
                                          </p:val>
                                        </p:tav>
                                      </p:tavLst>
                                    </p:anim>
                                    <p:anim calcmode="lin" valueType="num">
                                      <p:cBhvr>
                                        <p:cTn id="145" dur="500" fill="hold"/>
                                        <p:tgtEl>
                                          <p:spTgt spid="65"/>
                                        </p:tgtEl>
                                        <p:attrNameLst>
                                          <p:attrName>ppt_h</p:attrName>
                                        </p:attrNameLst>
                                      </p:cBhvr>
                                      <p:tavLst>
                                        <p:tav tm="0">
                                          <p:val>
                                            <p:fltVal val="0"/>
                                          </p:val>
                                        </p:tav>
                                        <p:tav tm="100000">
                                          <p:val>
                                            <p:strVal val="#ppt_h"/>
                                          </p:val>
                                        </p:tav>
                                      </p:tavLst>
                                    </p:anim>
                                    <p:animEffect transition="in" filter="fade">
                                      <p:cBhvr>
                                        <p:cTn id="146" dur="500"/>
                                        <p:tgtEl>
                                          <p:spTgt spid="65"/>
                                        </p:tgtEl>
                                      </p:cBhvr>
                                    </p:animEffect>
                                  </p:childTnLst>
                                </p:cTn>
                              </p:par>
                            </p:childTnLst>
                          </p:cTn>
                        </p:par>
                        <p:par>
                          <p:cTn id="147" fill="hold">
                            <p:stCondLst>
                              <p:cond delay="10000"/>
                            </p:stCondLst>
                            <p:childTnLst>
                              <p:par>
                                <p:cTn id="148" presetID="22" presetClass="entr" presetSubtype="4" fill="hold" nodeType="after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wipe(down)">
                                      <p:cBhvr>
                                        <p:cTn id="150" dur="500"/>
                                        <p:tgtEl>
                                          <p:spTgt spid="68"/>
                                        </p:tgtEl>
                                      </p:cBhvr>
                                    </p:animEffect>
                                  </p:childTnLst>
                                </p:cTn>
                              </p:par>
                              <p:par>
                                <p:cTn id="151" presetID="53" presetClass="entr" presetSubtype="16" fill="hold" nodeType="with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0500"/>
                            </p:stCondLst>
                            <p:childTnLst>
                              <p:par>
                                <p:cTn id="157" presetID="22" presetClass="entr" presetSubtype="8" fill="hold"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wipe(left)">
                                      <p:cBhvr>
                                        <p:cTn id="15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7" grpId="0"/>
      <p:bldP spid="16" grpId="0"/>
      <p:bldP spid="34" grpId="0"/>
      <p:bldP spid="28" grpId="0"/>
      <p:bldP spid="46" grpId="0"/>
      <p:bldP spid="47" grpId="0"/>
      <p:bldP spid="57"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利润来源分析</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24979" y="1834699"/>
            <a:ext cx="6120680" cy="3682533"/>
            <a:chOff x="3022028" y="1587732"/>
            <a:chExt cx="6120680" cy="3682533"/>
          </a:xfrm>
        </p:grpSpPr>
        <p:pic>
          <p:nvPicPr>
            <p:cNvPr id="5"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937348" y="2060861"/>
              <a:ext cx="4320480" cy="2376251"/>
            </a:xfrm>
            <a:prstGeom prst="rect">
              <a:avLst/>
            </a:prstGeom>
            <a:blipFill>
              <a:blip r:embed="rId4">
                <a:extLst>
                  <a:ext uri="{BEBA8EAE-BF5A-486C-A8C5-ECC9F3942E4B}">
                    <a14:imgProps xmlns:a14="http://schemas.microsoft.com/office/drawing/2010/main">
                      <a14:imgLayer r:embed="rId5">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968649" y="2748407"/>
            <a:ext cx="824609" cy="824609"/>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961683" y="3865612"/>
            <a:ext cx="824609" cy="824609"/>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968649" y="4913211"/>
            <a:ext cx="824609" cy="824609"/>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981426" y="1740295"/>
            <a:ext cx="824609" cy="824609"/>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标题 11"/>
          <p:cNvSpPr txBox="1"/>
          <p:nvPr/>
        </p:nvSpPr>
        <p:spPr>
          <a:xfrm>
            <a:off x="6961683" y="1932557"/>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01</a:t>
            </a:r>
            <a:endParaRPr lang="zh-CN" altLang="en-US" dirty="0">
              <a:latin typeface="Impact MT Std" pitchFamily="34" charset="0"/>
              <a:ea typeface="微软雅黑" panose="020B0503020204020204" pitchFamily="34" charset="-122"/>
            </a:endParaRPr>
          </a:p>
        </p:txBody>
      </p:sp>
      <p:sp>
        <p:nvSpPr>
          <p:cNvPr id="20" name="标题 11"/>
          <p:cNvSpPr txBox="1"/>
          <p:nvPr/>
        </p:nvSpPr>
        <p:spPr>
          <a:xfrm>
            <a:off x="7001170" y="2940669"/>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02</a:t>
            </a:r>
            <a:endParaRPr lang="zh-CN" altLang="en-US" dirty="0">
              <a:latin typeface="Impact MT Std" pitchFamily="34" charset="0"/>
              <a:ea typeface="微软雅黑" panose="020B0503020204020204" pitchFamily="34" charset="-122"/>
            </a:endParaRPr>
          </a:p>
        </p:txBody>
      </p:sp>
      <p:sp>
        <p:nvSpPr>
          <p:cNvPr id="21" name="标题 11"/>
          <p:cNvSpPr txBox="1"/>
          <p:nvPr/>
        </p:nvSpPr>
        <p:spPr>
          <a:xfrm>
            <a:off x="6961683" y="4086200"/>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03</a:t>
            </a:r>
            <a:endParaRPr lang="zh-CN" altLang="en-US" dirty="0">
              <a:latin typeface="Impact MT Std" pitchFamily="34" charset="0"/>
              <a:ea typeface="微软雅黑" panose="020B0503020204020204" pitchFamily="34" charset="-122"/>
            </a:endParaRPr>
          </a:p>
        </p:txBody>
      </p:sp>
      <p:sp>
        <p:nvSpPr>
          <p:cNvPr id="22" name="标题 11"/>
          <p:cNvSpPr txBox="1"/>
          <p:nvPr/>
        </p:nvSpPr>
        <p:spPr>
          <a:xfrm>
            <a:off x="6985699" y="5105473"/>
            <a:ext cx="807559" cy="5715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Impact MT Std" pitchFamily="34" charset="0"/>
                <a:ea typeface="微软雅黑" panose="020B0503020204020204" pitchFamily="34" charset="-122"/>
              </a:rPr>
              <a:t>04</a:t>
            </a:r>
            <a:endParaRPr lang="zh-CN" altLang="en-US" dirty="0">
              <a:latin typeface="Impact MT Std" pitchFamily="34" charset="0"/>
              <a:ea typeface="微软雅黑" panose="020B0503020204020204" pitchFamily="34" charset="-122"/>
            </a:endParaRPr>
          </a:p>
        </p:txBody>
      </p:sp>
      <p:sp>
        <p:nvSpPr>
          <p:cNvPr id="23" name="标题 11"/>
          <p:cNvSpPr txBox="1"/>
          <p:nvPr/>
        </p:nvSpPr>
        <p:spPr>
          <a:xfrm>
            <a:off x="7952810" y="19797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4" name="标题 11"/>
          <p:cNvSpPr txBox="1"/>
          <p:nvPr/>
        </p:nvSpPr>
        <p:spPr>
          <a:xfrm>
            <a:off x="7952810" y="16288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25" name="标题 11"/>
          <p:cNvSpPr txBox="1"/>
          <p:nvPr/>
        </p:nvSpPr>
        <p:spPr>
          <a:xfrm>
            <a:off x="7952810" y="5368652"/>
            <a:ext cx="3456384"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6" name="标题 11"/>
          <p:cNvSpPr txBox="1"/>
          <p:nvPr/>
        </p:nvSpPr>
        <p:spPr>
          <a:xfrm>
            <a:off x="7952810" y="501774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27" name="标题 11"/>
          <p:cNvSpPr txBox="1"/>
          <p:nvPr/>
        </p:nvSpPr>
        <p:spPr>
          <a:xfrm>
            <a:off x="7952810" y="3059832"/>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28" name="标题 11"/>
          <p:cNvSpPr txBox="1"/>
          <p:nvPr/>
        </p:nvSpPr>
        <p:spPr>
          <a:xfrm>
            <a:off x="7952810" y="270892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29" name="标题 11"/>
          <p:cNvSpPr txBox="1"/>
          <p:nvPr/>
        </p:nvSpPr>
        <p:spPr>
          <a:xfrm>
            <a:off x="7952810" y="4144516"/>
            <a:ext cx="343388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0" name="标题 11"/>
          <p:cNvSpPr txBox="1"/>
          <p:nvPr/>
        </p:nvSpPr>
        <p:spPr>
          <a:xfrm>
            <a:off x="7952810" y="379360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cxnSp>
        <p:nvCxnSpPr>
          <p:cNvPr id="31" name="直接连接符 3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par>
                                <p:cTn id="21" presetID="53" presetClass="entr" presetSubtype="16"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par>
                                <p:cTn id="26" presetID="64" presetClass="path" presetSubtype="0" fill="hold" nodeType="withEffect">
                                  <p:stCondLst>
                                    <p:cond delay="500"/>
                                  </p:stCondLst>
                                  <p:childTnLst>
                                    <p:animMotion origin="layout" path="M 4.4657E-6 3.7037E-6 L -0.71249 -0.67223 " pathEditMode="relative" rAng="0" ptsTypes="AA">
                                      <p:cBhvr>
                                        <p:cTn id="27" dur="1000" spd="-100000" fill="hold"/>
                                        <p:tgtEl>
                                          <p:spTgt spid="16"/>
                                        </p:tgtEl>
                                        <p:attrNameLst>
                                          <p:attrName>ppt_x</p:attrName>
                                          <p:attrName>ppt_y</p:attrName>
                                        </p:attrNameLst>
                                      </p:cBhvr>
                                      <p:rCtr x="-35624" y="-33611"/>
                                    </p:animMotion>
                                  </p:childTnLst>
                                </p:cTn>
                              </p:par>
                              <p:par>
                                <p:cTn id="28" presetID="42" presetClass="entr" presetSubtype="0"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1" presetClass="entr" presetSubtype="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childTnLst>
                                </p:cTn>
                              </p:par>
                              <p:par>
                                <p:cTn id="35" presetID="53" presetClass="entr" presetSubtype="16"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par>
                                <p:cTn id="40" presetID="64" presetClass="path" presetSubtype="0" fill="hold" nodeType="withEffect">
                                  <p:stCondLst>
                                    <p:cond delay="500"/>
                                  </p:stCondLst>
                                  <p:childTnLst>
                                    <p:animMotion origin="layout" path="M -1.05167E-6 1.11111E-6 L -0.71248 -0.67222 " pathEditMode="relative" rAng="0" ptsTypes="AA">
                                      <p:cBhvr>
                                        <p:cTn id="41" dur="1000" spd="-100000" fill="hold"/>
                                        <p:tgtEl>
                                          <p:spTgt spid="7"/>
                                        </p:tgtEl>
                                        <p:attrNameLst>
                                          <p:attrName>ppt_x</p:attrName>
                                          <p:attrName>ppt_y</p:attrName>
                                        </p:attrNameLst>
                                      </p:cBhvr>
                                      <p:rCtr x="-35624" y="-33611"/>
                                    </p:animMotion>
                                  </p:childTnLst>
                                </p:cTn>
                              </p:par>
                              <p:par>
                                <p:cTn id="42" presetID="42" presetClass="entr" presetSubtype="0" fill="hold" grpId="0" nodeType="with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1" presetClass="entr" presetSubtype="0" fill="hold" nodeType="withEffect">
                                  <p:stCondLst>
                                    <p:cond delay="1000"/>
                                  </p:stCondLst>
                                  <p:childTnLst>
                                    <p:set>
                                      <p:cBhvr>
                                        <p:cTn id="48" dur="1" fill="hold">
                                          <p:stCondLst>
                                            <p:cond delay="0"/>
                                          </p:stCondLst>
                                        </p:cTn>
                                        <p:tgtEl>
                                          <p:spTgt spid="10"/>
                                        </p:tgtEl>
                                        <p:attrNameLst>
                                          <p:attrName>style.visibility</p:attrName>
                                        </p:attrNameLst>
                                      </p:cBhvr>
                                      <p:to>
                                        <p:strVal val="visible"/>
                                      </p:to>
                                    </p:set>
                                  </p:childTnLst>
                                </p:cTn>
                              </p:par>
                              <p:par>
                                <p:cTn id="49" presetID="53" presetClass="entr" presetSubtype="16" fill="hold" nodeType="with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64" presetClass="path" presetSubtype="0" fill="hold" nodeType="withEffect">
                                  <p:stCondLst>
                                    <p:cond delay="1000"/>
                                  </p:stCondLst>
                                  <p:childTnLst>
                                    <p:animMotion origin="layout" path="M -1.05167E-6 -4.07407E-6 L -0.71248 -0.67222 " pathEditMode="relative" rAng="0" ptsTypes="AA">
                                      <p:cBhvr>
                                        <p:cTn id="55" dur="1000" spd="-100000" fill="hold"/>
                                        <p:tgtEl>
                                          <p:spTgt spid="10"/>
                                        </p:tgtEl>
                                        <p:attrNameLst>
                                          <p:attrName>ppt_x</p:attrName>
                                          <p:attrName>ppt_y</p:attrName>
                                        </p:attrNameLst>
                                      </p:cBhvr>
                                      <p:rCtr x="-35624" y="-33611"/>
                                    </p:animMotion>
                                  </p:childTnLst>
                                </p:cTn>
                              </p:par>
                              <p:par>
                                <p:cTn id="56" presetID="42" presetClass="entr" presetSubtype="0" fill="hold" grpId="0" nodeType="withEffect">
                                  <p:stCondLst>
                                    <p:cond delay="1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1" presetClass="entr" presetSubtype="0" fill="hold" nodeType="withEffect">
                                  <p:stCondLst>
                                    <p:cond delay="1500"/>
                                  </p:stCondLst>
                                  <p:childTnLst>
                                    <p:set>
                                      <p:cBhvr>
                                        <p:cTn id="62" dur="1" fill="hold">
                                          <p:stCondLst>
                                            <p:cond delay="0"/>
                                          </p:stCondLst>
                                        </p:cTn>
                                        <p:tgtEl>
                                          <p:spTgt spid="13"/>
                                        </p:tgtEl>
                                        <p:attrNameLst>
                                          <p:attrName>style.visibility</p:attrName>
                                        </p:attrNameLst>
                                      </p:cBhvr>
                                      <p:to>
                                        <p:strVal val="visible"/>
                                      </p:to>
                                    </p:set>
                                  </p:childTnLst>
                                </p:cTn>
                              </p:par>
                              <p:par>
                                <p:cTn id="63" presetID="53" presetClass="entr" presetSubtype="16" fill="hold" nodeType="withEffect">
                                  <p:stCondLst>
                                    <p:cond delay="15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Effect transition="in" filter="fade">
                                      <p:cBhvr>
                                        <p:cTn id="67" dur="1000"/>
                                        <p:tgtEl>
                                          <p:spTgt spid="13"/>
                                        </p:tgtEl>
                                      </p:cBhvr>
                                    </p:animEffect>
                                  </p:childTnLst>
                                </p:cTn>
                              </p:par>
                              <p:par>
                                <p:cTn id="68" presetID="64" presetClass="path" presetSubtype="0" fill="hold" nodeType="withEffect">
                                  <p:stCondLst>
                                    <p:cond delay="1500"/>
                                  </p:stCondLst>
                                  <p:childTnLst>
                                    <p:animMotion origin="layout" path="M -2.62137E-6 -4.81481E-6 L -0.71248 -0.67222 " pathEditMode="relative" rAng="0" ptsTypes="AA">
                                      <p:cBhvr>
                                        <p:cTn id="69" dur="1000" spd="-100000" fill="hold"/>
                                        <p:tgtEl>
                                          <p:spTgt spid="13"/>
                                        </p:tgtEl>
                                        <p:attrNameLst>
                                          <p:attrName>ppt_x</p:attrName>
                                          <p:attrName>ppt_y</p:attrName>
                                        </p:attrNameLst>
                                      </p:cBhvr>
                                      <p:rCtr x="-35624" y="-33611"/>
                                    </p:animMotion>
                                  </p:childTnLst>
                                </p:cTn>
                              </p:par>
                              <p:par>
                                <p:cTn id="70" presetID="42" presetClass="entr" presetSubtype="0" fill="hold" grpId="0" nodeType="withEffect">
                                  <p:stCondLst>
                                    <p:cond delay="200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50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100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50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childTnLst>
                          </p:cTn>
                        </p:par>
                        <p:par>
                          <p:cTn id="115" fill="hold">
                            <p:stCondLst>
                              <p:cond delay="1500"/>
                            </p:stCondLst>
                            <p:childTnLst>
                              <p:par>
                                <p:cTn id="116" presetID="22" presetClass="entr" presetSubtype="8"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left)">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7" idx="5"/>
          </p:cNvCxnSpPr>
          <p:nvPr/>
        </p:nvCxnSpPr>
        <p:spPr>
          <a:xfrm>
            <a:off x="1723725" y="1059477"/>
            <a:ext cx="1565550" cy="641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25812"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4</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729435"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atin typeface="微软雅黑" panose="020B0503020204020204" pitchFamily="34" charset="-122"/>
                <a:ea typeface="微软雅黑" panose="020B0503020204020204" pitchFamily="34" charset="-122"/>
              </a:rPr>
              <a:t>发展前景</a:t>
            </a: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产品开发计划</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市场开拓计划</a:t>
              </a: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五年发展计划</a:t>
              </a: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销售网络布局</a:t>
              </a: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短期盈利计划</a:t>
              </a: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保障措施</a:t>
              </a: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KSO_Shape"/>
          <p:cNvSpPr/>
          <p:nvPr/>
        </p:nvSpPr>
        <p:spPr bwMode="auto">
          <a:xfrm>
            <a:off x="3458673" y="3038388"/>
            <a:ext cx="774337" cy="65818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fltVal val="0.5"/>
                                          </p:val>
                                        </p:tav>
                                        <p:tav tm="100000">
                                          <p:val>
                                            <p:strVal val="#ppt_x"/>
                                          </p:val>
                                        </p:tav>
                                      </p:tavLst>
                                    </p:anim>
                                    <p:anim calcmode="lin" valueType="num">
                                      <p:cBhvr>
                                        <p:cTn id="38" dur="500" fill="hold"/>
                                        <p:tgtEl>
                                          <p:spTgt spid="75"/>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09"/>
                                        </p:tgtEl>
                                        <p:attrNameLst>
                                          <p:attrName>style.visibility</p:attrName>
                                        </p:attrNameLst>
                                      </p:cBhvr>
                                      <p:to>
                                        <p:strVal val="visible"/>
                                      </p:to>
                                    </p:set>
                                    <p:anim calcmode="lin" valueType="num">
                                      <p:cBhvr>
                                        <p:cTn id="90" dur="500" fill="hold"/>
                                        <p:tgtEl>
                                          <p:spTgt spid="109"/>
                                        </p:tgtEl>
                                        <p:attrNameLst>
                                          <p:attrName>ppt_w</p:attrName>
                                        </p:attrNameLst>
                                      </p:cBhvr>
                                      <p:tavLst>
                                        <p:tav tm="0">
                                          <p:val>
                                            <p:fltVal val="0"/>
                                          </p:val>
                                        </p:tav>
                                        <p:tav tm="100000">
                                          <p:val>
                                            <p:strVal val="#ppt_w"/>
                                          </p:val>
                                        </p:tav>
                                      </p:tavLst>
                                    </p:anim>
                                    <p:anim calcmode="lin" valueType="num">
                                      <p:cBhvr>
                                        <p:cTn id="91" dur="500" fill="hold"/>
                                        <p:tgtEl>
                                          <p:spTgt spid="109"/>
                                        </p:tgtEl>
                                        <p:attrNameLst>
                                          <p:attrName>ppt_h</p:attrName>
                                        </p:attrNameLst>
                                      </p:cBhvr>
                                      <p:tavLst>
                                        <p:tav tm="0">
                                          <p:val>
                                            <p:fltVal val="0"/>
                                          </p:val>
                                        </p:tav>
                                        <p:tav tm="100000">
                                          <p:val>
                                            <p:strVal val="#ppt_h"/>
                                          </p:val>
                                        </p:tav>
                                      </p:tavLst>
                                    </p:anim>
                                    <p:animEffect transition="in" filter="fade">
                                      <p:cBhvr>
                                        <p:cTn id="92" dur="500"/>
                                        <p:tgtEl>
                                          <p:spTgt spid="109"/>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9"/>
                                        </p:tgtEl>
                                        <p:attrNameLst>
                                          <p:attrName>style.visibility</p:attrName>
                                        </p:attrNameLst>
                                      </p:cBhvr>
                                      <p:to>
                                        <p:strVal val="visible"/>
                                      </p:to>
                                    </p:set>
                                    <p:anim calcmode="lin" valueType="num">
                                      <p:cBhvr>
                                        <p:cTn id="95" dur="500" fill="hold"/>
                                        <p:tgtEl>
                                          <p:spTgt spid="119"/>
                                        </p:tgtEl>
                                        <p:attrNameLst>
                                          <p:attrName>ppt_w</p:attrName>
                                        </p:attrNameLst>
                                      </p:cBhvr>
                                      <p:tavLst>
                                        <p:tav tm="0">
                                          <p:val>
                                            <p:fltVal val="0"/>
                                          </p:val>
                                        </p:tav>
                                        <p:tav tm="100000">
                                          <p:val>
                                            <p:strVal val="#ppt_w"/>
                                          </p:val>
                                        </p:tav>
                                      </p:tavLst>
                                    </p:anim>
                                    <p:anim calcmode="lin" valueType="num">
                                      <p:cBhvr>
                                        <p:cTn id="96" dur="500" fill="hold"/>
                                        <p:tgtEl>
                                          <p:spTgt spid="119"/>
                                        </p:tgtEl>
                                        <p:attrNameLst>
                                          <p:attrName>ppt_h</p:attrName>
                                        </p:attrNameLst>
                                      </p:cBhvr>
                                      <p:tavLst>
                                        <p:tav tm="0">
                                          <p:val>
                                            <p:fltVal val="0"/>
                                          </p:val>
                                        </p:tav>
                                        <p:tav tm="100000">
                                          <p:val>
                                            <p:strVal val="#ppt_h"/>
                                          </p:val>
                                        </p:tav>
                                      </p:tavLst>
                                    </p:anim>
                                    <p:animEffect transition="in" filter="fade">
                                      <p:cBhvr>
                                        <p:cTn id="97" dur="500"/>
                                        <p:tgtEl>
                                          <p:spTgt spid="119"/>
                                        </p:tgtEl>
                                      </p:cBhvr>
                                    </p:animEffect>
                                  </p:childTnLst>
                                </p:cTn>
                              </p:par>
                            </p:childTnLst>
                          </p:cTn>
                        </p:par>
                        <p:par>
                          <p:cTn id="98" fill="hold">
                            <p:stCondLst>
                              <p:cond delay="3500"/>
                            </p:stCondLst>
                            <p:childTnLst>
                              <p:par>
                                <p:cTn id="99" presetID="22" presetClass="entr" presetSubtype="4" fill="hold" nodeType="afterEffect">
                                  <p:stCondLst>
                                    <p:cond delay="0"/>
                                  </p:stCondLst>
                                  <p:childTnLst>
                                    <p:set>
                                      <p:cBhvr>
                                        <p:cTn id="100" dur="1" fill="hold">
                                          <p:stCondLst>
                                            <p:cond delay="0"/>
                                          </p:stCondLst>
                                        </p:cTn>
                                        <p:tgtEl>
                                          <p:spTgt spid="2051"/>
                                        </p:tgtEl>
                                        <p:attrNameLst>
                                          <p:attrName>style.visibility</p:attrName>
                                        </p:attrNameLst>
                                      </p:cBhvr>
                                      <p:to>
                                        <p:strVal val="visible"/>
                                      </p:to>
                                    </p:set>
                                    <p:animEffect transition="in" filter="wipe(down)">
                                      <p:cBhvr>
                                        <p:cTn id="101" dur="500"/>
                                        <p:tgtEl>
                                          <p:spTgt spid="2051"/>
                                        </p:tgtEl>
                                      </p:cBhvr>
                                    </p:animEffect>
                                  </p:childTnLst>
                                </p:cTn>
                              </p:par>
                              <p:par>
                                <p:cTn id="102" presetID="53" presetClass="entr" presetSubtype="16" fill="hold" nodeType="withEffect">
                                  <p:stCondLst>
                                    <p:cond delay="0"/>
                                  </p:stCondLst>
                                  <p:childTnLst>
                                    <p:set>
                                      <p:cBhvr>
                                        <p:cTn id="103" dur="1" fill="hold">
                                          <p:stCondLst>
                                            <p:cond delay="0"/>
                                          </p:stCondLst>
                                        </p:cTn>
                                        <p:tgtEl>
                                          <p:spTgt spid="123"/>
                                        </p:tgtEl>
                                        <p:attrNameLst>
                                          <p:attrName>style.visibility</p:attrName>
                                        </p:attrNameLst>
                                      </p:cBhvr>
                                      <p:to>
                                        <p:strVal val="visible"/>
                                      </p:to>
                                    </p:set>
                                    <p:anim calcmode="lin" valueType="num">
                                      <p:cBhvr>
                                        <p:cTn id="104" dur="500" fill="hold"/>
                                        <p:tgtEl>
                                          <p:spTgt spid="123"/>
                                        </p:tgtEl>
                                        <p:attrNameLst>
                                          <p:attrName>ppt_w</p:attrName>
                                        </p:attrNameLst>
                                      </p:cBhvr>
                                      <p:tavLst>
                                        <p:tav tm="0">
                                          <p:val>
                                            <p:fltVal val="0"/>
                                          </p:val>
                                        </p:tav>
                                        <p:tav tm="100000">
                                          <p:val>
                                            <p:strVal val="#ppt_w"/>
                                          </p:val>
                                        </p:tav>
                                      </p:tavLst>
                                    </p:anim>
                                    <p:anim calcmode="lin" valueType="num">
                                      <p:cBhvr>
                                        <p:cTn id="105" dur="500" fill="hold"/>
                                        <p:tgtEl>
                                          <p:spTgt spid="123"/>
                                        </p:tgtEl>
                                        <p:attrNameLst>
                                          <p:attrName>ppt_h</p:attrName>
                                        </p:attrNameLst>
                                      </p:cBhvr>
                                      <p:tavLst>
                                        <p:tav tm="0">
                                          <p:val>
                                            <p:fltVal val="0"/>
                                          </p:val>
                                        </p:tav>
                                        <p:tav tm="100000">
                                          <p:val>
                                            <p:strVal val="#ppt_h"/>
                                          </p:val>
                                        </p:tav>
                                      </p:tavLst>
                                    </p:anim>
                                    <p:animEffect transition="in" filter="fade">
                                      <p:cBhvr>
                                        <p:cTn id="106" dur="500"/>
                                        <p:tgtEl>
                                          <p:spTgt spid="123"/>
                                        </p:tgtEl>
                                      </p:cBhvr>
                                    </p:animEffect>
                                  </p:childTnLst>
                                </p:cTn>
                              </p:par>
                            </p:childTnLst>
                          </p:cTn>
                        </p:par>
                        <p:par>
                          <p:cTn id="107" fill="hold">
                            <p:stCondLst>
                              <p:cond delay="4000"/>
                            </p:stCondLst>
                            <p:childTnLst>
                              <p:par>
                                <p:cTn id="108" presetID="22" presetClass="entr" presetSubtype="1" fill="hold" nodeType="afterEffect">
                                  <p:stCondLst>
                                    <p:cond delay="0"/>
                                  </p:stCondLst>
                                  <p:childTnLst>
                                    <p:set>
                                      <p:cBhvr>
                                        <p:cTn id="109" dur="1" fill="hold">
                                          <p:stCondLst>
                                            <p:cond delay="0"/>
                                          </p:stCondLst>
                                        </p:cTn>
                                        <p:tgtEl>
                                          <p:spTgt spid="2053"/>
                                        </p:tgtEl>
                                        <p:attrNameLst>
                                          <p:attrName>style.visibility</p:attrName>
                                        </p:attrNameLst>
                                      </p:cBhvr>
                                      <p:to>
                                        <p:strVal val="visible"/>
                                      </p:to>
                                    </p:set>
                                    <p:animEffect transition="in" filter="wipe(up)">
                                      <p:cBhvr>
                                        <p:cTn id="110" dur="500"/>
                                        <p:tgtEl>
                                          <p:spTgt spid="2053"/>
                                        </p:tgtEl>
                                      </p:cBhvr>
                                    </p:animEffect>
                                  </p:childTnLst>
                                </p:cTn>
                              </p:par>
                              <p:par>
                                <p:cTn id="111" presetID="53" presetClass="entr" presetSubtype="16" fill="hold" nodeType="withEffect">
                                  <p:stCondLst>
                                    <p:cond delay="0"/>
                                  </p:stCondLst>
                                  <p:childTnLst>
                                    <p:set>
                                      <p:cBhvr>
                                        <p:cTn id="112" dur="1" fill="hold">
                                          <p:stCondLst>
                                            <p:cond delay="0"/>
                                          </p:stCondLst>
                                        </p:cTn>
                                        <p:tgtEl>
                                          <p:spTgt spid="128"/>
                                        </p:tgtEl>
                                        <p:attrNameLst>
                                          <p:attrName>style.visibility</p:attrName>
                                        </p:attrNameLst>
                                      </p:cBhvr>
                                      <p:to>
                                        <p:strVal val="visible"/>
                                      </p:to>
                                    </p:set>
                                    <p:anim calcmode="lin" valueType="num">
                                      <p:cBhvr>
                                        <p:cTn id="113" dur="500" fill="hold"/>
                                        <p:tgtEl>
                                          <p:spTgt spid="128"/>
                                        </p:tgtEl>
                                        <p:attrNameLst>
                                          <p:attrName>ppt_w</p:attrName>
                                        </p:attrNameLst>
                                      </p:cBhvr>
                                      <p:tavLst>
                                        <p:tav tm="0">
                                          <p:val>
                                            <p:fltVal val="0"/>
                                          </p:val>
                                        </p:tav>
                                        <p:tav tm="100000">
                                          <p:val>
                                            <p:strVal val="#ppt_w"/>
                                          </p:val>
                                        </p:tav>
                                      </p:tavLst>
                                    </p:anim>
                                    <p:anim calcmode="lin" valueType="num">
                                      <p:cBhvr>
                                        <p:cTn id="114" dur="500" fill="hold"/>
                                        <p:tgtEl>
                                          <p:spTgt spid="128"/>
                                        </p:tgtEl>
                                        <p:attrNameLst>
                                          <p:attrName>ppt_h</p:attrName>
                                        </p:attrNameLst>
                                      </p:cBhvr>
                                      <p:tavLst>
                                        <p:tav tm="0">
                                          <p:val>
                                            <p:fltVal val="0"/>
                                          </p:val>
                                        </p:tav>
                                        <p:tav tm="100000">
                                          <p:val>
                                            <p:strVal val="#ppt_h"/>
                                          </p:val>
                                        </p:tav>
                                      </p:tavLst>
                                    </p:anim>
                                    <p:animEffect transition="in" filter="fade">
                                      <p:cBhvr>
                                        <p:cTn id="115" dur="500"/>
                                        <p:tgtEl>
                                          <p:spTgt spid="128"/>
                                        </p:tgtEl>
                                      </p:cBhvr>
                                    </p:animEffect>
                                  </p:childTnLst>
                                </p:cTn>
                              </p:par>
                            </p:childTnLst>
                          </p:cTn>
                        </p:par>
                        <p:par>
                          <p:cTn id="116" fill="hold">
                            <p:stCondLst>
                              <p:cond delay="4500"/>
                            </p:stCondLst>
                            <p:childTnLst>
                              <p:par>
                                <p:cTn id="117" presetID="22" presetClass="entr" presetSubtype="4" fill="hold" nodeType="afterEffect">
                                  <p:stCondLst>
                                    <p:cond delay="0"/>
                                  </p:stCondLst>
                                  <p:childTnLst>
                                    <p:set>
                                      <p:cBhvr>
                                        <p:cTn id="118" dur="1" fill="hold">
                                          <p:stCondLst>
                                            <p:cond delay="0"/>
                                          </p:stCondLst>
                                        </p:cTn>
                                        <p:tgtEl>
                                          <p:spTgt spid="2055"/>
                                        </p:tgtEl>
                                        <p:attrNameLst>
                                          <p:attrName>style.visibility</p:attrName>
                                        </p:attrNameLst>
                                      </p:cBhvr>
                                      <p:to>
                                        <p:strVal val="visible"/>
                                      </p:to>
                                    </p:set>
                                    <p:animEffect transition="in" filter="wipe(down)">
                                      <p:cBhvr>
                                        <p:cTn id="119" dur="500"/>
                                        <p:tgtEl>
                                          <p:spTgt spid="2055"/>
                                        </p:tgtEl>
                                      </p:cBhvr>
                                    </p:animEffect>
                                  </p:childTnLst>
                                </p:cTn>
                              </p:par>
                              <p:par>
                                <p:cTn id="120" presetID="53" presetClass="entr" presetSubtype="16" fill="hold" nodeType="withEffect">
                                  <p:stCondLst>
                                    <p:cond delay="0"/>
                                  </p:stCondLst>
                                  <p:childTnLst>
                                    <p:set>
                                      <p:cBhvr>
                                        <p:cTn id="121" dur="1" fill="hold">
                                          <p:stCondLst>
                                            <p:cond delay="0"/>
                                          </p:stCondLst>
                                        </p:cTn>
                                        <p:tgtEl>
                                          <p:spTgt spid="141"/>
                                        </p:tgtEl>
                                        <p:attrNameLst>
                                          <p:attrName>style.visibility</p:attrName>
                                        </p:attrNameLst>
                                      </p:cBhvr>
                                      <p:to>
                                        <p:strVal val="visible"/>
                                      </p:to>
                                    </p:set>
                                    <p:anim calcmode="lin" valueType="num">
                                      <p:cBhvr>
                                        <p:cTn id="122" dur="500" fill="hold"/>
                                        <p:tgtEl>
                                          <p:spTgt spid="141"/>
                                        </p:tgtEl>
                                        <p:attrNameLst>
                                          <p:attrName>ppt_w</p:attrName>
                                        </p:attrNameLst>
                                      </p:cBhvr>
                                      <p:tavLst>
                                        <p:tav tm="0">
                                          <p:val>
                                            <p:fltVal val="0"/>
                                          </p:val>
                                        </p:tav>
                                        <p:tav tm="100000">
                                          <p:val>
                                            <p:strVal val="#ppt_w"/>
                                          </p:val>
                                        </p:tav>
                                      </p:tavLst>
                                    </p:anim>
                                    <p:anim calcmode="lin" valueType="num">
                                      <p:cBhvr>
                                        <p:cTn id="123" dur="500" fill="hold"/>
                                        <p:tgtEl>
                                          <p:spTgt spid="141"/>
                                        </p:tgtEl>
                                        <p:attrNameLst>
                                          <p:attrName>ppt_h</p:attrName>
                                        </p:attrNameLst>
                                      </p:cBhvr>
                                      <p:tavLst>
                                        <p:tav tm="0">
                                          <p:val>
                                            <p:fltVal val="0"/>
                                          </p:val>
                                        </p:tav>
                                        <p:tav tm="100000">
                                          <p:val>
                                            <p:strVal val="#ppt_h"/>
                                          </p:val>
                                        </p:tav>
                                      </p:tavLst>
                                    </p:anim>
                                    <p:animEffect transition="in" filter="fade">
                                      <p:cBhvr>
                                        <p:cTn id="124" dur="500"/>
                                        <p:tgtEl>
                                          <p:spTgt spid="141"/>
                                        </p:tgtEl>
                                      </p:cBhvr>
                                    </p:animEffect>
                                  </p:childTnLst>
                                </p:cTn>
                              </p:par>
                            </p:childTnLst>
                          </p:cTn>
                        </p:par>
                        <p:par>
                          <p:cTn id="125" fill="hold">
                            <p:stCondLst>
                              <p:cond delay="5000"/>
                            </p:stCondLst>
                            <p:childTnLst>
                              <p:par>
                                <p:cTn id="126" presetID="22" presetClass="entr" presetSubtype="8" fill="hold" nodeType="after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wipe(left)">
                                      <p:cBhvr>
                                        <p:cTn id="128"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产品开发计划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noChangeArrowheads="1"/>
          </p:cNvSpPr>
          <p:nvPr/>
        </p:nvSpPr>
        <p:spPr bwMode="auto">
          <a:xfrm>
            <a:off x="5080496" y="4852988"/>
            <a:ext cx="1881187" cy="2003425"/>
          </a:xfrm>
          <a:custGeom>
            <a:avLst/>
            <a:gdLst>
              <a:gd name="T0" fmla="*/ 1460525 w 957"/>
              <a:gd name="T1" fmla="*/ 614777 h 1020"/>
              <a:gd name="T2" fmla="*/ 1486079 w 957"/>
              <a:gd name="T3" fmla="*/ 840653 h 1020"/>
              <a:gd name="T4" fmla="*/ 1383862 w 957"/>
              <a:gd name="T5" fmla="*/ 1007605 h 1020"/>
              <a:gd name="T6" fmla="*/ 1423176 w 957"/>
              <a:gd name="T7" fmla="*/ 669773 h 1020"/>
              <a:gd name="T8" fmla="*/ 1383862 w 957"/>
              <a:gd name="T9" fmla="*/ 298550 h 1020"/>
              <a:gd name="T10" fmla="*/ 1873324 w 957"/>
              <a:gd name="T11" fmla="*/ 1816832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5 h 1020"/>
              <a:gd name="T24" fmla="*/ 1344548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4 w 957"/>
              <a:gd name="T51" fmla="*/ 985999 h 1020"/>
              <a:gd name="T52" fmla="*/ 1305233 w 957"/>
              <a:gd name="T53" fmla="*/ 626561 h 1020"/>
              <a:gd name="T54" fmla="*/ 939611 w 957"/>
              <a:gd name="T55" fmla="*/ 31426 h 1020"/>
              <a:gd name="T56" fmla="*/ 776457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3 h 1020"/>
              <a:gd name="T96" fmla="*/ 497325 w 957"/>
              <a:gd name="T97" fmla="*/ 280872 h 1020"/>
              <a:gd name="T98" fmla="*/ 420663 w 957"/>
              <a:gd name="T99" fmla="*/ 614777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2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a:noFil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latin typeface="Calibri" panose="020F0502020204030204" pitchFamily="34" charset="0"/>
              <a:cs typeface="Calibri" panose="020F0502020204030204" pitchFamily="34" charset="0"/>
              <a:sym typeface="Calibri" panose="020F0502020204030204" pitchFamily="34" charset="0"/>
            </a:endParaRPr>
          </a:p>
        </p:txBody>
      </p:sp>
      <p:sp>
        <p:nvSpPr>
          <p:cNvPr id="5" name="TextBox 4"/>
          <p:cNvSpPr txBox="1"/>
          <p:nvPr/>
        </p:nvSpPr>
        <p:spPr>
          <a:xfrm>
            <a:off x="4489431" y="1892870"/>
            <a:ext cx="95410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预见性</a:t>
            </a:r>
          </a:p>
        </p:txBody>
      </p:sp>
      <p:sp>
        <p:nvSpPr>
          <p:cNvPr id="6" name="TextBox 5"/>
          <p:cNvSpPr txBox="1"/>
          <p:nvPr/>
        </p:nvSpPr>
        <p:spPr>
          <a:xfrm>
            <a:off x="5197705" y="4036093"/>
            <a:ext cx="95410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适应性</a:t>
            </a:r>
          </a:p>
        </p:txBody>
      </p:sp>
      <p:sp>
        <p:nvSpPr>
          <p:cNvPr id="7" name="TextBox 6"/>
          <p:cNvSpPr txBox="1"/>
          <p:nvPr/>
        </p:nvSpPr>
        <p:spPr>
          <a:xfrm>
            <a:off x="6854807" y="3420540"/>
            <a:ext cx="95410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及时性</a:t>
            </a:r>
          </a:p>
        </p:txBody>
      </p:sp>
      <p:sp>
        <p:nvSpPr>
          <p:cNvPr id="8" name="TextBox 7"/>
          <p:cNvSpPr txBox="1"/>
          <p:nvPr/>
        </p:nvSpPr>
        <p:spPr>
          <a:xfrm>
            <a:off x="6377754" y="2200298"/>
            <a:ext cx="95410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真实性</a:t>
            </a:r>
          </a:p>
        </p:txBody>
      </p:sp>
      <p:sp>
        <p:nvSpPr>
          <p:cNvPr id="9" name="TextBox 8"/>
          <p:cNvSpPr txBox="1"/>
          <p:nvPr/>
        </p:nvSpPr>
        <p:spPr>
          <a:xfrm>
            <a:off x="4412794" y="2962340"/>
            <a:ext cx="954107"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有效性</a:t>
            </a:r>
          </a:p>
        </p:txBody>
      </p:sp>
      <p:sp>
        <p:nvSpPr>
          <p:cNvPr id="13" name="椭圆 12"/>
          <p:cNvSpPr/>
          <p:nvPr/>
        </p:nvSpPr>
        <p:spPr>
          <a:xfrm>
            <a:off x="4399560" y="3439661"/>
            <a:ext cx="796487" cy="796487"/>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6745932" y="308656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269983" y="2431812"/>
            <a:ext cx="843828" cy="843828"/>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20038" y="4446907"/>
            <a:ext cx="363793" cy="363793"/>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317824" y="2496593"/>
            <a:ext cx="479979" cy="47997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6679117" y="168755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7405451" y="4290138"/>
            <a:ext cx="172649" cy="17264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椭圆 28"/>
          <p:cNvSpPr/>
          <p:nvPr/>
        </p:nvSpPr>
        <p:spPr>
          <a:xfrm>
            <a:off x="5399982" y="1412776"/>
            <a:ext cx="280083" cy="28008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6109564" y="327564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8401844" y="134076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401843"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33" name="矩形 32"/>
          <p:cNvSpPr/>
          <p:nvPr/>
        </p:nvSpPr>
        <p:spPr>
          <a:xfrm>
            <a:off x="8401844" y="2526672"/>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8401843"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35" name="矩形 34"/>
          <p:cNvSpPr/>
          <p:nvPr/>
        </p:nvSpPr>
        <p:spPr>
          <a:xfrm>
            <a:off x="8401844" y="375080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401843"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37" name="矩形 36"/>
          <p:cNvSpPr/>
          <p:nvPr/>
        </p:nvSpPr>
        <p:spPr>
          <a:xfrm>
            <a:off x="1057028" y="134076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1057027"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39" name="矩形 38"/>
          <p:cNvSpPr/>
          <p:nvPr/>
        </p:nvSpPr>
        <p:spPr>
          <a:xfrm>
            <a:off x="1057028" y="2526672"/>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057027"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41" name="矩形 40"/>
          <p:cNvSpPr/>
          <p:nvPr/>
        </p:nvSpPr>
        <p:spPr>
          <a:xfrm>
            <a:off x="1057028" y="3750808"/>
            <a:ext cx="1569642"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输入文字标题</a:t>
            </a:r>
            <a:endParaRPr lang="en-US" altLang="zh-CN" b="1" dirty="0">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057027"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44" name="直接连接符 43"/>
          <p:cNvCxnSpPr/>
          <p:nvPr/>
        </p:nvCxnSpPr>
        <p:spPr>
          <a:xfrm flipV="1">
            <a:off x="5737547" y="1700809"/>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098804" y="1700808"/>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6417558" y="1916832"/>
            <a:ext cx="288032" cy="28803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p:cNvGrpSpPr/>
          <p:nvPr/>
        </p:nvGrpSpPr>
        <p:grpSpPr>
          <a:xfrm>
            <a:off x="5210401" y="2100807"/>
            <a:ext cx="1216966" cy="121696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49" name="直接连接符 48"/>
          <p:cNvCxnSpPr/>
          <p:nvPr/>
        </p:nvCxnSpPr>
        <p:spPr>
          <a:xfrm flipH="1">
            <a:off x="6342016" y="4013556"/>
            <a:ext cx="125135" cy="688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5665539" y="4619283"/>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142516" y="4630478"/>
            <a:ext cx="238682" cy="238682"/>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178258" y="3478020"/>
            <a:ext cx="812117" cy="812117"/>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54" name="直接连接符 5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4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nodeType="withEffect">
                                  <p:stCondLst>
                                    <p:cond delay="2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nodeType="withEffect">
                                  <p:stCondLst>
                                    <p:cond delay="40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childTnLst>
                          </p:cTn>
                        </p:par>
                        <p:par>
                          <p:cTn id="100" fill="hold">
                            <p:stCondLst>
                              <p:cond delay="2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2500"/>
                            </p:stCondLst>
                            <p:childTnLst>
                              <p:par>
                                <p:cTn id="105" presetID="22" presetClass="entr" presetSubtype="1"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up)">
                                      <p:cBhvr>
                                        <p:cTn id="107" dur="500"/>
                                        <p:tgtEl>
                                          <p:spTgt spid="45"/>
                                        </p:tgtEl>
                                      </p:cBhvr>
                                    </p:animEffect>
                                  </p:childTnLst>
                                </p:cTn>
                              </p:par>
                            </p:childTnLst>
                          </p:cTn>
                        </p:par>
                        <p:par>
                          <p:cTn id="108" fill="hold">
                            <p:stCondLst>
                              <p:cond delay="3000"/>
                            </p:stCondLst>
                            <p:childTnLst>
                              <p:par>
                                <p:cTn id="109" presetID="22" presetClass="entr" presetSubtype="1"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up)">
                                      <p:cBhvr>
                                        <p:cTn id="111" dur="500"/>
                                        <p:tgtEl>
                                          <p:spTgt spid="49"/>
                                        </p:tgtEl>
                                      </p:cBhvr>
                                    </p:animEffect>
                                  </p:childTnLst>
                                </p:cTn>
                              </p:par>
                              <p:par>
                                <p:cTn id="112" presetID="53" presetClass="entr" presetSubtype="16"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animEffect transition="in" filter="fade">
                                      <p:cBhvr>
                                        <p:cTn id="116" dur="500"/>
                                        <p:tgtEl>
                                          <p:spTgt spid="51"/>
                                        </p:tgtEl>
                                      </p:cBhvr>
                                    </p:animEffect>
                                  </p:childTnLst>
                                </p:cTn>
                              </p:par>
                            </p:childTnLst>
                          </p:cTn>
                        </p:par>
                        <p:par>
                          <p:cTn id="117" fill="hold">
                            <p:stCondLst>
                              <p:cond delay="3500"/>
                            </p:stCondLst>
                            <p:childTnLst>
                              <p:par>
                                <p:cTn id="118" presetID="22" presetClass="entr" presetSubtype="4" fill="hold"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down)">
                                      <p:cBhvr>
                                        <p:cTn id="120" dur="500"/>
                                        <p:tgtEl>
                                          <p:spTgt spid="50"/>
                                        </p:tgtEl>
                                      </p:cBhvr>
                                    </p:animEffect>
                                  </p:childTnLst>
                                </p:cTn>
                              </p:par>
                              <p:par>
                                <p:cTn id="121" presetID="53" presetClass="entr" presetSubtype="16"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anim calcmode="lin" valueType="num">
                                      <p:cBhvr>
                                        <p:cTn id="123" dur="500" fill="hold"/>
                                        <p:tgtEl>
                                          <p:spTgt spid="46"/>
                                        </p:tgtEl>
                                        <p:attrNameLst>
                                          <p:attrName>ppt_w</p:attrName>
                                        </p:attrNameLst>
                                      </p:cBhvr>
                                      <p:tavLst>
                                        <p:tav tm="0">
                                          <p:val>
                                            <p:fltVal val="0"/>
                                          </p:val>
                                        </p:tav>
                                        <p:tav tm="100000">
                                          <p:val>
                                            <p:strVal val="#ppt_w"/>
                                          </p:val>
                                        </p:tav>
                                      </p:tavLst>
                                    </p:anim>
                                    <p:anim calcmode="lin" valueType="num">
                                      <p:cBhvr>
                                        <p:cTn id="124" dur="500" fill="hold"/>
                                        <p:tgtEl>
                                          <p:spTgt spid="46"/>
                                        </p:tgtEl>
                                        <p:attrNameLst>
                                          <p:attrName>ppt_h</p:attrName>
                                        </p:attrNameLst>
                                      </p:cBhvr>
                                      <p:tavLst>
                                        <p:tav tm="0">
                                          <p:val>
                                            <p:fltVal val="0"/>
                                          </p:val>
                                        </p:tav>
                                        <p:tav tm="100000">
                                          <p:val>
                                            <p:strVal val="#ppt_h"/>
                                          </p:val>
                                        </p:tav>
                                      </p:tavLst>
                                    </p:anim>
                                    <p:animEffect transition="in" filter="fade">
                                      <p:cBhvr>
                                        <p:cTn id="125" dur="500"/>
                                        <p:tgtEl>
                                          <p:spTgt spid="46"/>
                                        </p:tgtEl>
                                      </p:cBhvr>
                                    </p:animEffect>
                                  </p:childTnLst>
                                </p:cTn>
                              </p:par>
                            </p:childTnLst>
                          </p:cTn>
                        </p:par>
                        <p:par>
                          <p:cTn id="126" fill="hold">
                            <p:stCondLst>
                              <p:cond delay="4000"/>
                            </p:stCondLst>
                            <p:childTnLst>
                              <p:par>
                                <p:cTn id="127" presetID="22" presetClass="entr" presetSubtype="8"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left)">
                                      <p:cBhvr>
                                        <p:cTn id="129" dur="400"/>
                                        <p:tgtEl>
                                          <p:spTgt spid="31"/>
                                        </p:tgtEl>
                                      </p:cBhvr>
                                    </p:animEffect>
                                  </p:childTnLst>
                                </p:cTn>
                              </p:par>
                            </p:childTnLst>
                          </p:cTn>
                        </p:par>
                        <p:par>
                          <p:cTn id="130" fill="hold">
                            <p:stCondLst>
                              <p:cond delay="4500"/>
                            </p:stCondLst>
                            <p:childTnLst>
                              <p:par>
                                <p:cTn id="131" presetID="22" presetClass="entr" presetSubtype="8"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left)">
                                      <p:cBhvr>
                                        <p:cTn id="133" dur="400"/>
                                        <p:tgtEl>
                                          <p:spTgt spid="32"/>
                                        </p:tgtEl>
                                      </p:cBhvr>
                                    </p:animEffect>
                                  </p:childTnLst>
                                </p:cTn>
                              </p:par>
                            </p:childTnLst>
                          </p:cTn>
                        </p:par>
                        <p:par>
                          <p:cTn id="134" fill="hold">
                            <p:stCondLst>
                              <p:cond delay="5000"/>
                            </p:stCondLst>
                            <p:childTnLst>
                              <p:par>
                                <p:cTn id="135" presetID="22" presetClass="entr" presetSubtype="8"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left)">
                                      <p:cBhvr>
                                        <p:cTn id="137" dur="400"/>
                                        <p:tgtEl>
                                          <p:spTgt spid="33"/>
                                        </p:tgtEl>
                                      </p:cBhvr>
                                    </p:animEffect>
                                  </p:childTnLst>
                                </p:cTn>
                              </p:par>
                            </p:childTnLst>
                          </p:cTn>
                        </p:par>
                        <p:par>
                          <p:cTn id="138" fill="hold">
                            <p:stCondLst>
                              <p:cond delay="5500"/>
                            </p:stCondLst>
                            <p:childTnLst>
                              <p:par>
                                <p:cTn id="139" presetID="22" presetClass="entr" presetSubtype="8"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400"/>
                                        <p:tgtEl>
                                          <p:spTgt spid="34"/>
                                        </p:tgtEl>
                                      </p:cBhvr>
                                    </p:animEffect>
                                  </p:childTnLst>
                                </p:cTn>
                              </p:par>
                            </p:childTnLst>
                          </p:cTn>
                        </p:par>
                        <p:par>
                          <p:cTn id="142" fill="hold">
                            <p:stCondLst>
                              <p:cond delay="6000"/>
                            </p:stCondLst>
                            <p:childTnLst>
                              <p:par>
                                <p:cTn id="143" presetID="22" presetClass="entr" presetSubtype="8" fill="hold" grpId="0"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wipe(left)">
                                      <p:cBhvr>
                                        <p:cTn id="145" dur="400"/>
                                        <p:tgtEl>
                                          <p:spTgt spid="35"/>
                                        </p:tgtEl>
                                      </p:cBhvr>
                                    </p:animEffect>
                                  </p:childTnLst>
                                </p:cTn>
                              </p:par>
                            </p:childTnLst>
                          </p:cTn>
                        </p:par>
                        <p:par>
                          <p:cTn id="146" fill="hold">
                            <p:stCondLst>
                              <p:cond delay="6500"/>
                            </p:stCondLst>
                            <p:childTnLst>
                              <p:par>
                                <p:cTn id="147" presetID="22" presetClass="entr" presetSubtype="8"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left)">
                                      <p:cBhvr>
                                        <p:cTn id="149" dur="400"/>
                                        <p:tgtEl>
                                          <p:spTgt spid="36"/>
                                        </p:tgtEl>
                                      </p:cBhvr>
                                    </p:animEffect>
                                  </p:childTnLst>
                                </p:cTn>
                              </p:par>
                            </p:childTnLst>
                          </p:cTn>
                        </p:par>
                        <p:par>
                          <p:cTn id="150" fill="hold">
                            <p:stCondLst>
                              <p:cond delay="7000"/>
                            </p:stCondLst>
                            <p:childTnLst>
                              <p:par>
                                <p:cTn id="151" presetID="22" presetClass="entr" presetSubtype="8"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left)">
                                      <p:cBhvr>
                                        <p:cTn id="153" dur="400"/>
                                        <p:tgtEl>
                                          <p:spTgt spid="37"/>
                                        </p:tgtEl>
                                      </p:cBhvr>
                                    </p:animEffect>
                                  </p:childTnLst>
                                </p:cTn>
                              </p:par>
                            </p:childTnLst>
                          </p:cTn>
                        </p:par>
                        <p:par>
                          <p:cTn id="154" fill="hold">
                            <p:stCondLst>
                              <p:cond delay="7500"/>
                            </p:stCondLst>
                            <p:childTnLst>
                              <p:par>
                                <p:cTn id="155" presetID="22" presetClass="entr" presetSubtype="8"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wipe(left)">
                                      <p:cBhvr>
                                        <p:cTn id="157" dur="400"/>
                                        <p:tgtEl>
                                          <p:spTgt spid="38"/>
                                        </p:tgtEl>
                                      </p:cBhvr>
                                    </p:animEffect>
                                  </p:childTnLst>
                                </p:cTn>
                              </p:par>
                            </p:childTnLst>
                          </p:cTn>
                        </p:par>
                        <p:par>
                          <p:cTn id="158" fill="hold">
                            <p:stCondLst>
                              <p:cond delay="8000"/>
                            </p:stCondLst>
                            <p:childTnLst>
                              <p:par>
                                <p:cTn id="159" presetID="22" presetClass="entr" presetSubtype="8"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left)">
                                      <p:cBhvr>
                                        <p:cTn id="161" dur="400"/>
                                        <p:tgtEl>
                                          <p:spTgt spid="39"/>
                                        </p:tgtEl>
                                      </p:cBhvr>
                                    </p:animEffect>
                                  </p:childTnLst>
                                </p:cTn>
                              </p:par>
                            </p:childTnLst>
                          </p:cTn>
                        </p:par>
                        <p:par>
                          <p:cTn id="162" fill="hold">
                            <p:stCondLst>
                              <p:cond delay="8500"/>
                            </p:stCondLst>
                            <p:childTnLst>
                              <p:par>
                                <p:cTn id="163" presetID="22" presetClass="entr" presetSubtype="8"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left)">
                                      <p:cBhvr>
                                        <p:cTn id="165" dur="400"/>
                                        <p:tgtEl>
                                          <p:spTgt spid="40"/>
                                        </p:tgtEl>
                                      </p:cBhvr>
                                    </p:animEffect>
                                  </p:childTnLst>
                                </p:cTn>
                              </p:par>
                            </p:childTnLst>
                          </p:cTn>
                        </p:par>
                        <p:par>
                          <p:cTn id="166" fill="hold">
                            <p:stCondLst>
                              <p:cond delay="9000"/>
                            </p:stCondLst>
                            <p:childTnLst>
                              <p:par>
                                <p:cTn id="167" presetID="22" presetClass="entr" presetSubtype="8" fill="hold" grpId="0" nodeType="after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wipe(left)">
                                      <p:cBhvr>
                                        <p:cTn id="169" dur="400"/>
                                        <p:tgtEl>
                                          <p:spTgt spid="41"/>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wipe(left)">
                                      <p:cBhvr>
                                        <p:cTn id="173" dur="400"/>
                                        <p:tgtEl>
                                          <p:spTgt spid="42"/>
                                        </p:tgtEl>
                                      </p:cBhvr>
                                    </p:animEffect>
                                  </p:childTnLst>
                                </p:cTn>
                              </p:par>
                            </p:childTnLst>
                          </p:cTn>
                        </p:par>
                        <p:par>
                          <p:cTn id="174" fill="hold">
                            <p:stCondLst>
                              <p:cond delay="10000"/>
                            </p:stCondLst>
                            <p:childTnLst>
                              <p:par>
                                <p:cTn id="175" presetID="22" presetClass="entr" presetSubtype="8" fill="hold" nodeType="after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wipe(left)">
                                      <p:cBhvr>
                                        <p:cTn id="1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9917176" y="2524254"/>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0997296" y="2569549"/>
            <a:ext cx="432048" cy="432048"/>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8" name="直接连接符 37"/>
          <p:cNvCxnSpPr>
            <a:stCxn id="37" idx="7"/>
          </p:cNvCxnSpPr>
          <p:nvPr/>
        </p:nvCxnSpPr>
        <p:spPr>
          <a:xfrm flipV="1">
            <a:off x="11359405" y="1849470"/>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717376" y="1700808"/>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市场开拓计划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3093" y="2708920"/>
            <a:ext cx="9412941" cy="4020671"/>
          </a:xfrm>
          <a:custGeom>
            <a:avLst/>
            <a:gdLst>
              <a:gd name="connsiteX0" fmla="*/ 0 w 9412941"/>
              <a:gd name="connsiteY0" fmla="*/ 4020671 h 4020671"/>
              <a:gd name="connsiteX1" fmla="*/ 2111188 w 9412941"/>
              <a:gd name="connsiteY1" fmla="*/ 2312894 h 4020671"/>
              <a:gd name="connsiteX2" fmla="*/ 3926541 w 9412941"/>
              <a:gd name="connsiteY2" fmla="*/ 1250577 h 4020671"/>
              <a:gd name="connsiteX3" fmla="*/ 6252883 w 9412941"/>
              <a:gd name="connsiteY3" fmla="*/ 1559859 h 4020671"/>
              <a:gd name="connsiteX4" fmla="*/ 9412941 w 9412941"/>
              <a:gd name="connsiteY4" fmla="*/ 0 h 402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941" h="4020671">
                <a:moveTo>
                  <a:pt x="0" y="4020671"/>
                </a:moveTo>
                <a:cubicBezTo>
                  <a:pt x="728382" y="3397623"/>
                  <a:pt x="1456765" y="2774576"/>
                  <a:pt x="2111188" y="2312894"/>
                </a:cubicBezTo>
                <a:cubicBezTo>
                  <a:pt x="2765611" y="1851212"/>
                  <a:pt x="3236259" y="1376083"/>
                  <a:pt x="3926541" y="1250577"/>
                </a:cubicBezTo>
                <a:cubicBezTo>
                  <a:pt x="4616823" y="1125071"/>
                  <a:pt x="5338483" y="1768288"/>
                  <a:pt x="6252883" y="1559859"/>
                </a:cubicBezTo>
                <a:cubicBezTo>
                  <a:pt x="7167283" y="1351430"/>
                  <a:pt x="8290112" y="675715"/>
                  <a:pt x="9412941" y="0"/>
                </a:cubicBezTo>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94832" y="4515454"/>
            <a:ext cx="993514" cy="993514"/>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 name="椭圆 7"/>
          <p:cNvSpPr/>
          <p:nvPr/>
        </p:nvSpPr>
        <p:spPr>
          <a:xfrm>
            <a:off x="2497187" y="5114300"/>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1921123" y="4653136"/>
            <a:ext cx="697627" cy="707886"/>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本地</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市场</a:t>
            </a:r>
          </a:p>
        </p:txBody>
      </p:sp>
      <p:sp>
        <p:nvSpPr>
          <p:cNvPr id="10" name="TextBox 9"/>
          <p:cNvSpPr txBox="1"/>
          <p:nvPr/>
        </p:nvSpPr>
        <p:spPr>
          <a:xfrm>
            <a:off x="2497187" y="5229200"/>
            <a:ext cx="535724" cy="307777"/>
          </a:xfrm>
          <a:prstGeom prst="rect">
            <a:avLst/>
          </a:prstGeom>
          <a:noFill/>
        </p:spPr>
        <p:txBody>
          <a:bodyPr wrap="none" rtlCol="0">
            <a:spAutoFit/>
          </a:bodyPr>
          <a:lstStyle/>
          <a:p>
            <a:r>
              <a:rPr lang="en-US" altLang="zh-CN" sz="1400" b="1" dirty="0">
                <a:solidFill>
                  <a:schemeClr val="bg1"/>
                </a:solidFill>
                <a:latin typeface="Impact MT Std" pitchFamily="34" charset="0"/>
                <a:ea typeface="微软雅黑" panose="020B0503020204020204" pitchFamily="34" charset="-122"/>
              </a:rPr>
              <a:t>2015</a:t>
            </a:r>
          </a:p>
        </p:txBody>
      </p:sp>
      <p:grpSp>
        <p:nvGrpSpPr>
          <p:cNvPr id="11" name="组合 10"/>
          <p:cNvGrpSpPr/>
          <p:nvPr/>
        </p:nvGrpSpPr>
        <p:grpSpPr>
          <a:xfrm>
            <a:off x="3327976" y="3144095"/>
            <a:ext cx="1278419" cy="1278419"/>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4" name="TextBox 13"/>
          <p:cNvSpPr txBox="1"/>
          <p:nvPr/>
        </p:nvSpPr>
        <p:spPr>
          <a:xfrm>
            <a:off x="3569176" y="3356992"/>
            <a:ext cx="800219" cy="830997"/>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周边</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市场</a:t>
            </a:r>
          </a:p>
        </p:txBody>
      </p:sp>
      <p:sp>
        <p:nvSpPr>
          <p:cNvPr id="15" name="椭圆 14"/>
          <p:cNvSpPr/>
          <p:nvPr/>
        </p:nvSpPr>
        <p:spPr>
          <a:xfrm>
            <a:off x="4174348" y="4077072"/>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4174348" y="4191972"/>
            <a:ext cx="537327" cy="307777"/>
          </a:xfrm>
          <a:prstGeom prst="rect">
            <a:avLst/>
          </a:prstGeom>
          <a:noFill/>
        </p:spPr>
        <p:txBody>
          <a:bodyPr wrap="none" rtlCol="0">
            <a:spAutoFit/>
          </a:bodyPr>
          <a:lstStyle/>
          <a:p>
            <a:r>
              <a:rPr lang="en-US" altLang="zh-CN" sz="1400" b="1" dirty="0">
                <a:solidFill>
                  <a:schemeClr val="bg1"/>
                </a:solidFill>
                <a:latin typeface="Impact MT Std" pitchFamily="34" charset="0"/>
                <a:ea typeface="微软雅黑" panose="020B0503020204020204" pitchFamily="34" charset="-122"/>
              </a:rPr>
              <a:t>2016</a:t>
            </a:r>
          </a:p>
        </p:txBody>
      </p:sp>
      <p:grpSp>
        <p:nvGrpSpPr>
          <p:cNvPr id="17" name="组合 16"/>
          <p:cNvGrpSpPr/>
          <p:nvPr/>
        </p:nvGrpSpPr>
        <p:grpSpPr>
          <a:xfrm>
            <a:off x="5758782" y="3500043"/>
            <a:ext cx="1512168" cy="1512168"/>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0" name="TextBox 19"/>
          <p:cNvSpPr txBox="1"/>
          <p:nvPr/>
        </p:nvSpPr>
        <p:spPr>
          <a:xfrm>
            <a:off x="6025579" y="3789040"/>
            <a:ext cx="902811" cy="954107"/>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版权</a:t>
            </a:r>
            <a:endParaRPr lang="en-US" altLang="zh-CN" sz="2800" b="1" dirty="0">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市场</a:t>
            </a:r>
          </a:p>
        </p:txBody>
      </p:sp>
      <p:sp>
        <p:nvSpPr>
          <p:cNvPr id="21" name="椭圆 20"/>
          <p:cNvSpPr/>
          <p:nvPr/>
        </p:nvSpPr>
        <p:spPr>
          <a:xfrm>
            <a:off x="6766636" y="4581128"/>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TextBox 21"/>
          <p:cNvSpPr txBox="1"/>
          <p:nvPr/>
        </p:nvSpPr>
        <p:spPr>
          <a:xfrm>
            <a:off x="6766636" y="4696028"/>
            <a:ext cx="510076" cy="307777"/>
          </a:xfrm>
          <a:prstGeom prst="rect">
            <a:avLst/>
          </a:prstGeom>
          <a:noFill/>
        </p:spPr>
        <p:txBody>
          <a:bodyPr wrap="none" rtlCol="0">
            <a:spAutoFit/>
          </a:bodyPr>
          <a:lstStyle/>
          <a:p>
            <a:r>
              <a:rPr lang="en-US" altLang="zh-CN" sz="1400" b="1" dirty="0">
                <a:solidFill>
                  <a:schemeClr val="bg1"/>
                </a:solidFill>
                <a:latin typeface="Impact MT Std" pitchFamily="34" charset="0"/>
                <a:ea typeface="微软雅黑" panose="020B0503020204020204" pitchFamily="34" charset="-122"/>
              </a:rPr>
              <a:t>2017</a:t>
            </a:r>
          </a:p>
        </p:txBody>
      </p:sp>
      <p:grpSp>
        <p:nvGrpSpPr>
          <p:cNvPr id="23" name="组合 22"/>
          <p:cNvGrpSpPr/>
          <p:nvPr/>
        </p:nvGrpSpPr>
        <p:grpSpPr>
          <a:xfrm>
            <a:off x="8401843" y="1916832"/>
            <a:ext cx="1800200" cy="1800200"/>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6" name="TextBox 25"/>
          <p:cNvSpPr txBox="1"/>
          <p:nvPr/>
        </p:nvSpPr>
        <p:spPr>
          <a:xfrm>
            <a:off x="8836600" y="2276872"/>
            <a:ext cx="1005403" cy="1077218"/>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高端</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市场</a:t>
            </a:r>
          </a:p>
        </p:txBody>
      </p:sp>
      <p:sp>
        <p:nvSpPr>
          <p:cNvPr id="27" name="椭圆 26"/>
          <p:cNvSpPr/>
          <p:nvPr/>
        </p:nvSpPr>
        <p:spPr>
          <a:xfrm>
            <a:off x="9646956" y="3212976"/>
            <a:ext cx="576064" cy="57606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9646956" y="3327876"/>
            <a:ext cx="535724" cy="307777"/>
          </a:xfrm>
          <a:prstGeom prst="rect">
            <a:avLst/>
          </a:prstGeom>
          <a:noFill/>
        </p:spPr>
        <p:txBody>
          <a:bodyPr wrap="none" rtlCol="0">
            <a:spAutoFit/>
          </a:bodyPr>
          <a:lstStyle/>
          <a:p>
            <a:r>
              <a:rPr lang="en-US" altLang="zh-CN" sz="1400" b="1" dirty="0">
                <a:solidFill>
                  <a:schemeClr val="bg1"/>
                </a:solidFill>
                <a:latin typeface="Impact MT Std" pitchFamily="34" charset="0"/>
                <a:ea typeface="微软雅黑" panose="020B0503020204020204" pitchFamily="34" charset="-122"/>
              </a:rPr>
              <a:t>2018</a:t>
            </a:r>
          </a:p>
        </p:txBody>
      </p:sp>
      <p:sp>
        <p:nvSpPr>
          <p:cNvPr id="29" name="TextBox 6"/>
          <p:cNvSpPr txBox="1">
            <a:spLocks noChangeArrowheads="1"/>
          </p:cNvSpPr>
          <p:nvPr/>
        </p:nvSpPr>
        <p:spPr bwMode="auto">
          <a:xfrm>
            <a:off x="1219575" y="3555013"/>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30" name="TextBox 6"/>
          <p:cNvSpPr txBox="1">
            <a:spLocks noChangeArrowheads="1"/>
          </p:cNvSpPr>
          <p:nvPr/>
        </p:nvSpPr>
        <p:spPr bwMode="auto">
          <a:xfrm>
            <a:off x="3019775" y="2060848"/>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31" name="TextBox 6"/>
          <p:cNvSpPr txBox="1">
            <a:spLocks noChangeArrowheads="1"/>
          </p:cNvSpPr>
          <p:nvPr/>
        </p:nvSpPr>
        <p:spPr bwMode="auto">
          <a:xfrm>
            <a:off x="5684071" y="2330877"/>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32" name="TextBox 6"/>
          <p:cNvSpPr txBox="1">
            <a:spLocks noChangeArrowheads="1"/>
          </p:cNvSpPr>
          <p:nvPr/>
        </p:nvSpPr>
        <p:spPr bwMode="auto">
          <a:xfrm>
            <a:off x="8564391" y="4077072"/>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cxnSp>
        <p:nvCxnSpPr>
          <p:cNvPr id="33" name="直接连接符 32"/>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nodeType="withEffect">
                                  <p:stCondLst>
                                    <p:cond delay="40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40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53" presetClass="entr" presetSubtype="16" fill="hold" nodeType="withEffect">
                                  <p:stCondLst>
                                    <p:cond delay="4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1000" fill="hold"/>
                                        <p:tgtEl>
                                          <p:spTgt spid="32"/>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22" presetClass="entr" presetSubtype="1" fill="hold"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up)">
                                      <p:cBhvr>
                                        <p:cTn id="120" dur="500"/>
                                        <p:tgtEl>
                                          <p:spTgt spid="34"/>
                                        </p:tgtEl>
                                      </p:cBhvr>
                                    </p:animEffect>
                                  </p:childTnLst>
                                </p:cTn>
                              </p:par>
                              <p:par>
                                <p:cTn id="121" presetID="53" presetClass="entr" presetSubtype="16"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childTnLst>
                          </p:cTn>
                        </p:par>
                        <p:par>
                          <p:cTn id="126" fill="hold">
                            <p:stCondLst>
                              <p:cond delay="1500"/>
                            </p:stCondLst>
                            <p:childTnLst>
                              <p:par>
                                <p:cTn id="127" presetID="22" presetClass="entr" presetSubtype="4" fill="hold"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down)">
                                      <p:cBhvr>
                                        <p:cTn id="129" dur="500"/>
                                        <p:tgtEl>
                                          <p:spTgt spid="38"/>
                                        </p:tgtEl>
                                      </p:cBhvr>
                                    </p:animEffect>
                                  </p:childTnLst>
                                </p:cTn>
                              </p:par>
                              <p:par>
                                <p:cTn id="130" presetID="53" presetClass="entr" presetSubtype="16"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childTnLst>
                          </p:cTn>
                        </p:par>
                        <p:par>
                          <p:cTn id="135" fill="hold">
                            <p:stCondLst>
                              <p:cond delay="2000"/>
                            </p:stCondLst>
                            <p:childTnLst>
                              <p:par>
                                <p:cTn id="136" presetID="22" presetClass="entr" presetSubtype="8"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left)">
                                      <p:cBhvr>
                                        <p:cTn id="1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8" grpId="0" animBg="1"/>
      <p:bldP spid="9" grpId="0"/>
      <p:bldP spid="10" grpId="0"/>
      <p:bldP spid="14" grpId="0"/>
      <p:bldP spid="15" grpId="0" animBg="1"/>
      <p:bldP spid="16" grpId="0"/>
      <p:bldP spid="20" grpId="0"/>
      <p:bldP spid="21" grpId="0" animBg="1"/>
      <p:bldP spid="22" grpId="0"/>
      <p:bldP spid="26" grpId="0"/>
      <p:bldP spid="27" grpId="0" animBg="1"/>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3093" y="1006138"/>
            <a:ext cx="1584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6" idx="6"/>
          </p:cNvCxnSpPr>
          <p:nvPr/>
        </p:nvCxnSpPr>
        <p:spPr>
          <a:xfrm>
            <a:off x="1749262" y="1006138"/>
            <a:ext cx="1540013" cy="694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6" idx="1"/>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KSO_Shape"/>
          <p:cNvSpPr/>
          <p:nvPr/>
        </p:nvSpPr>
        <p:spPr bwMode="auto">
          <a:xfrm>
            <a:off x="3490527" y="3179955"/>
            <a:ext cx="725371" cy="49808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564900"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1</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atin typeface="微软雅黑" panose="020B0503020204020204" pitchFamily="34" charset="-122"/>
                <a:ea typeface="微软雅黑" panose="020B0503020204020204" pitchFamily="34" charset="-122"/>
              </a:rPr>
              <a:t>公司与团队</a:t>
            </a: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公司简介</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团队介绍</a:t>
              </a: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项目成员</a:t>
              </a: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核心成员</a:t>
              </a: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组织结构</a:t>
              </a: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9" name="组合 108"/>
          <p:cNvGrpSpPr/>
          <p:nvPr/>
        </p:nvGrpSpPr>
        <p:grpSpPr>
          <a:xfrm>
            <a:off x="6533120" y="3933636"/>
            <a:ext cx="1436675" cy="215444"/>
            <a:chOff x="4369395" y="3284984"/>
            <a:chExt cx="1436675" cy="215444"/>
          </a:xfrm>
        </p:grpSpPr>
        <p:sp>
          <p:nvSpPr>
            <p:cNvPr id="11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公司事记</a:t>
              </a:r>
            </a:p>
          </p:txBody>
        </p:sp>
        <p:grpSp>
          <p:nvGrpSpPr>
            <p:cNvPr id="111" name="组合 110"/>
            <p:cNvGrpSpPr/>
            <p:nvPr/>
          </p:nvGrpSpPr>
          <p:grpSpPr>
            <a:xfrm>
              <a:off x="4369395" y="3316401"/>
              <a:ext cx="168551" cy="168551"/>
              <a:chOff x="5005199" y="3717032"/>
              <a:chExt cx="168551" cy="168551"/>
            </a:xfrm>
          </p:grpSpPr>
          <p:sp>
            <p:nvSpPr>
              <p:cNvPr id="112" name="椭圆 11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3" name="等腰三角形 1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14" name="组合 113"/>
          <p:cNvGrpSpPr/>
          <p:nvPr/>
        </p:nvGrpSpPr>
        <p:grpSpPr>
          <a:xfrm>
            <a:off x="5092960" y="4221668"/>
            <a:ext cx="1436675" cy="215444"/>
            <a:chOff x="4369395" y="3284984"/>
            <a:chExt cx="1436675" cy="215444"/>
          </a:xfrm>
        </p:grpSpPr>
        <p:sp>
          <p:nvSpPr>
            <p:cNvPr id="11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企业理念</a:t>
              </a:r>
            </a:p>
          </p:txBody>
        </p:sp>
        <p:grpSp>
          <p:nvGrpSpPr>
            <p:cNvPr id="116" name="组合 115"/>
            <p:cNvGrpSpPr/>
            <p:nvPr/>
          </p:nvGrpSpPr>
          <p:grpSpPr>
            <a:xfrm>
              <a:off x="4369395" y="3316401"/>
              <a:ext cx="168551" cy="168551"/>
              <a:chOff x="5005199" y="3717032"/>
              <a:chExt cx="168551" cy="168551"/>
            </a:xfrm>
          </p:grpSpPr>
          <p:sp>
            <p:nvSpPr>
              <p:cNvPr id="117" name="椭圆 11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等腰三角形 1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p:cTn id="35" dur="500" fill="hold"/>
                                        <p:tgtEl>
                                          <p:spTgt spid="76"/>
                                        </p:tgtEl>
                                        <p:attrNameLst>
                                          <p:attrName>ppt_w</p:attrName>
                                        </p:attrNameLst>
                                      </p:cBhvr>
                                      <p:tavLst>
                                        <p:tav tm="0">
                                          <p:val>
                                            <p:fltVal val="0"/>
                                          </p:val>
                                        </p:tav>
                                        <p:tav tm="100000">
                                          <p:val>
                                            <p:strVal val="#ppt_w"/>
                                          </p:val>
                                        </p:tav>
                                      </p:tavLst>
                                    </p:anim>
                                    <p:anim calcmode="lin" valueType="num">
                                      <p:cBhvr>
                                        <p:cTn id="36" dur="500" fill="hold"/>
                                        <p:tgtEl>
                                          <p:spTgt spid="76"/>
                                        </p:tgtEl>
                                        <p:attrNameLst>
                                          <p:attrName>ppt_h</p:attrName>
                                        </p:attrNameLst>
                                      </p:cBhvr>
                                      <p:tavLst>
                                        <p:tav tm="0">
                                          <p:val>
                                            <p:fltVal val="0"/>
                                          </p:val>
                                        </p:tav>
                                        <p:tav tm="100000">
                                          <p:val>
                                            <p:strVal val="#ppt_h"/>
                                          </p:val>
                                        </p:tav>
                                      </p:tavLst>
                                    </p:anim>
                                    <p:animEffect transition="in" filter="fade">
                                      <p:cBhvr>
                                        <p:cTn id="37" dur="500"/>
                                        <p:tgtEl>
                                          <p:spTgt spid="76"/>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p:cTn id="45" dur="500" fill="hold"/>
                                        <p:tgtEl>
                                          <p:spTgt spid="77"/>
                                        </p:tgtEl>
                                        <p:attrNameLst>
                                          <p:attrName>ppt_w</p:attrName>
                                        </p:attrNameLst>
                                      </p:cBhvr>
                                      <p:tavLst>
                                        <p:tav tm="0">
                                          <p:val>
                                            <p:fltVal val="0"/>
                                          </p:val>
                                        </p:tav>
                                        <p:tav tm="100000">
                                          <p:val>
                                            <p:strVal val="#ppt_w"/>
                                          </p:val>
                                        </p:tav>
                                      </p:tavLst>
                                    </p:anim>
                                    <p:anim calcmode="lin" valueType="num">
                                      <p:cBhvr>
                                        <p:cTn id="46" dur="500" fill="hold"/>
                                        <p:tgtEl>
                                          <p:spTgt spid="77"/>
                                        </p:tgtEl>
                                        <p:attrNameLst>
                                          <p:attrName>ppt_h</p:attrName>
                                        </p:attrNameLst>
                                      </p:cBhvr>
                                      <p:tavLst>
                                        <p:tav tm="0">
                                          <p:val>
                                            <p:fltVal val="0"/>
                                          </p:val>
                                        </p:tav>
                                        <p:tav tm="100000">
                                          <p:val>
                                            <p:strVal val="#ppt_h"/>
                                          </p:val>
                                        </p:tav>
                                      </p:tavLst>
                                    </p:anim>
                                    <p:animEffect transition="in" filter="fade">
                                      <p:cBhvr>
                                        <p:cTn id="47" dur="500"/>
                                        <p:tgtEl>
                                          <p:spTgt spid="77"/>
                                        </p:tgtEl>
                                      </p:cBhvr>
                                    </p:animEffect>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53" presetClass="entr" presetSubtype="16"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82"/>
                                        </p:tgtEl>
                                        <p:attrNameLst>
                                          <p:attrName>style.visibility</p:attrName>
                                        </p:attrNameLst>
                                      </p:cBhvr>
                                      <p:to>
                                        <p:strVal val="visible"/>
                                      </p:to>
                                    </p:set>
                                    <p:anim calcmode="lin" valueType="num">
                                      <p:cBhvr>
                                        <p:cTn id="59" dur="500" fill="hold"/>
                                        <p:tgtEl>
                                          <p:spTgt spid="82"/>
                                        </p:tgtEl>
                                        <p:attrNameLst>
                                          <p:attrName>ppt_w</p:attrName>
                                        </p:attrNameLst>
                                      </p:cBhvr>
                                      <p:tavLst>
                                        <p:tav tm="0">
                                          <p:val>
                                            <p:fltVal val="0"/>
                                          </p:val>
                                        </p:tav>
                                        <p:tav tm="100000">
                                          <p:val>
                                            <p:strVal val="#ppt_w"/>
                                          </p:val>
                                        </p:tav>
                                      </p:tavLst>
                                    </p:anim>
                                    <p:anim calcmode="lin" valueType="num">
                                      <p:cBhvr>
                                        <p:cTn id="60" dur="500" fill="hold"/>
                                        <p:tgtEl>
                                          <p:spTgt spid="82"/>
                                        </p:tgtEl>
                                        <p:attrNameLst>
                                          <p:attrName>ppt_h</p:attrName>
                                        </p:attrNameLst>
                                      </p:cBhvr>
                                      <p:tavLst>
                                        <p:tav tm="0">
                                          <p:val>
                                            <p:fltVal val="0"/>
                                          </p:val>
                                        </p:tav>
                                        <p:tav tm="100000">
                                          <p:val>
                                            <p:strVal val="#ppt_h"/>
                                          </p:val>
                                        </p:tav>
                                      </p:tavLst>
                                    </p:anim>
                                    <p:animEffect transition="in" filter="fade">
                                      <p:cBhvr>
                                        <p:cTn id="61" dur="500"/>
                                        <p:tgtEl>
                                          <p:spTgt spid="82"/>
                                        </p:tgtEl>
                                      </p:cBhvr>
                                    </p:animEffect>
                                  </p:childTnLst>
                                </p:cTn>
                              </p:par>
                              <p:par>
                                <p:cTn id="62" presetID="53" presetClass="entr" presetSubtype="16"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500"/>
                                  </p:stCondLst>
                                  <p:childTnLst>
                                    <p:set>
                                      <p:cBhvr>
                                        <p:cTn id="68" dur="1" fill="hold">
                                          <p:stCondLst>
                                            <p:cond delay="0"/>
                                          </p:stCondLst>
                                        </p:cTn>
                                        <p:tgtEl>
                                          <p:spTgt spid="89"/>
                                        </p:tgtEl>
                                        <p:attrNameLst>
                                          <p:attrName>style.visibility</p:attrName>
                                        </p:attrNameLst>
                                      </p:cBhvr>
                                      <p:to>
                                        <p:strVal val="visible"/>
                                      </p:to>
                                    </p:set>
                                    <p:anim calcmode="lin" valueType="num">
                                      <p:cBhvr>
                                        <p:cTn id="69" dur="500" fill="hold"/>
                                        <p:tgtEl>
                                          <p:spTgt spid="89"/>
                                        </p:tgtEl>
                                        <p:attrNameLst>
                                          <p:attrName>ppt_w</p:attrName>
                                        </p:attrNameLst>
                                      </p:cBhvr>
                                      <p:tavLst>
                                        <p:tav tm="0">
                                          <p:val>
                                            <p:fltVal val="0"/>
                                          </p:val>
                                        </p:tav>
                                        <p:tav tm="100000">
                                          <p:val>
                                            <p:strVal val="#ppt_w"/>
                                          </p:val>
                                        </p:tav>
                                      </p:tavLst>
                                    </p:anim>
                                    <p:anim calcmode="lin" valueType="num">
                                      <p:cBhvr>
                                        <p:cTn id="70" dur="500" fill="hold"/>
                                        <p:tgtEl>
                                          <p:spTgt spid="89"/>
                                        </p:tgtEl>
                                        <p:attrNameLst>
                                          <p:attrName>ppt_h</p:attrName>
                                        </p:attrNameLst>
                                      </p:cBhvr>
                                      <p:tavLst>
                                        <p:tav tm="0">
                                          <p:val>
                                            <p:fltVal val="0"/>
                                          </p:val>
                                        </p:tav>
                                        <p:tav tm="100000">
                                          <p:val>
                                            <p:strVal val="#ppt_h"/>
                                          </p:val>
                                        </p:tav>
                                      </p:tavLst>
                                    </p:anim>
                                    <p:animEffect transition="in" filter="fade">
                                      <p:cBhvr>
                                        <p:cTn id="71" dur="500"/>
                                        <p:tgtEl>
                                          <p:spTgt spid="89"/>
                                        </p:tgtEl>
                                      </p:cBhvr>
                                    </p:animEffect>
                                  </p:childTnLst>
                                </p:cTn>
                              </p:par>
                              <p:par>
                                <p:cTn id="72" presetID="53" presetClass="entr" presetSubtype="16" fill="hold" nodeType="withEffect">
                                  <p:stCondLst>
                                    <p:cond delay="5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animEffect transition="in" filter="fade">
                                      <p:cBhvr>
                                        <p:cTn id="76" dur="500"/>
                                        <p:tgtEl>
                                          <p:spTgt spid="94"/>
                                        </p:tgtEl>
                                      </p:cBhvr>
                                    </p:animEffect>
                                  </p:childTnLst>
                                </p:cTn>
                              </p:par>
                              <p:par>
                                <p:cTn id="77" presetID="53" presetClass="entr" presetSubtype="16" fill="hold" nodeType="withEffect">
                                  <p:stCondLst>
                                    <p:cond delay="500"/>
                                  </p:stCondLst>
                                  <p:childTnLst>
                                    <p:set>
                                      <p:cBhvr>
                                        <p:cTn id="78" dur="1" fill="hold">
                                          <p:stCondLst>
                                            <p:cond delay="0"/>
                                          </p:stCondLst>
                                        </p:cTn>
                                        <p:tgtEl>
                                          <p:spTgt spid="99"/>
                                        </p:tgtEl>
                                        <p:attrNameLst>
                                          <p:attrName>style.visibility</p:attrName>
                                        </p:attrNameLst>
                                      </p:cBhvr>
                                      <p:to>
                                        <p:strVal val="visible"/>
                                      </p:to>
                                    </p:set>
                                    <p:anim calcmode="lin" valueType="num">
                                      <p:cBhvr>
                                        <p:cTn id="79" dur="500" fill="hold"/>
                                        <p:tgtEl>
                                          <p:spTgt spid="99"/>
                                        </p:tgtEl>
                                        <p:attrNameLst>
                                          <p:attrName>ppt_w</p:attrName>
                                        </p:attrNameLst>
                                      </p:cBhvr>
                                      <p:tavLst>
                                        <p:tav tm="0">
                                          <p:val>
                                            <p:fltVal val="0"/>
                                          </p:val>
                                        </p:tav>
                                        <p:tav tm="100000">
                                          <p:val>
                                            <p:strVal val="#ppt_w"/>
                                          </p:val>
                                        </p:tav>
                                      </p:tavLst>
                                    </p:anim>
                                    <p:anim calcmode="lin" valueType="num">
                                      <p:cBhvr>
                                        <p:cTn id="80" dur="500" fill="hold"/>
                                        <p:tgtEl>
                                          <p:spTgt spid="99"/>
                                        </p:tgtEl>
                                        <p:attrNameLst>
                                          <p:attrName>ppt_h</p:attrName>
                                        </p:attrNameLst>
                                      </p:cBhvr>
                                      <p:tavLst>
                                        <p:tav tm="0">
                                          <p:val>
                                            <p:fltVal val="0"/>
                                          </p:val>
                                        </p:tav>
                                        <p:tav tm="100000">
                                          <p:val>
                                            <p:strVal val="#ppt_h"/>
                                          </p:val>
                                        </p:tav>
                                      </p:tavLst>
                                    </p:anim>
                                    <p:animEffect transition="in" filter="fade">
                                      <p:cBhvr>
                                        <p:cTn id="81" dur="500"/>
                                        <p:tgtEl>
                                          <p:spTgt spid="99"/>
                                        </p:tgtEl>
                                      </p:cBhvr>
                                    </p:animEffect>
                                  </p:childTnLst>
                                </p:cTn>
                              </p:par>
                              <p:par>
                                <p:cTn id="82" presetID="53" presetClass="entr" presetSubtype="16" fill="hold" nodeType="withEffect">
                                  <p:stCondLst>
                                    <p:cond delay="500"/>
                                  </p:stCondLst>
                                  <p:childTnLst>
                                    <p:set>
                                      <p:cBhvr>
                                        <p:cTn id="83" dur="1" fill="hold">
                                          <p:stCondLst>
                                            <p:cond delay="0"/>
                                          </p:stCondLst>
                                        </p:cTn>
                                        <p:tgtEl>
                                          <p:spTgt spid="104"/>
                                        </p:tgtEl>
                                        <p:attrNameLst>
                                          <p:attrName>style.visibility</p:attrName>
                                        </p:attrNameLst>
                                      </p:cBhvr>
                                      <p:to>
                                        <p:strVal val="visible"/>
                                      </p:to>
                                    </p:set>
                                    <p:anim calcmode="lin" valueType="num">
                                      <p:cBhvr>
                                        <p:cTn id="84" dur="500" fill="hold"/>
                                        <p:tgtEl>
                                          <p:spTgt spid="104"/>
                                        </p:tgtEl>
                                        <p:attrNameLst>
                                          <p:attrName>ppt_w</p:attrName>
                                        </p:attrNameLst>
                                      </p:cBhvr>
                                      <p:tavLst>
                                        <p:tav tm="0">
                                          <p:val>
                                            <p:fltVal val="0"/>
                                          </p:val>
                                        </p:tav>
                                        <p:tav tm="100000">
                                          <p:val>
                                            <p:strVal val="#ppt_w"/>
                                          </p:val>
                                        </p:tav>
                                      </p:tavLst>
                                    </p:anim>
                                    <p:anim calcmode="lin" valueType="num">
                                      <p:cBhvr>
                                        <p:cTn id="85" dur="500" fill="hold"/>
                                        <p:tgtEl>
                                          <p:spTgt spid="104"/>
                                        </p:tgtEl>
                                        <p:attrNameLst>
                                          <p:attrName>ppt_h</p:attrName>
                                        </p:attrNameLst>
                                      </p:cBhvr>
                                      <p:tavLst>
                                        <p:tav tm="0">
                                          <p:val>
                                            <p:fltVal val="0"/>
                                          </p:val>
                                        </p:tav>
                                        <p:tav tm="100000">
                                          <p:val>
                                            <p:strVal val="#ppt_h"/>
                                          </p:val>
                                        </p:tav>
                                      </p:tavLst>
                                    </p:anim>
                                    <p:animEffect transition="in" filter="fade">
                                      <p:cBhvr>
                                        <p:cTn id="86" dur="500"/>
                                        <p:tgtEl>
                                          <p:spTgt spid="104"/>
                                        </p:tgtEl>
                                      </p:cBhvr>
                                    </p:animEffect>
                                  </p:childTnLst>
                                </p:cTn>
                              </p:par>
                              <p:par>
                                <p:cTn id="87" presetID="53" presetClass="entr" presetSubtype="16" fill="hold" nodeType="withEffect">
                                  <p:stCondLst>
                                    <p:cond delay="500"/>
                                  </p:stCondLst>
                                  <p:childTnLst>
                                    <p:set>
                                      <p:cBhvr>
                                        <p:cTn id="88" dur="1" fill="hold">
                                          <p:stCondLst>
                                            <p:cond delay="0"/>
                                          </p:stCondLst>
                                        </p:cTn>
                                        <p:tgtEl>
                                          <p:spTgt spid="109"/>
                                        </p:tgtEl>
                                        <p:attrNameLst>
                                          <p:attrName>style.visibility</p:attrName>
                                        </p:attrNameLst>
                                      </p:cBhvr>
                                      <p:to>
                                        <p:strVal val="visible"/>
                                      </p:to>
                                    </p:set>
                                    <p:anim calcmode="lin" valueType="num">
                                      <p:cBhvr>
                                        <p:cTn id="89" dur="500" fill="hold"/>
                                        <p:tgtEl>
                                          <p:spTgt spid="109"/>
                                        </p:tgtEl>
                                        <p:attrNameLst>
                                          <p:attrName>ppt_w</p:attrName>
                                        </p:attrNameLst>
                                      </p:cBhvr>
                                      <p:tavLst>
                                        <p:tav tm="0">
                                          <p:val>
                                            <p:fltVal val="0"/>
                                          </p:val>
                                        </p:tav>
                                        <p:tav tm="100000">
                                          <p:val>
                                            <p:strVal val="#ppt_w"/>
                                          </p:val>
                                        </p:tav>
                                      </p:tavLst>
                                    </p:anim>
                                    <p:anim calcmode="lin" valueType="num">
                                      <p:cBhvr>
                                        <p:cTn id="90" dur="500" fill="hold"/>
                                        <p:tgtEl>
                                          <p:spTgt spid="109"/>
                                        </p:tgtEl>
                                        <p:attrNameLst>
                                          <p:attrName>ppt_h</p:attrName>
                                        </p:attrNameLst>
                                      </p:cBhvr>
                                      <p:tavLst>
                                        <p:tav tm="0">
                                          <p:val>
                                            <p:fltVal val="0"/>
                                          </p:val>
                                        </p:tav>
                                        <p:tav tm="100000">
                                          <p:val>
                                            <p:strVal val="#ppt_h"/>
                                          </p:val>
                                        </p:tav>
                                      </p:tavLst>
                                    </p:anim>
                                    <p:animEffect transition="in" filter="fade">
                                      <p:cBhvr>
                                        <p:cTn id="91" dur="500"/>
                                        <p:tgtEl>
                                          <p:spTgt spid="109"/>
                                        </p:tgtEl>
                                      </p:cBhvr>
                                    </p:animEffect>
                                  </p:childTnLst>
                                </p:cTn>
                              </p:par>
                              <p:par>
                                <p:cTn id="92" presetID="53" presetClass="entr" presetSubtype="16" fill="hold" nodeType="withEffect">
                                  <p:stCondLst>
                                    <p:cond delay="500"/>
                                  </p:stCondLst>
                                  <p:childTnLst>
                                    <p:set>
                                      <p:cBhvr>
                                        <p:cTn id="93" dur="1" fill="hold">
                                          <p:stCondLst>
                                            <p:cond delay="0"/>
                                          </p:stCondLst>
                                        </p:cTn>
                                        <p:tgtEl>
                                          <p:spTgt spid="114"/>
                                        </p:tgtEl>
                                        <p:attrNameLst>
                                          <p:attrName>style.visibility</p:attrName>
                                        </p:attrNameLst>
                                      </p:cBhvr>
                                      <p:to>
                                        <p:strVal val="visible"/>
                                      </p:to>
                                    </p:set>
                                    <p:anim calcmode="lin" valueType="num">
                                      <p:cBhvr>
                                        <p:cTn id="94" dur="500" fill="hold"/>
                                        <p:tgtEl>
                                          <p:spTgt spid="114"/>
                                        </p:tgtEl>
                                        <p:attrNameLst>
                                          <p:attrName>ppt_w</p:attrName>
                                        </p:attrNameLst>
                                      </p:cBhvr>
                                      <p:tavLst>
                                        <p:tav tm="0">
                                          <p:val>
                                            <p:fltVal val="0"/>
                                          </p:val>
                                        </p:tav>
                                        <p:tav tm="100000">
                                          <p:val>
                                            <p:strVal val="#ppt_w"/>
                                          </p:val>
                                        </p:tav>
                                      </p:tavLst>
                                    </p:anim>
                                    <p:anim calcmode="lin" valueType="num">
                                      <p:cBhvr>
                                        <p:cTn id="95" dur="500" fill="hold"/>
                                        <p:tgtEl>
                                          <p:spTgt spid="114"/>
                                        </p:tgtEl>
                                        <p:attrNameLst>
                                          <p:attrName>ppt_h</p:attrName>
                                        </p:attrNameLst>
                                      </p:cBhvr>
                                      <p:tavLst>
                                        <p:tav tm="0">
                                          <p:val>
                                            <p:fltVal val="0"/>
                                          </p:val>
                                        </p:tav>
                                        <p:tav tm="100000">
                                          <p:val>
                                            <p:strVal val="#ppt_h"/>
                                          </p:val>
                                        </p:tav>
                                      </p:tavLst>
                                    </p:anim>
                                    <p:animEffect transition="in" filter="fade">
                                      <p:cBhvr>
                                        <p:cTn id="96" dur="500"/>
                                        <p:tgtEl>
                                          <p:spTgt spid="114"/>
                                        </p:tgtEl>
                                      </p:cBhvr>
                                    </p:animEffect>
                                  </p:childTnLst>
                                </p:cTn>
                              </p:par>
                              <p:par>
                                <p:cTn id="97" presetID="53" presetClass="entr" presetSubtype="16" fill="hold" nodeType="withEffect">
                                  <p:stCondLst>
                                    <p:cond delay="500"/>
                                  </p:stCondLst>
                                  <p:childTnLst>
                                    <p:set>
                                      <p:cBhvr>
                                        <p:cTn id="98" dur="1" fill="hold">
                                          <p:stCondLst>
                                            <p:cond delay="0"/>
                                          </p:stCondLst>
                                        </p:cTn>
                                        <p:tgtEl>
                                          <p:spTgt spid="119"/>
                                        </p:tgtEl>
                                        <p:attrNameLst>
                                          <p:attrName>style.visibility</p:attrName>
                                        </p:attrNameLst>
                                      </p:cBhvr>
                                      <p:to>
                                        <p:strVal val="visible"/>
                                      </p:to>
                                    </p:set>
                                    <p:anim calcmode="lin" valueType="num">
                                      <p:cBhvr>
                                        <p:cTn id="99" dur="500" fill="hold"/>
                                        <p:tgtEl>
                                          <p:spTgt spid="119"/>
                                        </p:tgtEl>
                                        <p:attrNameLst>
                                          <p:attrName>ppt_w</p:attrName>
                                        </p:attrNameLst>
                                      </p:cBhvr>
                                      <p:tavLst>
                                        <p:tav tm="0">
                                          <p:val>
                                            <p:fltVal val="0"/>
                                          </p:val>
                                        </p:tav>
                                        <p:tav tm="100000">
                                          <p:val>
                                            <p:strVal val="#ppt_w"/>
                                          </p:val>
                                        </p:tav>
                                      </p:tavLst>
                                    </p:anim>
                                    <p:anim calcmode="lin" valueType="num">
                                      <p:cBhvr>
                                        <p:cTn id="100" dur="500" fill="hold"/>
                                        <p:tgtEl>
                                          <p:spTgt spid="119"/>
                                        </p:tgtEl>
                                        <p:attrNameLst>
                                          <p:attrName>ppt_h</p:attrName>
                                        </p:attrNameLst>
                                      </p:cBhvr>
                                      <p:tavLst>
                                        <p:tav tm="0">
                                          <p:val>
                                            <p:fltVal val="0"/>
                                          </p:val>
                                        </p:tav>
                                        <p:tav tm="100000">
                                          <p:val>
                                            <p:strVal val="#ppt_h"/>
                                          </p:val>
                                        </p:tav>
                                      </p:tavLst>
                                    </p:anim>
                                    <p:animEffect transition="in" filter="fade">
                                      <p:cBhvr>
                                        <p:cTn id="101" dur="500"/>
                                        <p:tgtEl>
                                          <p:spTgt spid="119"/>
                                        </p:tgtEl>
                                      </p:cBhvr>
                                    </p:animEffect>
                                  </p:childTnLst>
                                </p:cTn>
                              </p:par>
                            </p:childTnLst>
                          </p:cTn>
                        </p:par>
                        <p:par>
                          <p:cTn id="102" fill="hold">
                            <p:stCondLst>
                              <p:cond delay="4000"/>
                            </p:stCondLst>
                            <p:childTnLst>
                              <p:par>
                                <p:cTn id="103" presetID="22" presetClass="entr" presetSubtype="4" fill="hold" nodeType="afterEffect">
                                  <p:stCondLst>
                                    <p:cond delay="0"/>
                                  </p:stCondLst>
                                  <p:childTnLst>
                                    <p:set>
                                      <p:cBhvr>
                                        <p:cTn id="104" dur="1" fill="hold">
                                          <p:stCondLst>
                                            <p:cond delay="0"/>
                                          </p:stCondLst>
                                        </p:cTn>
                                        <p:tgtEl>
                                          <p:spTgt spid="2051"/>
                                        </p:tgtEl>
                                        <p:attrNameLst>
                                          <p:attrName>style.visibility</p:attrName>
                                        </p:attrNameLst>
                                      </p:cBhvr>
                                      <p:to>
                                        <p:strVal val="visible"/>
                                      </p:to>
                                    </p:set>
                                    <p:animEffect transition="in" filter="wipe(down)">
                                      <p:cBhvr>
                                        <p:cTn id="105" dur="500"/>
                                        <p:tgtEl>
                                          <p:spTgt spid="2051"/>
                                        </p:tgtEl>
                                      </p:cBhvr>
                                    </p:animEffect>
                                  </p:childTnLst>
                                </p:cTn>
                              </p:par>
                              <p:par>
                                <p:cTn id="106" presetID="53" presetClass="entr" presetSubtype="16" fill="hold" nodeType="with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p:cTn id="108" dur="500" fill="hold"/>
                                        <p:tgtEl>
                                          <p:spTgt spid="123"/>
                                        </p:tgtEl>
                                        <p:attrNameLst>
                                          <p:attrName>ppt_w</p:attrName>
                                        </p:attrNameLst>
                                      </p:cBhvr>
                                      <p:tavLst>
                                        <p:tav tm="0">
                                          <p:val>
                                            <p:fltVal val="0"/>
                                          </p:val>
                                        </p:tav>
                                        <p:tav tm="100000">
                                          <p:val>
                                            <p:strVal val="#ppt_w"/>
                                          </p:val>
                                        </p:tav>
                                      </p:tavLst>
                                    </p:anim>
                                    <p:anim calcmode="lin" valueType="num">
                                      <p:cBhvr>
                                        <p:cTn id="109" dur="500" fill="hold"/>
                                        <p:tgtEl>
                                          <p:spTgt spid="123"/>
                                        </p:tgtEl>
                                        <p:attrNameLst>
                                          <p:attrName>ppt_h</p:attrName>
                                        </p:attrNameLst>
                                      </p:cBhvr>
                                      <p:tavLst>
                                        <p:tav tm="0">
                                          <p:val>
                                            <p:fltVal val="0"/>
                                          </p:val>
                                        </p:tav>
                                        <p:tav tm="100000">
                                          <p:val>
                                            <p:strVal val="#ppt_h"/>
                                          </p:val>
                                        </p:tav>
                                      </p:tavLst>
                                    </p:anim>
                                    <p:animEffect transition="in" filter="fade">
                                      <p:cBhvr>
                                        <p:cTn id="110" dur="500"/>
                                        <p:tgtEl>
                                          <p:spTgt spid="123"/>
                                        </p:tgtEl>
                                      </p:cBhvr>
                                    </p:animEffect>
                                  </p:childTnLst>
                                </p:cTn>
                              </p:par>
                            </p:childTnLst>
                          </p:cTn>
                        </p:par>
                        <p:par>
                          <p:cTn id="111" fill="hold">
                            <p:stCondLst>
                              <p:cond delay="4500"/>
                            </p:stCondLst>
                            <p:childTnLst>
                              <p:par>
                                <p:cTn id="112" presetID="22" presetClass="entr" presetSubtype="1" fill="hold" nodeType="afterEffect">
                                  <p:stCondLst>
                                    <p:cond delay="0"/>
                                  </p:stCondLst>
                                  <p:childTnLst>
                                    <p:set>
                                      <p:cBhvr>
                                        <p:cTn id="113" dur="1" fill="hold">
                                          <p:stCondLst>
                                            <p:cond delay="0"/>
                                          </p:stCondLst>
                                        </p:cTn>
                                        <p:tgtEl>
                                          <p:spTgt spid="2053"/>
                                        </p:tgtEl>
                                        <p:attrNameLst>
                                          <p:attrName>style.visibility</p:attrName>
                                        </p:attrNameLst>
                                      </p:cBhvr>
                                      <p:to>
                                        <p:strVal val="visible"/>
                                      </p:to>
                                    </p:set>
                                    <p:animEffect transition="in" filter="wipe(up)">
                                      <p:cBhvr>
                                        <p:cTn id="114" dur="500"/>
                                        <p:tgtEl>
                                          <p:spTgt spid="2053"/>
                                        </p:tgtEl>
                                      </p:cBhvr>
                                    </p:animEffect>
                                  </p:childTnLst>
                                </p:cTn>
                              </p:par>
                              <p:par>
                                <p:cTn id="115" presetID="53" presetClass="entr" presetSubtype="16" fill="hold" nodeType="withEffect">
                                  <p:stCondLst>
                                    <p:cond delay="0"/>
                                  </p:stCondLst>
                                  <p:childTnLst>
                                    <p:set>
                                      <p:cBhvr>
                                        <p:cTn id="116" dur="1" fill="hold">
                                          <p:stCondLst>
                                            <p:cond delay="0"/>
                                          </p:stCondLst>
                                        </p:cTn>
                                        <p:tgtEl>
                                          <p:spTgt spid="128"/>
                                        </p:tgtEl>
                                        <p:attrNameLst>
                                          <p:attrName>style.visibility</p:attrName>
                                        </p:attrNameLst>
                                      </p:cBhvr>
                                      <p:to>
                                        <p:strVal val="visible"/>
                                      </p:to>
                                    </p:set>
                                    <p:anim calcmode="lin" valueType="num">
                                      <p:cBhvr>
                                        <p:cTn id="117" dur="500" fill="hold"/>
                                        <p:tgtEl>
                                          <p:spTgt spid="128"/>
                                        </p:tgtEl>
                                        <p:attrNameLst>
                                          <p:attrName>ppt_w</p:attrName>
                                        </p:attrNameLst>
                                      </p:cBhvr>
                                      <p:tavLst>
                                        <p:tav tm="0">
                                          <p:val>
                                            <p:fltVal val="0"/>
                                          </p:val>
                                        </p:tav>
                                        <p:tav tm="100000">
                                          <p:val>
                                            <p:strVal val="#ppt_w"/>
                                          </p:val>
                                        </p:tav>
                                      </p:tavLst>
                                    </p:anim>
                                    <p:anim calcmode="lin" valueType="num">
                                      <p:cBhvr>
                                        <p:cTn id="118" dur="500" fill="hold"/>
                                        <p:tgtEl>
                                          <p:spTgt spid="128"/>
                                        </p:tgtEl>
                                        <p:attrNameLst>
                                          <p:attrName>ppt_h</p:attrName>
                                        </p:attrNameLst>
                                      </p:cBhvr>
                                      <p:tavLst>
                                        <p:tav tm="0">
                                          <p:val>
                                            <p:fltVal val="0"/>
                                          </p:val>
                                        </p:tav>
                                        <p:tav tm="100000">
                                          <p:val>
                                            <p:strVal val="#ppt_h"/>
                                          </p:val>
                                        </p:tav>
                                      </p:tavLst>
                                    </p:anim>
                                    <p:animEffect transition="in" filter="fade">
                                      <p:cBhvr>
                                        <p:cTn id="119" dur="500"/>
                                        <p:tgtEl>
                                          <p:spTgt spid="128"/>
                                        </p:tgtEl>
                                      </p:cBhvr>
                                    </p:animEffect>
                                  </p:childTnLst>
                                </p:cTn>
                              </p:par>
                            </p:childTnLst>
                          </p:cTn>
                        </p:par>
                        <p:par>
                          <p:cTn id="120" fill="hold">
                            <p:stCondLst>
                              <p:cond delay="5000"/>
                            </p:stCondLst>
                            <p:childTnLst>
                              <p:par>
                                <p:cTn id="121" presetID="22" presetClass="entr" presetSubtype="4" fill="hold" nodeType="afterEffect">
                                  <p:stCondLst>
                                    <p:cond delay="0"/>
                                  </p:stCondLst>
                                  <p:childTnLst>
                                    <p:set>
                                      <p:cBhvr>
                                        <p:cTn id="122" dur="1" fill="hold">
                                          <p:stCondLst>
                                            <p:cond delay="0"/>
                                          </p:stCondLst>
                                        </p:cTn>
                                        <p:tgtEl>
                                          <p:spTgt spid="2055"/>
                                        </p:tgtEl>
                                        <p:attrNameLst>
                                          <p:attrName>style.visibility</p:attrName>
                                        </p:attrNameLst>
                                      </p:cBhvr>
                                      <p:to>
                                        <p:strVal val="visible"/>
                                      </p:to>
                                    </p:set>
                                    <p:animEffect transition="in" filter="wipe(down)">
                                      <p:cBhvr>
                                        <p:cTn id="123" dur="500"/>
                                        <p:tgtEl>
                                          <p:spTgt spid="2055"/>
                                        </p:tgtEl>
                                      </p:cBhvr>
                                    </p:animEffect>
                                  </p:childTnLst>
                                </p:cTn>
                              </p:par>
                              <p:par>
                                <p:cTn id="124" presetID="53" presetClass="entr" presetSubtype="16" fill="hold" nodeType="with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p:cTn id="126" dur="500" fill="hold"/>
                                        <p:tgtEl>
                                          <p:spTgt spid="141"/>
                                        </p:tgtEl>
                                        <p:attrNameLst>
                                          <p:attrName>ppt_w</p:attrName>
                                        </p:attrNameLst>
                                      </p:cBhvr>
                                      <p:tavLst>
                                        <p:tav tm="0">
                                          <p:val>
                                            <p:fltVal val="0"/>
                                          </p:val>
                                        </p:tav>
                                        <p:tav tm="100000">
                                          <p:val>
                                            <p:strVal val="#ppt_w"/>
                                          </p:val>
                                        </p:tav>
                                      </p:tavLst>
                                    </p:anim>
                                    <p:anim calcmode="lin" valueType="num">
                                      <p:cBhvr>
                                        <p:cTn id="127" dur="500" fill="hold"/>
                                        <p:tgtEl>
                                          <p:spTgt spid="141"/>
                                        </p:tgtEl>
                                        <p:attrNameLst>
                                          <p:attrName>ppt_h</p:attrName>
                                        </p:attrNameLst>
                                      </p:cBhvr>
                                      <p:tavLst>
                                        <p:tav tm="0">
                                          <p:val>
                                            <p:fltVal val="0"/>
                                          </p:val>
                                        </p:tav>
                                        <p:tav tm="100000">
                                          <p:val>
                                            <p:strVal val="#ppt_h"/>
                                          </p:val>
                                        </p:tav>
                                      </p:tavLst>
                                    </p:anim>
                                    <p:animEffect transition="in" filter="fade">
                                      <p:cBhvr>
                                        <p:cTn id="128" dur="500"/>
                                        <p:tgtEl>
                                          <p:spTgt spid="141"/>
                                        </p:tgtEl>
                                      </p:cBhvr>
                                    </p:animEffect>
                                  </p:childTnLst>
                                </p:cTn>
                              </p:par>
                            </p:childTnLst>
                          </p:cTn>
                        </p:par>
                        <p:par>
                          <p:cTn id="129" fill="hold">
                            <p:stCondLst>
                              <p:cond delay="5500"/>
                            </p:stCondLst>
                            <p:childTnLst>
                              <p:par>
                                <p:cTn id="130" presetID="22" presetClass="entr" presetSubtype="8" fill="hold" nodeType="afterEffect">
                                  <p:stCondLst>
                                    <p:cond delay="0"/>
                                  </p:stCondLst>
                                  <p:childTnLst>
                                    <p:set>
                                      <p:cBhvr>
                                        <p:cTn id="131" dur="1" fill="hold">
                                          <p:stCondLst>
                                            <p:cond delay="0"/>
                                          </p:stCondLst>
                                        </p:cTn>
                                        <p:tgtEl>
                                          <p:spTgt spid="136"/>
                                        </p:tgtEl>
                                        <p:attrNameLst>
                                          <p:attrName>style.visibility</p:attrName>
                                        </p:attrNameLst>
                                      </p:cBhvr>
                                      <p:to>
                                        <p:strVal val="visible"/>
                                      </p:to>
                                    </p:set>
                                    <p:animEffect transition="in" filter="wipe(left)">
                                      <p:cBhvr>
                                        <p:cTn id="13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五年发展计划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137147" y="4367436"/>
            <a:ext cx="1352681"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35" idx="1"/>
          </p:cNvCxnSpPr>
          <p:nvPr/>
        </p:nvCxnSpPr>
        <p:spPr>
          <a:xfrm flipV="1">
            <a:off x="4096834" y="3461882"/>
            <a:ext cx="1640713" cy="11669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45659" y="3287316"/>
            <a:ext cx="1656184" cy="316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6" idx="3"/>
          </p:cNvCxnSpPr>
          <p:nvPr/>
        </p:nvCxnSpPr>
        <p:spPr>
          <a:xfrm flipV="1">
            <a:off x="9193931" y="2415085"/>
            <a:ext cx="720080" cy="9027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标题 11"/>
          <p:cNvSpPr txBox="1"/>
          <p:nvPr/>
        </p:nvSpPr>
        <p:spPr>
          <a:xfrm>
            <a:off x="1007521" y="2878972"/>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9" name="标题 11"/>
          <p:cNvSpPr txBox="1"/>
          <p:nvPr/>
        </p:nvSpPr>
        <p:spPr>
          <a:xfrm>
            <a:off x="985018" y="2595504"/>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10" name="标题 11"/>
          <p:cNvSpPr txBox="1"/>
          <p:nvPr/>
        </p:nvSpPr>
        <p:spPr>
          <a:xfrm>
            <a:off x="3361283" y="5471260"/>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11" name="标题 11"/>
          <p:cNvSpPr txBox="1"/>
          <p:nvPr/>
        </p:nvSpPr>
        <p:spPr>
          <a:xfrm>
            <a:off x="3361282" y="5187792"/>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12" name="标题 11"/>
          <p:cNvSpPr txBox="1"/>
          <p:nvPr/>
        </p:nvSpPr>
        <p:spPr>
          <a:xfrm>
            <a:off x="5544025" y="1870860"/>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13" name="标题 11"/>
          <p:cNvSpPr txBox="1"/>
          <p:nvPr/>
        </p:nvSpPr>
        <p:spPr>
          <a:xfrm>
            <a:off x="5521522" y="1587392"/>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14" name="标题 11"/>
          <p:cNvSpPr txBox="1"/>
          <p:nvPr/>
        </p:nvSpPr>
        <p:spPr>
          <a:xfrm>
            <a:off x="7920289" y="4607164"/>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15" name="标题 11"/>
          <p:cNvSpPr txBox="1"/>
          <p:nvPr/>
        </p:nvSpPr>
        <p:spPr>
          <a:xfrm>
            <a:off x="7897786" y="4323696"/>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sp>
        <p:nvSpPr>
          <p:cNvPr id="16" name="标题 11"/>
          <p:cNvSpPr txBox="1"/>
          <p:nvPr/>
        </p:nvSpPr>
        <p:spPr>
          <a:xfrm>
            <a:off x="9792497" y="3383028"/>
            <a:ext cx="1993722"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17" name="标题 11"/>
          <p:cNvSpPr txBox="1"/>
          <p:nvPr/>
        </p:nvSpPr>
        <p:spPr>
          <a:xfrm>
            <a:off x="9769994" y="3099560"/>
            <a:ext cx="227853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输入文字标题</a:t>
            </a:r>
          </a:p>
        </p:txBody>
      </p:sp>
      <p:grpSp>
        <p:nvGrpSpPr>
          <p:cNvPr id="18" name="组合 17"/>
          <p:cNvGrpSpPr/>
          <p:nvPr/>
        </p:nvGrpSpPr>
        <p:grpSpPr>
          <a:xfrm>
            <a:off x="1186481" y="3809222"/>
            <a:ext cx="1260444" cy="126044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20"/>
          <p:cNvGrpSpPr/>
          <p:nvPr/>
        </p:nvGrpSpPr>
        <p:grpSpPr>
          <a:xfrm>
            <a:off x="3526569" y="3645323"/>
            <a:ext cx="1267898" cy="126789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 name="组合 23"/>
          <p:cNvGrpSpPr/>
          <p:nvPr/>
        </p:nvGrpSpPr>
        <p:grpSpPr>
          <a:xfrm>
            <a:off x="5667651" y="2752243"/>
            <a:ext cx="1314421" cy="1314421"/>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7" name="组合 26"/>
          <p:cNvGrpSpPr/>
          <p:nvPr/>
        </p:nvGrpSpPr>
        <p:grpSpPr>
          <a:xfrm>
            <a:off x="7978212" y="2700570"/>
            <a:ext cx="1299601" cy="1299601"/>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0" name="组合 29"/>
          <p:cNvGrpSpPr/>
          <p:nvPr/>
        </p:nvGrpSpPr>
        <p:grpSpPr>
          <a:xfrm>
            <a:off x="9828958" y="1484784"/>
            <a:ext cx="1226795" cy="122679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标题 11"/>
          <p:cNvSpPr txBox="1"/>
          <p:nvPr/>
        </p:nvSpPr>
        <p:spPr>
          <a:xfrm>
            <a:off x="1201043" y="4184244"/>
            <a:ext cx="1190101"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Impact MT Std" pitchFamily="34" charset="0"/>
                <a:ea typeface="微软雅黑" panose="020B0503020204020204" pitchFamily="34" charset="-122"/>
              </a:rPr>
              <a:t>2015</a:t>
            </a:r>
            <a:endParaRPr lang="zh-CN" altLang="en-US" sz="2800" dirty="0">
              <a:latin typeface="Impact MT Std" pitchFamily="34" charset="0"/>
              <a:ea typeface="微软雅黑" panose="020B0503020204020204" pitchFamily="34" charset="-122"/>
            </a:endParaRPr>
          </a:p>
        </p:txBody>
      </p:sp>
      <p:sp>
        <p:nvSpPr>
          <p:cNvPr id="34" name="标题 11"/>
          <p:cNvSpPr txBox="1"/>
          <p:nvPr/>
        </p:nvSpPr>
        <p:spPr>
          <a:xfrm>
            <a:off x="3433291" y="3963656"/>
            <a:ext cx="1383623"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Impact MT Std" pitchFamily="34" charset="0"/>
                <a:ea typeface="微软雅黑" panose="020B0503020204020204" pitchFamily="34" charset="-122"/>
              </a:rPr>
              <a:t>2016</a:t>
            </a:r>
            <a:endParaRPr lang="zh-CN" altLang="en-US" sz="2800" dirty="0">
              <a:latin typeface="Impact MT Std" pitchFamily="34" charset="0"/>
              <a:ea typeface="微软雅黑" panose="020B0503020204020204" pitchFamily="34" charset="-122"/>
            </a:endParaRPr>
          </a:p>
        </p:txBody>
      </p:sp>
      <p:sp>
        <p:nvSpPr>
          <p:cNvPr id="35" name="标题 11"/>
          <p:cNvSpPr txBox="1"/>
          <p:nvPr/>
        </p:nvSpPr>
        <p:spPr>
          <a:xfrm>
            <a:off x="5737547" y="3176132"/>
            <a:ext cx="117463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Impact MT Std" pitchFamily="34" charset="0"/>
                <a:ea typeface="微软雅黑" panose="020B0503020204020204" pitchFamily="34" charset="-122"/>
              </a:rPr>
              <a:t>2017</a:t>
            </a:r>
            <a:endParaRPr lang="zh-CN" altLang="en-US" sz="2800" dirty="0">
              <a:latin typeface="Impact MT Std" pitchFamily="34" charset="0"/>
              <a:ea typeface="微软雅黑" panose="020B0503020204020204" pitchFamily="34" charset="-122"/>
            </a:endParaRPr>
          </a:p>
        </p:txBody>
      </p:sp>
      <p:sp>
        <p:nvSpPr>
          <p:cNvPr id="36" name="标题 11"/>
          <p:cNvSpPr txBox="1"/>
          <p:nvPr/>
        </p:nvSpPr>
        <p:spPr>
          <a:xfrm>
            <a:off x="7976194" y="3032116"/>
            <a:ext cx="1217737"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Impact MT Std" pitchFamily="34" charset="0"/>
                <a:ea typeface="微软雅黑" panose="020B0503020204020204" pitchFamily="34" charset="-122"/>
              </a:rPr>
              <a:t>2018</a:t>
            </a:r>
            <a:endParaRPr lang="zh-CN" altLang="en-US" sz="2800" dirty="0">
              <a:latin typeface="Impact MT Std" pitchFamily="34" charset="0"/>
              <a:ea typeface="微软雅黑" panose="020B0503020204020204" pitchFamily="34" charset="-122"/>
            </a:endParaRPr>
          </a:p>
        </p:txBody>
      </p:sp>
      <p:sp>
        <p:nvSpPr>
          <p:cNvPr id="37" name="标题 11"/>
          <p:cNvSpPr txBox="1"/>
          <p:nvPr/>
        </p:nvSpPr>
        <p:spPr>
          <a:xfrm>
            <a:off x="9769995" y="1762604"/>
            <a:ext cx="129864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latin typeface="Impact MT Std" pitchFamily="34" charset="0"/>
                <a:ea typeface="微软雅黑" panose="020B0503020204020204" pitchFamily="34" charset="-122"/>
              </a:rPr>
              <a:t>2019</a:t>
            </a:r>
            <a:endParaRPr lang="zh-CN" altLang="en-US" sz="2800" dirty="0">
              <a:latin typeface="Impact MT Std" pitchFamily="34" charset="0"/>
              <a:ea typeface="微软雅黑" panose="020B0503020204020204" pitchFamily="34" charset="-122"/>
            </a:endParaRPr>
          </a:p>
        </p:txBody>
      </p:sp>
      <p:cxnSp>
        <p:nvCxnSpPr>
          <p:cNvPr id="38" name="直接连接符 3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22" presetClass="entr" presetSubtype="4" fill="hold"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500"/>
                                        <p:tgtEl>
                                          <p:spTgt spid="4"/>
                                        </p:tgtEl>
                                      </p:cBhvr>
                                    </p:animEffect>
                                  </p:childTnLst>
                                </p:cTn>
                              </p:par>
                              <p:par>
                                <p:cTn id="71" presetID="22" presetClass="entr" presetSubtype="8" fill="hold" nodeType="withEffect">
                                  <p:stCondLst>
                                    <p:cond delay="50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par>
                                <p:cTn id="74" presetID="22" presetClass="entr" presetSubtype="4" fill="hold" nodeType="withEffect">
                                  <p:stCondLst>
                                    <p:cond delay="50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00"/>
                                        <p:tgtEl>
                                          <p:spTgt spid="7"/>
                                        </p:tgtEl>
                                      </p:cBhvr>
                                    </p:animEffect>
                                  </p:childTnLst>
                                </p:cTn>
                              </p:par>
                              <p:par>
                                <p:cTn id="77" presetID="22" presetClass="entr" presetSubtype="4" fill="hold" nodeType="withEffect">
                                  <p:stCondLst>
                                    <p:cond delay="50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childTnLst>
                          </p:cTn>
                        </p:par>
                        <p:par>
                          <p:cTn id="80" fill="hold">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3500"/>
                            </p:stCondLst>
                            <p:childTnLst>
                              <p:par>
                                <p:cTn id="87" presetID="53" presetClass="entr" presetSubtype="16"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fill="hold"/>
                                        <p:tgtEl>
                                          <p:spTgt spid="10"/>
                                        </p:tgtEl>
                                        <p:attrNameLst>
                                          <p:attrName>ppt_w</p:attrName>
                                        </p:attrNameLst>
                                      </p:cBhvr>
                                      <p:tavLst>
                                        <p:tav tm="0">
                                          <p:val>
                                            <p:fltVal val="0"/>
                                          </p:val>
                                        </p:tav>
                                        <p:tav tm="100000">
                                          <p:val>
                                            <p:strVal val="#ppt_w"/>
                                          </p:val>
                                        </p:tav>
                                      </p:tavLst>
                                    </p:anim>
                                    <p:anim calcmode="lin" valueType="num">
                                      <p:cBhvr>
                                        <p:cTn id="102" dur="500" fill="hold"/>
                                        <p:tgtEl>
                                          <p:spTgt spid="10"/>
                                        </p:tgtEl>
                                        <p:attrNameLst>
                                          <p:attrName>ppt_h</p:attrName>
                                        </p:attrNameLst>
                                      </p:cBhvr>
                                      <p:tavLst>
                                        <p:tav tm="0">
                                          <p:val>
                                            <p:fltVal val="0"/>
                                          </p:val>
                                        </p:tav>
                                        <p:tav tm="100000">
                                          <p:val>
                                            <p:strVal val="#ppt_h"/>
                                          </p:val>
                                        </p:tav>
                                      </p:tavLst>
                                    </p:anim>
                                    <p:animEffect transition="in" filter="fade">
                                      <p:cBhvr>
                                        <p:cTn id="103" dur="500"/>
                                        <p:tgtEl>
                                          <p:spTgt spid="1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fltVal val="0"/>
                                          </p:val>
                                        </p:tav>
                                        <p:tav tm="100000">
                                          <p:val>
                                            <p:strVal val="#ppt_w"/>
                                          </p:val>
                                        </p:tav>
                                      </p:tavLst>
                                    </p:anim>
                                    <p:anim calcmode="lin" valueType="num">
                                      <p:cBhvr>
                                        <p:cTn id="108" dur="500" fill="hold"/>
                                        <p:tgtEl>
                                          <p:spTgt spid="13"/>
                                        </p:tgtEl>
                                        <p:attrNameLst>
                                          <p:attrName>ppt_h</p:attrName>
                                        </p:attrNameLst>
                                      </p:cBhvr>
                                      <p:tavLst>
                                        <p:tav tm="0">
                                          <p:val>
                                            <p:fltVal val="0"/>
                                          </p:val>
                                        </p:tav>
                                        <p:tav tm="100000">
                                          <p:val>
                                            <p:strVal val="#ppt_h"/>
                                          </p:val>
                                        </p:tav>
                                      </p:tavLst>
                                    </p:anim>
                                    <p:animEffect transition="in" filter="fade">
                                      <p:cBhvr>
                                        <p:cTn id="109" dur="500"/>
                                        <p:tgtEl>
                                          <p:spTgt spid="13"/>
                                        </p:tgtEl>
                                      </p:cBhvr>
                                    </p:animEffect>
                                  </p:childTnLst>
                                </p:cTn>
                              </p:par>
                            </p:childTnLst>
                          </p:cTn>
                        </p:par>
                        <p:par>
                          <p:cTn id="110" fill="hold">
                            <p:stCondLst>
                              <p:cond delay="5500"/>
                            </p:stCondLst>
                            <p:childTnLst>
                              <p:par>
                                <p:cTn id="111" presetID="53" presetClass="entr" presetSubtype="16" fill="hold" grpId="0"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fltVal val="0"/>
                                          </p:val>
                                        </p:tav>
                                        <p:tav tm="100000">
                                          <p:val>
                                            <p:strVal val="#ppt_h"/>
                                          </p:val>
                                        </p:tav>
                                      </p:tavLst>
                                    </p:anim>
                                    <p:animEffect transition="in" filter="fade">
                                      <p:cBhvr>
                                        <p:cTn id="115" dur="500"/>
                                        <p:tgtEl>
                                          <p:spTgt spid="12"/>
                                        </p:tgtEl>
                                      </p:cBhvr>
                                    </p:animEffect>
                                  </p:childTnLst>
                                </p:cTn>
                              </p:par>
                            </p:childTnLst>
                          </p:cTn>
                        </p:par>
                        <p:par>
                          <p:cTn id="116" fill="hold">
                            <p:stCondLst>
                              <p:cond delay="6000"/>
                            </p:stCondLst>
                            <p:childTnLst>
                              <p:par>
                                <p:cTn id="117" presetID="53" presetClass="entr" presetSubtype="16"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fltVal val="0"/>
                                          </p:val>
                                        </p:tav>
                                        <p:tav tm="100000">
                                          <p:val>
                                            <p:strVal val="#ppt_w"/>
                                          </p:val>
                                        </p:tav>
                                      </p:tavLst>
                                    </p:anim>
                                    <p:anim calcmode="lin" valueType="num">
                                      <p:cBhvr>
                                        <p:cTn id="120" dur="500" fill="hold"/>
                                        <p:tgtEl>
                                          <p:spTgt spid="15"/>
                                        </p:tgtEl>
                                        <p:attrNameLst>
                                          <p:attrName>ppt_h</p:attrName>
                                        </p:attrNameLst>
                                      </p:cBhvr>
                                      <p:tavLst>
                                        <p:tav tm="0">
                                          <p:val>
                                            <p:fltVal val="0"/>
                                          </p:val>
                                        </p:tav>
                                        <p:tav tm="100000">
                                          <p:val>
                                            <p:strVal val="#ppt_h"/>
                                          </p:val>
                                        </p:tav>
                                      </p:tavLst>
                                    </p:anim>
                                    <p:animEffect transition="in" filter="fade">
                                      <p:cBhvr>
                                        <p:cTn id="121" dur="500"/>
                                        <p:tgtEl>
                                          <p:spTgt spid="15"/>
                                        </p:tgtEl>
                                      </p:cBhvr>
                                    </p:animEffect>
                                  </p:childTnLst>
                                </p:cTn>
                              </p:par>
                            </p:childTnLst>
                          </p:cTn>
                        </p:par>
                        <p:par>
                          <p:cTn id="122" fill="hold">
                            <p:stCondLst>
                              <p:cond delay="6500"/>
                            </p:stCondLst>
                            <p:childTnLst>
                              <p:par>
                                <p:cTn id="123" presetID="53" presetClass="entr" presetSubtype="1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p:cTn id="125" dur="500" fill="hold"/>
                                        <p:tgtEl>
                                          <p:spTgt spid="14"/>
                                        </p:tgtEl>
                                        <p:attrNameLst>
                                          <p:attrName>ppt_w</p:attrName>
                                        </p:attrNameLst>
                                      </p:cBhvr>
                                      <p:tavLst>
                                        <p:tav tm="0">
                                          <p:val>
                                            <p:fltVal val="0"/>
                                          </p:val>
                                        </p:tav>
                                        <p:tav tm="100000">
                                          <p:val>
                                            <p:strVal val="#ppt_w"/>
                                          </p:val>
                                        </p:tav>
                                      </p:tavLst>
                                    </p:anim>
                                    <p:anim calcmode="lin" valueType="num">
                                      <p:cBhvr>
                                        <p:cTn id="126" dur="500" fill="hold"/>
                                        <p:tgtEl>
                                          <p:spTgt spid="14"/>
                                        </p:tgtEl>
                                        <p:attrNameLst>
                                          <p:attrName>ppt_h</p:attrName>
                                        </p:attrNameLst>
                                      </p:cBhvr>
                                      <p:tavLst>
                                        <p:tav tm="0">
                                          <p:val>
                                            <p:fltVal val="0"/>
                                          </p:val>
                                        </p:tav>
                                        <p:tav tm="100000">
                                          <p:val>
                                            <p:strVal val="#ppt_h"/>
                                          </p:val>
                                        </p:tav>
                                      </p:tavLst>
                                    </p:anim>
                                    <p:animEffect transition="in" filter="fade">
                                      <p:cBhvr>
                                        <p:cTn id="127" dur="500"/>
                                        <p:tgtEl>
                                          <p:spTgt spid="14"/>
                                        </p:tgtEl>
                                      </p:cBhvr>
                                    </p:animEffect>
                                  </p:childTnLst>
                                </p:cTn>
                              </p:par>
                            </p:childTnLst>
                          </p:cTn>
                        </p:par>
                        <p:par>
                          <p:cTn id="128" fill="hold">
                            <p:stCondLst>
                              <p:cond delay="7000"/>
                            </p:stCondLst>
                            <p:childTnLst>
                              <p:par>
                                <p:cTn id="129" presetID="53" presetClass="entr" presetSubtype="16"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p:cTn id="131" dur="500" fill="hold"/>
                                        <p:tgtEl>
                                          <p:spTgt spid="17"/>
                                        </p:tgtEl>
                                        <p:attrNameLst>
                                          <p:attrName>ppt_w</p:attrName>
                                        </p:attrNameLst>
                                      </p:cBhvr>
                                      <p:tavLst>
                                        <p:tav tm="0">
                                          <p:val>
                                            <p:fltVal val="0"/>
                                          </p:val>
                                        </p:tav>
                                        <p:tav tm="100000">
                                          <p:val>
                                            <p:strVal val="#ppt_w"/>
                                          </p:val>
                                        </p:tav>
                                      </p:tavLst>
                                    </p:anim>
                                    <p:anim calcmode="lin" valueType="num">
                                      <p:cBhvr>
                                        <p:cTn id="132" dur="500" fill="hold"/>
                                        <p:tgtEl>
                                          <p:spTgt spid="17"/>
                                        </p:tgtEl>
                                        <p:attrNameLst>
                                          <p:attrName>ppt_h</p:attrName>
                                        </p:attrNameLst>
                                      </p:cBhvr>
                                      <p:tavLst>
                                        <p:tav tm="0">
                                          <p:val>
                                            <p:fltVal val="0"/>
                                          </p:val>
                                        </p:tav>
                                        <p:tav tm="100000">
                                          <p:val>
                                            <p:strVal val="#ppt_h"/>
                                          </p:val>
                                        </p:tav>
                                      </p:tavLst>
                                    </p:anim>
                                    <p:animEffect transition="in" filter="fade">
                                      <p:cBhvr>
                                        <p:cTn id="133" dur="500"/>
                                        <p:tgtEl>
                                          <p:spTgt spid="17"/>
                                        </p:tgtEl>
                                      </p:cBhvr>
                                    </p:animEffect>
                                  </p:childTnLst>
                                </p:cTn>
                              </p:par>
                            </p:childTnLst>
                          </p:cTn>
                        </p:par>
                        <p:par>
                          <p:cTn id="134" fill="hold">
                            <p:stCondLst>
                              <p:cond delay="7500"/>
                            </p:stCondLst>
                            <p:childTnLst>
                              <p:par>
                                <p:cTn id="135" presetID="53" presetClass="entr" presetSubtype="16"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ppt_w</p:attrName>
                                        </p:attrNameLst>
                                      </p:cBhvr>
                                      <p:tavLst>
                                        <p:tav tm="0">
                                          <p:val>
                                            <p:fltVal val="0"/>
                                          </p:val>
                                        </p:tav>
                                        <p:tav tm="100000">
                                          <p:val>
                                            <p:strVal val="#ppt_w"/>
                                          </p:val>
                                        </p:tav>
                                      </p:tavLst>
                                    </p:anim>
                                    <p:anim calcmode="lin" valueType="num">
                                      <p:cBhvr>
                                        <p:cTn id="138" dur="500" fill="hold"/>
                                        <p:tgtEl>
                                          <p:spTgt spid="16"/>
                                        </p:tgtEl>
                                        <p:attrNameLst>
                                          <p:attrName>ppt_h</p:attrName>
                                        </p:attrNameLst>
                                      </p:cBhvr>
                                      <p:tavLst>
                                        <p:tav tm="0">
                                          <p:val>
                                            <p:fltVal val="0"/>
                                          </p:val>
                                        </p:tav>
                                        <p:tav tm="100000">
                                          <p:val>
                                            <p:strVal val="#ppt_h"/>
                                          </p:val>
                                        </p:tav>
                                      </p:tavLst>
                                    </p:anim>
                                    <p:animEffect transition="in" filter="fade">
                                      <p:cBhvr>
                                        <p:cTn id="139" dur="500"/>
                                        <p:tgtEl>
                                          <p:spTgt spid="16"/>
                                        </p:tgtEl>
                                      </p:cBhvr>
                                    </p:animEffect>
                                  </p:childTnLst>
                                </p:cTn>
                              </p:par>
                            </p:childTnLst>
                          </p:cTn>
                        </p:par>
                        <p:par>
                          <p:cTn id="140" fill="hold">
                            <p:stCondLst>
                              <p:cond delay="8000"/>
                            </p:stCondLst>
                            <p:childTnLst>
                              <p:par>
                                <p:cTn id="141" presetID="22" presetClass="entr" presetSubtype="8"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left)">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 grpId="0"/>
      <p:bldP spid="9" grpId="0"/>
      <p:bldP spid="10" grpId="0"/>
      <p:bldP spid="11" grpId="0"/>
      <p:bldP spid="12" grpId="0"/>
      <p:bldP spid="13" grpId="0"/>
      <p:bldP spid="14" grpId="0"/>
      <p:bldP spid="15" grpId="0"/>
      <p:bldP spid="16" grpId="0"/>
      <p:bldP spid="17" grpId="0"/>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销售网络布局</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420471" y="1516742"/>
            <a:ext cx="8600223" cy="1589529"/>
          </a:xfrm>
          <a:custGeom>
            <a:avLst/>
            <a:gdLst>
              <a:gd name="connsiteX0" fmla="*/ 0 w 8600223"/>
              <a:gd name="connsiteY0" fmla="*/ 1589529 h 1589529"/>
              <a:gd name="connsiteX1" fmla="*/ 1398494 w 8600223"/>
              <a:gd name="connsiteY1" fmla="*/ 823046 h 1589529"/>
              <a:gd name="connsiteX2" fmla="*/ 2635623 w 8600223"/>
              <a:gd name="connsiteY2" fmla="*/ 1280246 h 1589529"/>
              <a:gd name="connsiteX3" fmla="*/ 4128247 w 8600223"/>
              <a:gd name="connsiteY3" fmla="*/ 352399 h 1589529"/>
              <a:gd name="connsiteX4" fmla="*/ 5338482 w 8600223"/>
              <a:gd name="connsiteY4" fmla="*/ 352399 h 1589529"/>
              <a:gd name="connsiteX5" fmla="*/ 6804211 w 8600223"/>
              <a:gd name="connsiteY5" fmla="*/ 1266799 h 1589529"/>
              <a:gd name="connsiteX6" fmla="*/ 8485094 w 8600223"/>
              <a:gd name="connsiteY6" fmla="*/ 110352 h 1589529"/>
              <a:gd name="connsiteX7" fmla="*/ 8485094 w 8600223"/>
              <a:gd name="connsiteY7" fmla="*/ 83458 h 15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0223" h="1589529">
                <a:moveTo>
                  <a:pt x="0" y="1589529"/>
                </a:moveTo>
                <a:cubicBezTo>
                  <a:pt x="479612" y="1232061"/>
                  <a:pt x="959224" y="874593"/>
                  <a:pt x="1398494" y="823046"/>
                </a:cubicBezTo>
                <a:cubicBezTo>
                  <a:pt x="1837765" y="771499"/>
                  <a:pt x="2180664" y="1358687"/>
                  <a:pt x="2635623" y="1280246"/>
                </a:cubicBezTo>
                <a:cubicBezTo>
                  <a:pt x="3090582" y="1201805"/>
                  <a:pt x="3677771" y="507040"/>
                  <a:pt x="4128247" y="352399"/>
                </a:cubicBezTo>
                <a:cubicBezTo>
                  <a:pt x="4578724" y="197758"/>
                  <a:pt x="4892488" y="199999"/>
                  <a:pt x="5338482" y="352399"/>
                </a:cubicBezTo>
                <a:cubicBezTo>
                  <a:pt x="5784476" y="504799"/>
                  <a:pt x="6279776" y="1307140"/>
                  <a:pt x="6804211" y="1266799"/>
                </a:cubicBezTo>
                <a:cubicBezTo>
                  <a:pt x="7328646" y="1226458"/>
                  <a:pt x="8204947" y="307575"/>
                  <a:pt x="8485094" y="110352"/>
                </a:cubicBezTo>
                <a:cubicBezTo>
                  <a:pt x="8765241" y="-86871"/>
                  <a:pt x="8440271" y="29670"/>
                  <a:pt x="8485094" y="83458"/>
                </a:cubicBezTo>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solidFill>
          <a:ln>
            <a:noFill/>
          </a:ln>
          <a:effectLst/>
        </p:spPr>
        <p:txBody>
          <a:bodyPr lIns="121920" tIns="60960" rIns="121920" bIns="60960"/>
          <a:lstStyle/>
          <a:p>
            <a:pPr eaLnBrk="1" fontAlgn="auto" hangingPunct="1">
              <a:spcBef>
                <a:spcPts val="0"/>
              </a:spcBef>
              <a:spcAft>
                <a:spcPts val="0"/>
              </a:spcAft>
              <a:defRPr/>
            </a:pPr>
            <a:endParaRPr lang="id-ID" sz="2400">
              <a:latin typeface="+mn-lt"/>
            </a:endParaRPr>
          </a:p>
        </p:txBody>
      </p:sp>
      <p:sp>
        <p:nvSpPr>
          <p:cNvPr id="6" name="TextBox 5"/>
          <p:cNvSpPr txBox="1"/>
          <p:nvPr/>
        </p:nvSpPr>
        <p:spPr>
          <a:xfrm>
            <a:off x="3322568" y="1885280"/>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7" name="TextBox 6"/>
          <p:cNvSpPr txBox="1"/>
          <p:nvPr/>
        </p:nvSpPr>
        <p:spPr>
          <a:xfrm>
            <a:off x="2386905" y="3393405"/>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4590355" y="3094955"/>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6088955" y="1340768"/>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0" name="TextBox 9"/>
          <p:cNvSpPr txBox="1"/>
          <p:nvPr/>
        </p:nvSpPr>
        <p:spPr>
          <a:xfrm>
            <a:off x="7422455" y="1340768"/>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8570218" y="2939380"/>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9698930" y="1453480"/>
            <a:ext cx="902811" cy="307777"/>
          </a:xfrm>
          <a:prstGeom prst="rect">
            <a:avLst/>
          </a:prstGeom>
          <a:noFill/>
        </p:spPr>
        <p:txBody>
          <a:bodyPr wrap="none">
            <a:spAutoFit/>
          </a:bodyPr>
          <a:lstStyle/>
          <a:p>
            <a:r>
              <a:rPr lang="zh-CN" altLang="en-US" sz="1400" b="1" dirty="0">
                <a:latin typeface="微软雅黑" panose="020B0503020204020204" pitchFamily="34" charset="-122"/>
                <a:ea typeface="微软雅黑" panose="020B0503020204020204" pitchFamily="34" charset="-122"/>
              </a:rPr>
              <a:t>输入标题</a:t>
            </a:r>
            <a:endParaRPr lang="id-ID" altLang="zh-CN" sz="140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TextBox 13"/>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TextBox 14"/>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TextBox 15"/>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TextBox 16"/>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Box 17"/>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TextBox 18"/>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TextBox 19"/>
          <p:cNvSpPr txBox="1"/>
          <p:nvPr/>
        </p:nvSpPr>
        <p:spPr>
          <a:xfrm>
            <a:off x="5511105" y="4344318"/>
            <a:ext cx="5695950"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a:latin typeface="微软雅黑" panose="020B0503020204020204" pitchFamily="34" charset="-122"/>
                <a:ea typeface="微软雅黑" panose="020B0503020204020204" pitchFamily="34" charset="-122"/>
              </a:rPr>
              <a:t>市场占有率</a:t>
            </a:r>
            <a:endParaRPr lang="id-ID" altLang="zh-CN" b="1" dirty="0">
              <a:latin typeface="微软雅黑" panose="020B0503020204020204" pitchFamily="34" charset="-122"/>
              <a:ea typeface="微软雅黑" panose="020B0503020204020204" pitchFamily="34" charset="-122"/>
            </a:endParaRPr>
          </a:p>
          <a:p>
            <a:pPr eaLnBrk="1" hangingPunct="1"/>
            <a:endParaRPr lang="en-US" altLang="zh-CN" sz="10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21"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a:solidFill>
                  <a:schemeClr val="tx1"/>
                </a:solidFill>
                <a:latin typeface="微软雅黑" panose="020B0503020204020204" pitchFamily="34" charset="-122"/>
                <a:ea typeface="微软雅黑" panose="020B0503020204020204" pitchFamily="34" charset="-122"/>
              </a:rPr>
              <a:t> 输入标题</a:t>
            </a:r>
            <a:endParaRPr lang="id-ID" altLang="zh-CN" sz="1200" b="1" dirty="0">
              <a:solidFill>
                <a:schemeClr val="tx1"/>
              </a:solidFill>
              <a:latin typeface="微软雅黑" panose="020B0503020204020204" pitchFamily="34" charset="-122"/>
              <a:ea typeface="微软雅黑" panose="020B0503020204020204" pitchFamily="34" charset="-122"/>
            </a:endParaRPr>
          </a:p>
        </p:txBody>
      </p:sp>
      <p:sp>
        <p:nvSpPr>
          <p:cNvPr id="22" name="Arc 48"/>
          <p:cNvSpPr/>
          <p:nvPr/>
        </p:nvSpPr>
        <p:spPr>
          <a:xfrm>
            <a:off x="3760093" y="4195093"/>
            <a:ext cx="1408112" cy="1408112"/>
          </a:xfrm>
          <a:prstGeom prst="arc">
            <a:avLst>
              <a:gd name="adj1" fmla="val 16200000"/>
              <a:gd name="adj2" fmla="val 11287514"/>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组合 22"/>
          <p:cNvGrpSpPr/>
          <p:nvPr/>
        </p:nvGrpSpPr>
        <p:grpSpPr>
          <a:xfrm>
            <a:off x="2249458" y="2870920"/>
            <a:ext cx="363793" cy="363793"/>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578196" y="2174329"/>
            <a:ext cx="363793" cy="363793"/>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753846" y="2557338"/>
            <a:ext cx="363793" cy="363793"/>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358463" y="1690683"/>
            <a:ext cx="363793" cy="363793"/>
            <a:chOff x="304800" y="673100"/>
            <a:chExt cx="4000500" cy="4000500"/>
          </a:xfrm>
          <a:effectLst>
            <a:outerShdw blurRad="381000" dist="152400" dir="8100000" algn="tr" rotWithShape="0">
              <a:prstClr val="black">
                <a:alpha val="7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椭圆 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555550" y="1671879"/>
            <a:ext cx="363793" cy="363793"/>
            <a:chOff x="304800" y="673100"/>
            <a:chExt cx="4000500" cy="4000500"/>
          </a:xfrm>
          <a:effectLst>
            <a:outerShdw blurRad="381000" dist="152400" dir="8100000" algn="tr" rotWithShape="0">
              <a:prstClr val="black">
                <a:alpha val="7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016918" y="2523007"/>
            <a:ext cx="363793" cy="363793"/>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0706513" y="1425471"/>
            <a:ext cx="363793" cy="363793"/>
            <a:chOff x="304800" y="673100"/>
            <a:chExt cx="4000500" cy="4000500"/>
          </a:xfrm>
          <a:effectLst>
            <a:outerShdw blurRad="381000" dist="152400" dir="8100000" algn="tr" rotWithShape="0">
              <a:prstClr val="black">
                <a:alpha val="7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cxnSp>
        <p:nvCxnSpPr>
          <p:cNvPr id="44" name="直接连接符 43"/>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53" presetClass="entr" presetSubtype="16"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53" presetClass="entr" presetSubtype="16"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53"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par>
                                <p:cTn id="48" presetID="53" presetClass="entr" presetSubtype="16"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1000"/>
                            </p:stCondLst>
                            <p:childTnLst>
                              <p:par>
                                <p:cTn id="54" presetID="22" presetClass="entr" presetSubtype="8" fill="hold" grpId="0" nodeType="afterEffect">
                                  <p:stCondLst>
                                    <p:cond delay="5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2" presetClass="entr" presetSubtype="4" fill="hold" grpId="0" nodeType="withEffect">
                                  <p:stCondLst>
                                    <p:cond delay="150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500"/>
                                  </p:stCondLst>
                                  <p:childTnLst>
                                    <p:set>
                                      <p:cBhvr>
                                        <p:cTn id="97" dur="1" fill="hold">
                                          <p:stCondLst>
                                            <p:cond delay="0"/>
                                          </p:stCondLst>
                                        </p:cTn>
                                        <p:tgtEl>
                                          <p:spTgt spid="7"/>
                                        </p:tgtEl>
                                        <p:attrNameLst>
                                          <p:attrName>style.visibility</p:attrName>
                                        </p:attrNameLst>
                                      </p:cBhvr>
                                      <p:to>
                                        <p:strVal val="visible"/>
                                      </p:to>
                                    </p:set>
                                    <p:anim calcmode="lin" valueType="num">
                                      <p:cBhvr additive="base">
                                        <p:cTn id="98" dur="500" fill="hold"/>
                                        <p:tgtEl>
                                          <p:spTgt spid="7"/>
                                        </p:tgtEl>
                                        <p:attrNameLst>
                                          <p:attrName>ppt_x</p:attrName>
                                        </p:attrNameLst>
                                      </p:cBhvr>
                                      <p:tavLst>
                                        <p:tav tm="0">
                                          <p:val>
                                            <p:strVal val="#ppt_x"/>
                                          </p:val>
                                        </p:tav>
                                        <p:tav tm="100000">
                                          <p:val>
                                            <p:strVal val="#ppt_x"/>
                                          </p:val>
                                        </p:tav>
                                      </p:tavLst>
                                    </p:anim>
                                    <p:anim calcmode="lin" valueType="num">
                                      <p:cBhvr additive="base">
                                        <p:cTn id="99" dur="500" fill="hold"/>
                                        <p:tgtEl>
                                          <p:spTgt spid="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50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ppt_x"/>
                                          </p:val>
                                        </p:tav>
                                        <p:tav tm="100000">
                                          <p:val>
                                            <p:strVal val="#ppt_x"/>
                                          </p:val>
                                        </p:tav>
                                      </p:tavLst>
                                    </p:anim>
                                    <p:anim calcmode="lin" valueType="num">
                                      <p:cBhvr additive="base">
                                        <p:cTn id="103" dur="500" fill="hold"/>
                                        <p:tgtEl>
                                          <p:spTgt spid="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500"/>
                                  </p:stCondLst>
                                  <p:childTnLst>
                                    <p:set>
                                      <p:cBhvr>
                                        <p:cTn id="105" dur="1" fill="hold">
                                          <p:stCondLst>
                                            <p:cond delay="0"/>
                                          </p:stCondLst>
                                        </p:cTn>
                                        <p:tgtEl>
                                          <p:spTgt spid="9"/>
                                        </p:tgtEl>
                                        <p:attrNameLst>
                                          <p:attrName>style.visibility</p:attrName>
                                        </p:attrNameLst>
                                      </p:cBhvr>
                                      <p:to>
                                        <p:strVal val="visible"/>
                                      </p:to>
                                    </p:set>
                                    <p:anim calcmode="lin" valueType="num">
                                      <p:cBhvr additive="base">
                                        <p:cTn id="106" dur="500" fill="hold"/>
                                        <p:tgtEl>
                                          <p:spTgt spid="9"/>
                                        </p:tgtEl>
                                        <p:attrNameLst>
                                          <p:attrName>ppt_x</p:attrName>
                                        </p:attrNameLst>
                                      </p:cBhvr>
                                      <p:tavLst>
                                        <p:tav tm="0">
                                          <p:val>
                                            <p:strVal val="#ppt_x"/>
                                          </p:val>
                                        </p:tav>
                                        <p:tav tm="100000">
                                          <p:val>
                                            <p:strVal val="#ppt_x"/>
                                          </p:val>
                                        </p:tav>
                                      </p:tavLst>
                                    </p:anim>
                                    <p:anim calcmode="lin" valueType="num">
                                      <p:cBhvr additive="base">
                                        <p:cTn id="107" dur="500" fill="hold"/>
                                        <p:tgtEl>
                                          <p:spTgt spid="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500"/>
                                  </p:stCondLst>
                                  <p:childTnLst>
                                    <p:set>
                                      <p:cBhvr>
                                        <p:cTn id="109" dur="1" fill="hold">
                                          <p:stCondLst>
                                            <p:cond delay="0"/>
                                          </p:stCondLst>
                                        </p:cTn>
                                        <p:tgtEl>
                                          <p:spTgt spid="10"/>
                                        </p:tgtEl>
                                        <p:attrNameLst>
                                          <p:attrName>style.visibility</p:attrName>
                                        </p:attrNameLst>
                                      </p:cBhvr>
                                      <p:to>
                                        <p:strVal val="visible"/>
                                      </p:to>
                                    </p:set>
                                    <p:anim calcmode="lin" valueType="num">
                                      <p:cBhvr additive="base">
                                        <p:cTn id="110" dur="500" fill="hold"/>
                                        <p:tgtEl>
                                          <p:spTgt spid="10"/>
                                        </p:tgtEl>
                                        <p:attrNameLst>
                                          <p:attrName>ppt_x</p:attrName>
                                        </p:attrNameLst>
                                      </p:cBhvr>
                                      <p:tavLst>
                                        <p:tav tm="0">
                                          <p:val>
                                            <p:strVal val="#ppt_x"/>
                                          </p:val>
                                        </p:tav>
                                        <p:tav tm="100000">
                                          <p:val>
                                            <p:strVal val="#ppt_x"/>
                                          </p:val>
                                        </p:tav>
                                      </p:tavLst>
                                    </p:anim>
                                    <p:anim calcmode="lin" valueType="num">
                                      <p:cBhvr additive="base">
                                        <p:cTn id="111" dur="500" fill="hold"/>
                                        <p:tgtEl>
                                          <p:spTgt spid="1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50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fill="hold"/>
                                        <p:tgtEl>
                                          <p:spTgt spid="11"/>
                                        </p:tgtEl>
                                        <p:attrNameLst>
                                          <p:attrName>ppt_x</p:attrName>
                                        </p:attrNameLst>
                                      </p:cBhvr>
                                      <p:tavLst>
                                        <p:tav tm="0">
                                          <p:val>
                                            <p:strVal val="#ppt_x"/>
                                          </p:val>
                                        </p:tav>
                                        <p:tav tm="100000">
                                          <p:val>
                                            <p:strVal val="#ppt_x"/>
                                          </p:val>
                                        </p:tav>
                                      </p:tavLst>
                                    </p:anim>
                                    <p:anim calcmode="lin" valueType="num">
                                      <p:cBhvr additive="base">
                                        <p:cTn id="115" dur="500" fill="hold"/>
                                        <p:tgtEl>
                                          <p:spTgt spid="1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500"/>
                                  </p:stCondLst>
                                  <p:childTnLst>
                                    <p:set>
                                      <p:cBhvr>
                                        <p:cTn id="117" dur="1" fill="hold">
                                          <p:stCondLst>
                                            <p:cond delay="0"/>
                                          </p:stCondLst>
                                        </p:cTn>
                                        <p:tgtEl>
                                          <p:spTgt spid="12"/>
                                        </p:tgtEl>
                                        <p:attrNameLst>
                                          <p:attrName>style.visibility</p:attrName>
                                        </p:attrNameLst>
                                      </p:cBhvr>
                                      <p:to>
                                        <p:strVal val="visible"/>
                                      </p:to>
                                    </p:set>
                                    <p:anim calcmode="lin" valueType="num">
                                      <p:cBhvr additive="base">
                                        <p:cTn id="118" dur="500" fill="hold"/>
                                        <p:tgtEl>
                                          <p:spTgt spid="12"/>
                                        </p:tgtEl>
                                        <p:attrNameLst>
                                          <p:attrName>ppt_x</p:attrName>
                                        </p:attrNameLst>
                                      </p:cBhvr>
                                      <p:tavLst>
                                        <p:tav tm="0">
                                          <p:val>
                                            <p:strVal val="#ppt_x"/>
                                          </p:val>
                                        </p:tav>
                                        <p:tav tm="100000">
                                          <p:val>
                                            <p:strVal val="#ppt_x"/>
                                          </p:val>
                                        </p:tav>
                                      </p:tavLst>
                                    </p:anim>
                                    <p:anim calcmode="lin" valueType="num">
                                      <p:cBhvr additive="base">
                                        <p:cTn id="119" dur="500" fill="hold"/>
                                        <p:tgtEl>
                                          <p:spTgt spid="12"/>
                                        </p:tgtEl>
                                        <p:attrNameLst>
                                          <p:attrName>ppt_y</p:attrName>
                                        </p:attrNameLst>
                                      </p:cBhvr>
                                      <p:tavLst>
                                        <p:tav tm="0">
                                          <p:val>
                                            <p:strVal val="1+#ppt_h/2"/>
                                          </p:val>
                                        </p:tav>
                                        <p:tav tm="100000">
                                          <p:val>
                                            <p:strVal val="#ppt_y"/>
                                          </p:val>
                                        </p:tav>
                                      </p:tavLst>
                                    </p:anim>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500" fill="hold"/>
                                        <p:tgtEl>
                                          <p:spTgt spid="21"/>
                                        </p:tgtEl>
                                        <p:attrNameLst>
                                          <p:attrName>ppt_w</p:attrName>
                                        </p:attrNameLst>
                                      </p:cBhvr>
                                      <p:tavLst>
                                        <p:tav tm="0">
                                          <p:val>
                                            <p:fltVal val="0"/>
                                          </p:val>
                                        </p:tav>
                                        <p:tav tm="100000">
                                          <p:val>
                                            <p:strVal val="#ppt_w"/>
                                          </p:val>
                                        </p:tav>
                                      </p:tavLst>
                                    </p:anim>
                                    <p:anim calcmode="lin" valueType="num">
                                      <p:cBhvr>
                                        <p:cTn id="124" dur="500" fill="hold"/>
                                        <p:tgtEl>
                                          <p:spTgt spid="21"/>
                                        </p:tgtEl>
                                        <p:attrNameLst>
                                          <p:attrName>ppt_h</p:attrName>
                                        </p:attrNameLst>
                                      </p:cBhvr>
                                      <p:tavLst>
                                        <p:tav tm="0">
                                          <p:val>
                                            <p:fltVal val="0"/>
                                          </p:val>
                                        </p:tav>
                                        <p:tav tm="100000">
                                          <p:val>
                                            <p:strVal val="#ppt_h"/>
                                          </p:val>
                                        </p:tav>
                                      </p:tavLst>
                                    </p:anim>
                                    <p:animEffect transition="in" filter="fade">
                                      <p:cBhvr>
                                        <p:cTn id="125" dur="500"/>
                                        <p:tgtEl>
                                          <p:spTgt spid="21"/>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p:cTn id="129" dur="500" fill="hold"/>
                                        <p:tgtEl>
                                          <p:spTgt spid="22"/>
                                        </p:tgtEl>
                                        <p:attrNameLst>
                                          <p:attrName>ppt_w</p:attrName>
                                        </p:attrNameLst>
                                      </p:cBhvr>
                                      <p:tavLst>
                                        <p:tav tm="0">
                                          <p:val>
                                            <p:fltVal val="0"/>
                                          </p:val>
                                        </p:tav>
                                        <p:tav tm="100000">
                                          <p:val>
                                            <p:strVal val="#ppt_w"/>
                                          </p:val>
                                        </p:tav>
                                      </p:tavLst>
                                    </p:anim>
                                    <p:anim calcmode="lin" valueType="num">
                                      <p:cBhvr>
                                        <p:cTn id="130" dur="500" fill="hold"/>
                                        <p:tgtEl>
                                          <p:spTgt spid="22"/>
                                        </p:tgtEl>
                                        <p:attrNameLst>
                                          <p:attrName>ppt_h</p:attrName>
                                        </p:attrNameLst>
                                      </p:cBhvr>
                                      <p:tavLst>
                                        <p:tav tm="0">
                                          <p:val>
                                            <p:fltVal val="0"/>
                                          </p:val>
                                        </p:tav>
                                        <p:tav tm="100000">
                                          <p:val>
                                            <p:strVal val="#ppt_h"/>
                                          </p:val>
                                        </p:tav>
                                      </p:tavLst>
                                    </p:anim>
                                    <p:animEffect transition="in" filter="fade">
                                      <p:cBhvr>
                                        <p:cTn id="131" dur="500"/>
                                        <p:tgtEl>
                                          <p:spTgt spid="22"/>
                                        </p:tgtEl>
                                      </p:cBhvr>
                                    </p:animEffect>
                                  </p:childTnLst>
                                </p:cTn>
                              </p:par>
                            </p:childTnLst>
                          </p:cTn>
                        </p:par>
                        <p:par>
                          <p:cTn id="132" fill="hold">
                            <p:stCondLst>
                              <p:cond delay="3000"/>
                            </p:stCondLst>
                            <p:childTnLst>
                              <p:par>
                                <p:cTn id="133" presetID="42" presetClass="entr" presetSubtype="0" fill="hold" grpId="0" nodeType="after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1000"/>
                                        <p:tgtEl>
                                          <p:spTgt spid="20"/>
                                        </p:tgtEl>
                                      </p:cBhvr>
                                    </p:animEffect>
                                    <p:anim calcmode="lin" valueType="num">
                                      <p:cBhvr>
                                        <p:cTn id="136" dur="1000" fill="hold"/>
                                        <p:tgtEl>
                                          <p:spTgt spid="20"/>
                                        </p:tgtEl>
                                        <p:attrNameLst>
                                          <p:attrName>ppt_x</p:attrName>
                                        </p:attrNameLst>
                                      </p:cBhvr>
                                      <p:tavLst>
                                        <p:tav tm="0">
                                          <p:val>
                                            <p:strVal val="#ppt_x"/>
                                          </p:val>
                                        </p:tav>
                                        <p:tav tm="100000">
                                          <p:val>
                                            <p:strVal val="#ppt_x"/>
                                          </p:val>
                                        </p:tav>
                                      </p:tavLst>
                                    </p:anim>
                                    <p:anim calcmode="lin" valueType="num">
                                      <p:cBhvr>
                                        <p:cTn id="137" dur="1000" fill="hold"/>
                                        <p:tgtEl>
                                          <p:spTgt spid="20"/>
                                        </p:tgtEl>
                                        <p:attrNameLst>
                                          <p:attrName>ppt_y</p:attrName>
                                        </p:attrNameLst>
                                      </p:cBhvr>
                                      <p:tavLst>
                                        <p:tav tm="0">
                                          <p:val>
                                            <p:strVal val="#ppt_y+.1"/>
                                          </p:val>
                                        </p:tav>
                                        <p:tav tm="100000">
                                          <p:val>
                                            <p:strVal val="#ppt_y"/>
                                          </p:val>
                                        </p:tav>
                                      </p:tavLst>
                                    </p:anim>
                                  </p:childTnLst>
                                </p:cTn>
                              </p:par>
                            </p:childTnLst>
                          </p:cTn>
                        </p:par>
                        <p:par>
                          <p:cTn id="138" fill="hold">
                            <p:stCondLst>
                              <p:cond delay="4000"/>
                            </p:stCondLst>
                            <p:childTnLst>
                              <p:par>
                                <p:cTn id="139" presetID="22" presetClass="entr" presetSubtype="8" fill="hold" nodeType="after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left)">
                                      <p:cBhvr>
                                        <p:cTn id="1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短期盈利计划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flipV="1">
            <a:off x="3721323" y="2130574"/>
            <a:ext cx="2909448" cy="903508"/>
          </a:xfrm>
          <a:prstGeom prst="bentConnector3">
            <a:avLst>
              <a:gd name="adj1" fmla="val 50000"/>
            </a:avLst>
          </a:prstGeom>
          <a:ln w="9525"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a:off x="3721323" y="3356992"/>
            <a:ext cx="3096344" cy="812358"/>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肘形连接符 25"/>
          <p:cNvCxnSpPr>
            <a:endCxn id="36" idx="2"/>
          </p:cNvCxnSpPr>
          <p:nvPr/>
        </p:nvCxnSpPr>
        <p:spPr>
          <a:xfrm flipV="1">
            <a:off x="4340267" y="3134854"/>
            <a:ext cx="2655240" cy="567614"/>
          </a:xfrm>
          <a:prstGeom prst="bentConnector3">
            <a:avLst>
              <a:gd name="adj1" fmla="val 50000"/>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a:endCxn id="48" idx="2"/>
          </p:cNvCxnSpPr>
          <p:nvPr/>
        </p:nvCxnSpPr>
        <p:spPr>
          <a:xfrm>
            <a:off x="4297387" y="4005064"/>
            <a:ext cx="2698120" cy="1146014"/>
          </a:xfrm>
          <a:prstGeom prst="bentConnector3">
            <a:avLst>
              <a:gd name="adj1" fmla="val 23685"/>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745553" y="2881495"/>
            <a:ext cx="2766200" cy="1212311"/>
            <a:chOff x="1591195" y="3531392"/>
            <a:chExt cx="1721136" cy="774463"/>
          </a:xfrm>
          <a:effectLst>
            <a:outerShdw blurRad="444500" dist="254000" dir="8100000" algn="tr" rotWithShape="0">
              <a:prstClr val="black">
                <a:alpha val="50000"/>
              </a:prstClr>
            </a:outerShdw>
          </a:effectLst>
        </p:grpSpPr>
        <p:sp>
          <p:nvSpPr>
            <p:cNvPr id="1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20" name="KSO_Shape"/>
          <p:cNvSpPr/>
          <p:nvPr/>
        </p:nvSpPr>
        <p:spPr bwMode="auto">
          <a:xfrm>
            <a:off x="2683259" y="3255265"/>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2000">
              <a:latin typeface="微软雅黑" panose="020B0503020204020204" pitchFamily="34" charset="-122"/>
              <a:ea typeface="微软雅黑" panose="020B0503020204020204" pitchFamily="34" charset="-122"/>
            </a:endParaRPr>
          </a:p>
        </p:txBody>
      </p:sp>
      <p:sp>
        <p:nvSpPr>
          <p:cNvPr id="22" name="矩形 21"/>
          <p:cNvSpPr/>
          <p:nvPr/>
        </p:nvSpPr>
        <p:spPr>
          <a:xfrm>
            <a:off x="2497874" y="4464444"/>
            <a:ext cx="1551767" cy="369324"/>
          </a:xfrm>
          <a:prstGeom prst="rect">
            <a:avLst/>
          </a:prstGeom>
        </p:spPr>
        <p:txBody>
          <a:bodyPr wrap="square" lIns="91431" tIns="45716" rIns="91431" bIns="45716">
            <a:spAutoFit/>
          </a:bodyPr>
          <a:lstStyle/>
          <a:p>
            <a:r>
              <a:rPr lang="zh-CN" altLang="en-US" b="1" dirty="0">
                <a:latin typeface="微软雅黑" panose="020B0503020204020204" pitchFamily="34" charset="-122"/>
                <a:ea typeface="微软雅黑" panose="020B0503020204020204" pitchFamily="34" charset="-122"/>
              </a:rPr>
              <a:t>添加标题</a:t>
            </a:r>
            <a:endParaRPr lang="en-US" altLang="zh-CN" b="1" dirty="0">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1849115" y="4837693"/>
            <a:ext cx="2493107"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在此录入上述图表的描述说明，在此录入上述图表的描述说明。</a:t>
            </a:r>
          </a:p>
        </p:txBody>
      </p:sp>
      <p:grpSp>
        <p:nvGrpSpPr>
          <p:cNvPr id="28" name="组合 27"/>
          <p:cNvGrpSpPr/>
          <p:nvPr/>
        </p:nvGrpSpPr>
        <p:grpSpPr>
          <a:xfrm>
            <a:off x="6505696" y="1740296"/>
            <a:ext cx="763762" cy="763762"/>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标题 11"/>
          <p:cNvSpPr txBox="1"/>
          <p:nvPr/>
        </p:nvSpPr>
        <p:spPr>
          <a:xfrm>
            <a:off x="6457627" y="1844824"/>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latin typeface="Impact MT Std" pitchFamily="34" charset="0"/>
                <a:ea typeface="微软雅黑" panose="020B0503020204020204" pitchFamily="34" charset="-122"/>
              </a:rPr>
              <a:t>01</a:t>
            </a:r>
            <a:endParaRPr lang="zh-CN" altLang="en-US" sz="3200" dirty="0">
              <a:latin typeface="Impact MT Std" pitchFamily="34" charset="0"/>
              <a:ea typeface="微软雅黑" panose="020B0503020204020204" pitchFamily="34" charset="-122"/>
            </a:endParaRPr>
          </a:p>
        </p:txBody>
      </p:sp>
      <p:sp>
        <p:nvSpPr>
          <p:cNvPr id="32" name="标题 11"/>
          <p:cNvSpPr txBox="1"/>
          <p:nvPr/>
        </p:nvSpPr>
        <p:spPr>
          <a:xfrm>
            <a:off x="7352638" y="19797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3" name="标题 11"/>
          <p:cNvSpPr txBox="1"/>
          <p:nvPr/>
        </p:nvSpPr>
        <p:spPr>
          <a:xfrm>
            <a:off x="7321723" y="16288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p>
        </p:txBody>
      </p:sp>
      <p:grpSp>
        <p:nvGrpSpPr>
          <p:cNvPr id="34" name="组合 33"/>
          <p:cNvGrpSpPr/>
          <p:nvPr/>
        </p:nvGrpSpPr>
        <p:grpSpPr>
          <a:xfrm>
            <a:off x="6978837" y="2752972"/>
            <a:ext cx="763762" cy="76376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标题 11"/>
          <p:cNvSpPr txBox="1"/>
          <p:nvPr/>
        </p:nvSpPr>
        <p:spPr>
          <a:xfrm>
            <a:off x="6930768" y="2857500"/>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latin typeface="Impact MT Std" pitchFamily="34" charset="0"/>
                <a:ea typeface="微软雅黑" panose="020B0503020204020204" pitchFamily="34" charset="-122"/>
              </a:rPr>
              <a:t>02</a:t>
            </a:r>
            <a:endParaRPr lang="zh-CN" altLang="en-US" sz="3200" dirty="0">
              <a:latin typeface="Impact MT Std" pitchFamily="34" charset="0"/>
              <a:ea typeface="微软雅黑" panose="020B0503020204020204" pitchFamily="34" charset="-122"/>
            </a:endParaRPr>
          </a:p>
        </p:txBody>
      </p:sp>
      <p:sp>
        <p:nvSpPr>
          <p:cNvPr id="38" name="标题 11"/>
          <p:cNvSpPr txBox="1"/>
          <p:nvPr/>
        </p:nvSpPr>
        <p:spPr>
          <a:xfrm>
            <a:off x="7825779" y="2992388"/>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39" name="标题 11"/>
          <p:cNvSpPr txBox="1"/>
          <p:nvPr/>
        </p:nvSpPr>
        <p:spPr>
          <a:xfrm>
            <a:off x="7794864" y="264147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p>
        </p:txBody>
      </p:sp>
      <p:grpSp>
        <p:nvGrpSpPr>
          <p:cNvPr id="40" name="组合 39"/>
          <p:cNvGrpSpPr/>
          <p:nvPr/>
        </p:nvGrpSpPr>
        <p:grpSpPr>
          <a:xfrm>
            <a:off x="6577704" y="3761084"/>
            <a:ext cx="763762" cy="76376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标题 11"/>
          <p:cNvSpPr txBox="1"/>
          <p:nvPr/>
        </p:nvSpPr>
        <p:spPr>
          <a:xfrm>
            <a:off x="6529635" y="3865612"/>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latin typeface="Impact MT Std" pitchFamily="34" charset="0"/>
                <a:ea typeface="微软雅黑" panose="020B0503020204020204" pitchFamily="34" charset="-122"/>
              </a:rPr>
              <a:t>03</a:t>
            </a:r>
            <a:endParaRPr lang="zh-CN" altLang="en-US" sz="3200" dirty="0">
              <a:latin typeface="Impact MT Std" pitchFamily="34" charset="0"/>
              <a:ea typeface="微软雅黑" panose="020B0503020204020204" pitchFamily="34" charset="-122"/>
            </a:endParaRPr>
          </a:p>
        </p:txBody>
      </p:sp>
      <p:sp>
        <p:nvSpPr>
          <p:cNvPr id="44" name="标题 11"/>
          <p:cNvSpPr txBox="1"/>
          <p:nvPr/>
        </p:nvSpPr>
        <p:spPr>
          <a:xfrm>
            <a:off x="7424646" y="400050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45" name="标题 11"/>
          <p:cNvSpPr txBox="1"/>
          <p:nvPr/>
        </p:nvSpPr>
        <p:spPr>
          <a:xfrm>
            <a:off x="7393731" y="364958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p>
        </p:txBody>
      </p:sp>
      <p:grpSp>
        <p:nvGrpSpPr>
          <p:cNvPr id="46" name="组合 45"/>
          <p:cNvGrpSpPr/>
          <p:nvPr/>
        </p:nvGrpSpPr>
        <p:grpSpPr>
          <a:xfrm>
            <a:off x="6978837" y="4769196"/>
            <a:ext cx="763762" cy="763762"/>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标题 11"/>
          <p:cNvSpPr txBox="1"/>
          <p:nvPr/>
        </p:nvSpPr>
        <p:spPr>
          <a:xfrm>
            <a:off x="6930768" y="4873724"/>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latin typeface="Impact MT Std" pitchFamily="34" charset="0"/>
                <a:ea typeface="微软雅黑" panose="020B0503020204020204" pitchFamily="34" charset="-122"/>
              </a:rPr>
              <a:t>04</a:t>
            </a:r>
            <a:endParaRPr lang="zh-CN" altLang="en-US" sz="3200" dirty="0">
              <a:latin typeface="Impact MT Std" pitchFamily="34" charset="0"/>
              <a:ea typeface="微软雅黑" panose="020B0503020204020204" pitchFamily="34" charset="-122"/>
            </a:endParaRPr>
          </a:p>
        </p:txBody>
      </p:sp>
      <p:sp>
        <p:nvSpPr>
          <p:cNvPr id="50" name="标题 11"/>
          <p:cNvSpPr txBox="1"/>
          <p:nvPr/>
        </p:nvSpPr>
        <p:spPr>
          <a:xfrm>
            <a:off x="7825779" y="5008612"/>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l"/>
            <a:endParaRPr lang="zh-CN" altLang="en-US" sz="1400" dirty="0">
              <a:latin typeface="微软雅黑" panose="020B0503020204020204" pitchFamily="34" charset="-122"/>
              <a:ea typeface="微软雅黑" panose="020B0503020204020204" pitchFamily="34" charset="-122"/>
            </a:endParaRPr>
          </a:p>
        </p:txBody>
      </p:sp>
      <p:sp>
        <p:nvSpPr>
          <p:cNvPr id="51" name="标题 11"/>
          <p:cNvSpPr txBox="1"/>
          <p:nvPr/>
        </p:nvSpPr>
        <p:spPr>
          <a:xfrm>
            <a:off x="7794864" y="4657700"/>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p>
        </p:txBody>
      </p:sp>
      <p:cxnSp>
        <p:nvCxnSpPr>
          <p:cNvPr id="57" name="直接连接符 56"/>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2" presetClass="entr" presetSubtype="4"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1" presetClass="entr" presetSubtype="0" fill="hold" nodeType="withEffect">
                                  <p:stCondLst>
                                    <p:cond delay="500"/>
                                  </p:stCondLst>
                                  <p:childTnLst>
                                    <p:set>
                                      <p:cBhvr>
                                        <p:cTn id="49" dur="1" fill="hold">
                                          <p:stCondLst>
                                            <p:cond delay="0"/>
                                          </p:stCondLst>
                                        </p:cTn>
                                        <p:tgtEl>
                                          <p:spTgt spid="28"/>
                                        </p:tgtEl>
                                        <p:attrNameLst>
                                          <p:attrName>style.visibility</p:attrName>
                                        </p:attrNameLst>
                                      </p:cBhvr>
                                      <p:to>
                                        <p:strVal val="visible"/>
                                      </p:to>
                                    </p:set>
                                  </p:childTnLst>
                                </p:cTn>
                              </p:par>
                              <p:par>
                                <p:cTn id="50" presetID="53" presetClass="entr" presetSubtype="16" fill="hold"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Effect transition="in" filter="fade">
                                      <p:cBhvr>
                                        <p:cTn id="54" dur="1000"/>
                                        <p:tgtEl>
                                          <p:spTgt spid="28"/>
                                        </p:tgtEl>
                                      </p:cBhvr>
                                    </p:animEffect>
                                  </p:childTnLst>
                                </p:cTn>
                              </p:par>
                              <p:par>
                                <p:cTn id="55" presetID="64" presetClass="path" presetSubtype="0" fill="hold" nodeType="withEffect">
                                  <p:stCondLst>
                                    <p:cond delay="500"/>
                                  </p:stCondLst>
                                  <p:childTnLst>
                                    <p:animMotion origin="layout" path="M 4.4657E-6 3.7037E-6 L -0.71249 -0.67223 " pathEditMode="relative" rAng="0" ptsTypes="AA">
                                      <p:cBhvr>
                                        <p:cTn id="56" dur="1000" spd="-100000" fill="hold"/>
                                        <p:tgtEl>
                                          <p:spTgt spid="28"/>
                                        </p:tgtEl>
                                        <p:attrNameLst>
                                          <p:attrName>ppt_x</p:attrName>
                                          <p:attrName>ppt_y</p:attrName>
                                        </p:attrNameLst>
                                      </p:cBhvr>
                                      <p:rCtr x="-35624" y="-33611"/>
                                    </p:animMotion>
                                  </p:childTnLst>
                                </p:cTn>
                              </p:par>
                              <p:par>
                                <p:cTn id="57" presetID="42" presetClass="entr" presetSubtype="0" fill="hold" grpId="0" nodeType="withEffect">
                                  <p:stCondLst>
                                    <p:cond delay="50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1" presetClass="entr" presetSubtype="0" fill="hold" nodeType="withEffect">
                                  <p:stCondLst>
                                    <p:cond delay="500"/>
                                  </p:stCondLst>
                                  <p:childTnLst>
                                    <p:set>
                                      <p:cBhvr>
                                        <p:cTn id="73" dur="1" fill="hold">
                                          <p:stCondLst>
                                            <p:cond delay="0"/>
                                          </p:stCondLst>
                                        </p:cTn>
                                        <p:tgtEl>
                                          <p:spTgt spid="34"/>
                                        </p:tgtEl>
                                        <p:attrNameLst>
                                          <p:attrName>style.visibility</p:attrName>
                                        </p:attrNameLst>
                                      </p:cBhvr>
                                      <p:to>
                                        <p:strVal val="visible"/>
                                      </p:to>
                                    </p:set>
                                  </p:childTnLst>
                                </p:cTn>
                              </p:par>
                              <p:par>
                                <p:cTn id="74" presetID="53" presetClass="entr" presetSubtype="16" fill="hold" nodeType="withEffect">
                                  <p:stCondLst>
                                    <p:cond delay="50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fltVal val="0"/>
                                          </p:val>
                                        </p:tav>
                                        <p:tav tm="100000">
                                          <p:val>
                                            <p:strVal val="#ppt_w"/>
                                          </p:val>
                                        </p:tav>
                                      </p:tavLst>
                                    </p:anim>
                                    <p:anim calcmode="lin" valueType="num">
                                      <p:cBhvr>
                                        <p:cTn id="77" dur="1000" fill="hold"/>
                                        <p:tgtEl>
                                          <p:spTgt spid="34"/>
                                        </p:tgtEl>
                                        <p:attrNameLst>
                                          <p:attrName>ppt_h</p:attrName>
                                        </p:attrNameLst>
                                      </p:cBhvr>
                                      <p:tavLst>
                                        <p:tav tm="0">
                                          <p:val>
                                            <p:fltVal val="0"/>
                                          </p:val>
                                        </p:tav>
                                        <p:tav tm="100000">
                                          <p:val>
                                            <p:strVal val="#ppt_h"/>
                                          </p:val>
                                        </p:tav>
                                      </p:tavLst>
                                    </p:anim>
                                    <p:animEffect transition="in" filter="fade">
                                      <p:cBhvr>
                                        <p:cTn id="78" dur="1000"/>
                                        <p:tgtEl>
                                          <p:spTgt spid="34"/>
                                        </p:tgtEl>
                                      </p:cBhvr>
                                    </p:animEffect>
                                  </p:childTnLst>
                                </p:cTn>
                              </p:par>
                              <p:par>
                                <p:cTn id="79" presetID="64" presetClass="path" presetSubtype="0" fill="hold" nodeType="withEffect">
                                  <p:stCondLst>
                                    <p:cond delay="500"/>
                                  </p:stCondLst>
                                  <p:childTnLst>
                                    <p:animMotion origin="layout" path="M 4.4657E-6 3.7037E-6 L -0.71249 -0.67223 " pathEditMode="relative" rAng="0" ptsTypes="AA">
                                      <p:cBhvr>
                                        <p:cTn id="80" dur="1000" spd="-100000" fill="hold"/>
                                        <p:tgtEl>
                                          <p:spTgt spid="34"/>
                                        </p:tgtEl>
                                        <p:attrNameLst>
                                          <p:attrName>ppt_x</p:attrName>
                                          <p:attrName>ppt_y</p:attrName>
                                        </p:attrNameLst>
                                      </p:cBhvr>
                                      <p:rCtr x="-35624" y="-33611"/>
                                    </p:animMotion>
                                  </p:childTnLst>
                                </p:cTn>
                              </p:par>
                              <p:par>
                                <p:cTn id="81" presetID="42" presetClass="entr" presetSubtype="0" fill="hold" grpId="0" nodeType="withEffect">
                                  <p:stCondLst>
                                    <p:cond delay="5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par>
                                <p:cTn id="96" presetID="1" presetClass="entr" presetSubtype="0" fill="hold" nodeType="withEffect">
                                  <p:stCondLst>
                                    <p:cond delay="500"/>
                                  </p:stCondLst>
                                  <p:childTnLst>
                                    <p:set>
                                      <p:cBhvr>
                                        <p:cTn id="97" dur="1" fill="hold">
                                          <p:stCondLst>
                                            <p:cond delay="0"/>
                                          </p:stCondLst>
                                        </p:cTn>
                                        <p:tgtEl>
                                          <p:spTgt spid="40"/>
                                        </p:tgtEl>
                                        <p:attrNameLst>
                                          <p:attrName>style.visibility</p:attrName>
                                        </p:attrNameLst>
                                      </p:cBhvr>
                                      <p:to>
                                        <p:strVal val="visible"/>
                                      </p:to>
                                    </p:set>
                                  </p:childTnLst>
                                </p:cTn>
                              </p:par>
                              <p:par>
                                <p:cTn id="98" presetID="53" presetClass="entr" presetSubtype="16" fill="hold" nodeType="withEffect">
                                  <p:stCondLst>
                                    <p:cond delay="5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1000" fill="hold"/>
                                        <p:tgtEl>
                                          <p:spTgt spid="40"/>
                                        </p:tgtEl>
                                        <p:attrNameLst>
                                          <p:attrName>ppt_w</p:attrName>
                                        </p:attrNameLst>
                                      </p:cBhvr>
                                      <p:tavLst>
                                        <p:tav tm="0">
                                          <p:val>
                                            <p:fltVal val="0"/>
                                          </p:val>
                                        </p:tav>
                                        <p:tav tm="100000">
                                          <p:val>
                                            <p:strVal val="#ppt_w"/>
                                          </p:val>
                                        </p:tav>
                                      </p:tavLst>
                                    </p:anim>
                                    <p:anim calcmode="lin" valueType="num">
                                      <p:cBhvr>
                                        <p:cTn id="101" dur="1000" fill="hold"/>
                                        <p:tgtEl>
                                          <p:spTgt spid="40"/>
                                        </p:tgtEl>
                                        <p:attrNameLst>
                                          <p:attrName>ppt_h</p:attrName>
                                        </p:attrNameLst>
                                      </p:cBhvr>
                                      <p:tavLst>
                                        <p:tav tm="0">
                                          <p:val>
                                            <p:fltVal val="0"/>
                                          </p:val>
                                        </p:tav>
                                        <p:tav tm="100000">
                                          <p:val>
                                            <p:strVal val="#ppt_h"/>
                                          </p:val>
                                        </p:tav>
                                      </p:tavLst>
                                    </p:anim>
                                    <p:animEffect transition="in" filter="fade">
                                      <p:cBhvr>
                                        <p:cTn id="102" dur="1000"/>
                                        <p:tgtEl>
                                          <p:spTgt spid="40"/>
                                        </p:tgtEl>
                                      </p:cBhvr>
                                    </p:animEffect>
                                  </p:childTnLst>
                                </p:cTn>
                              </p:par>
                              <p:par>
                                <p:cTn id="103" presetID="64" presetClass="path" presetSubtype="0" fill="hold" nodeType="withEffect">
                                  <p:stCondLst>
                                    <p:cond delay="500"/>
                                  </p:stCondLst>
                                  <p:childTnLst>
                                    <p:animMotion origin="layout" path="M 0.00013 0.00116 L -0.7125 -0.67292 " pathEditMode="relative" rAng="0" ptsTypes="AA">
                                      <p:cBhvr>
                                        <p:cTn id="104" dur="1000" spd="-100000" fill="hold"/>
                                        <p:tgtEl>
                                          <p:spTgt spid="40"/>
                                        </p:tgtEl>
                                        <p:attrNameLst>
                                          <p:attrName>ppt_x</p:attrName>
                                          <p:attrName>ppt_y</p:attrName>
                                        </p:attrNameLst>
                                      </p:cBhvr>
                                      <p:rCtr x="-35638" y="-33704"/>
                                    </p:animMotion>
                                  </p:childTnLst>
                                </p:cTn>
                              </p:par>
                              <p:par>
                                <p:cTn id="105" presetID="42" presetClass="entr" presetSubtype="0" fill="hold" grpId="0" nodeType="withEffect">
                                  <p:stCondLst>
                                    <p:cond delay="50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50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50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par>
                                <p:cTn id="120" presetID="1" presetClass="entr" presetSubtype="0" fill="hold" nodeType="withEffect">
                                  <p:stCondLst>
                                    <p:cond delay="500"/>
                                  </p:stCondLst>
                                  <p:childTnLst>
                                    <p:set>
                                      <p:cBhvr>
                                        <p:cTn id="121" dur="1" fill="hold">
                                          <p:stCondLst>
                                            <p:cond delay="0"/>
                                          </p:stCondLst>
                                        </p:cTn>
                                        <p:tgtEl>
                                          <p:spTgt spid="46"/>
                                        </p:tgtEl>
                                        <p:attrNameLst>
                                          <p:attrName>style.visibility</p:attrName>
                                        </p:attrNameLst>
                                      </p:cBhvr>
                                      <p:to>
                                        <p:strVal val="visible"/>
                                      </p:to>
                                    </p:set>
                                  </p:childTnLst>
                                </p:cTn>
                              </p:par>
                              <p:par>
                                <p:cTn id="122" presetID="53" presetClass="entr" presetSubtype="16" fill="hold" nodeType="withEffect">
                                  <p:stCondLst>
                                    <p:cond delay="50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1000" fill="hold"/>
                                        <p:tgtEl>
                                          <p:spTgt spid="46"/>
                                        </p:tgtEl>
                                        <p:attrNameLst>
                                          <p:attrName>ppt_w</p:attrName>
                                        </p:attrNameLst>
                                      </p:cBhvr>
                                      <p:tavLst>
                                        <p:tav tm="0">
                                          <p:val>
                                            <p:fltVal val="0"/>
                                          </p:val>
                                        </p:tav>
                                        <p:tav tm="100000">
                                          <p:val>
                                            <p:strVal val="#ppt_w"/>
                                          </p:val>
                                        </p:tav>
                                      </p:tavLst>
                                    </p:anim>
                                    <p:anim calcmode="lin" valueType="num">
                                      <p:cBhvr>
                                        <p:cTn id="125" dur="1000" fill="hold"/>
                                        <p:tgtEl>
                                          <p:spTgt spid="46"/>
                                        </p:tgtEl>
                                        <p:attrNameLst>
                                          <p:attrName>ppt_h</p:attrName>
                                        </p:attrNameLst>
                                      </p:cBhvr>
                                      <p:tavLst>
                                        <p:tav tm="0">
                                          <p:val>
                                            <p:fltVal val="0"/>
                                          </p:val>
                                        </p:tav>
                                        <p:tav tm="100000">
                                          <p:val>
                                            <p:strVal val="#ppt_h"/>
                                          </p:val>
                                        </p:tav>
                                      </p:tavLst>
                                    </p:anim>
                                    <p:animEffect transition="in" filter="fade">
                                      <p:cBhvr>
                                        <p:cTn id="126" dur="1000"/>
                                        <p:tgtEl>
                                          <p:spTgt spid="46"/>
                                        </p:tgtEl>
                                      </p:cBhvr>
                                    </p:animEffect>
                                  </p:childTnLst>
                                </p:cTn>
                              </p:par>
                              <p:par>
                                <p:cTn id="127" presetID="64" presetClass="path" presetSubtype="0" fill="hold" nodeType="withEffect">
                                  <p:stCondLst>
                                    <p:cond delay="500"/>
                                  </p:stCondLst>
                                  <p:childTnLst>
                                    <p:animMotion origin="layout" path="M 4.4657E-6 3.7037E-6 L -0.71249 -0.67223 " pathEditMode="relative" rAng="0" ptsTypes="AA">
                                      <p:cBhvr>
                                        <p:cTn id="128" dur="1000" spd="-100000" fill="hold"/>
                                        <p:tgtEl>
                                          <p:spTgt spid="46"/>
                                        </p:tgtEl>
                                        <p:attrNameLst>
                                          <p:attrName>ppt_x</p:attrName>
                                          <p:attrName>ppt_y</p:attrName>
                                        </p:attrNameLst>
                                      </p:cBhvr>
                                      <p:rCtr x="-35624" y="-33611"/>
                                    </p:animMotion>
                                  </p:childTnLst>
                                </p:cTn>
                              </p:par>
                              <p:par>
                                <p:cTn id="129" presetID="42" presetClass="entr" presetSubtype="0" fill="hold" grpId="0" nodeType="withEffect">
                                  <p:stCondLst>
                                    <p:cond delay="50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1000"/>
                                        <p:tgtEl>
                                          <p:spTgt spid="50"/>
                                        </p:tgtEl>
                                      </p:cBhvr>
                                    </p:animEffect>
                                    <p:anim calcmode="lin" valueType="num">
                                      <p:cBhvr>
                                        <p:cTn id="137" dur="1000" fill="hold"/>
                                        <p:tgtEl>
                                          <p:spTgt spid="50"/>
                                        </p:tgtEl>
                                        <p:attrNameLst>
                                          <p:attrName>ppt_x</p:attrName>
                                        </p:attrNameLst>
                                      </p:cBhvr>
                                      <p:tavLst>
                                        <p:tav tm="0">
                                          <p:val>
                                            <p:strVal val="#ppt_x"/>
                                          </p:val>
                                        </p:tav>
                                        <p:tav tm="100000">
                                          <p:val>
                                            <p:strVal val="#ppt_x"/>
                                          </p:val>
                                        </p:tav>
                                      </p:tavLst>
                                    </p:anim>
                                    <p:anim calcmode="lin" valueType="num">
                                      <p:cBhvr>
                                        <p:cTn id="138" dur="1000" fill="hold"/>
                                        <p:tgtEl>
                                          <p:spTgt spid="5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50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3000"/>
                            </p:stCondLst>
                            <p:childTnLst>
                              <p:par>
                                <p:cTn id="145" presetID="22" presetClass="entr" presetSubtype="8" fill="hold" nodeType="after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left)">
                                      <p:cBhvr>
                                        <p:cTn id="1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0" grpId="0" animBg="1"/>
      <p:bldP spid="22" grpId="0"/>
      <p:bldP spid="23" grpId="0"/>
      <p:bldP spid="31" grpId="0"/>
      <p:bldP spid="32" grpId="0"/>
      <p:bldP spid="33" grpId="0"/>
      <p:bldP spid="37" grpId="0"/>
      <p:bldP spid="38" grpId="0"/>
      <p:bldP spid="39" grpId="0"/>
      <p:bldP spid="43" grpId="0"/>
      <p:bldP spid="44" grpId="0"/>
      <p:bldP spid="45" grpId="0"/>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flipH="1">
            <a:off x="6204746" y="3928843"/>
            <a:ext cx="235163"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5384253" y="1628801"/>
            <a:ext cx="576064" cy="58157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6090157" y="1484785"/>
            <a:ext cx="343494" cy="725595"/>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33651" y="148478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752405" y="1700808"/>
            <a:ext cx="288032" cy="28803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保障措施</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4048602" y="2132856"/>
            <a:ext cx="4412986" cy="20755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883664" y="2180938"/>
            <a:ext cx="4412986" cy="207554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45149" y="1997814"/>
            <a:ext cx="2044143" cy="204414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9" name="KSO_Shape"/>
          <p:cNvSpPr/>
          <p:nvPr/>
        </p:nvSpPr>
        <p:spPr bwMode="auto">
          <a:xfrm>
            <a:off x="5621892" y="2452798"/>
            <a:ext cx="1061403" cy="106140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algn="ctr">
              <a:defRPr/>
            </a:pPr>
            <a:endParaRPr lang="zh-CN" altLang="en-US" sz="32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8060835" y="1303322"/>
            <a:ext cx="2694192" cy="1212311"/>
            <a:chOff x="1591195" y="3531392"/>
            <a:chExt cx="1721136" cy="774463"/>
          </a:xfrm>
          <a:effectLst>
            <a:outerShdw blurRad="444500" dist="254000" dir="8100000" algn="tr" rotWithShape="0">
              <a:prstClr val="black">
                <a:alpha val="50000"/>
              </a:prstClr>
            </a:outerShdw>
          </a:effectLst>
        </p:grpSpPr>
        <p:sp>
          <p:nvSpPr>
            <p:cNvPr id="1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048549" y="3368817"/>
            <a:ext cx="2694192" cy="1212311"/>
            <a:chOff x="1591195" y="3531392"/>
            <a:chExt cx="1721136" cy="774463"/>
          </a:xfrm>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495821" y="1268760"/>
            <a:ext cx="2766200" cy="1212311"/>
            <a:chOff x="1591195" y="3531392"/>
            <a:chExt cx="1721136" cy="774463"/>
          </a:xfrm>
          <a:effectLst>
            <a:outerShdw blurRad="444500" dist="254000" dir="8100000" algn="tr" rotWithShape="0">
              <a:prstClr val="black">
                <a:alpha val="50000"/>
              </a:prstClr>
            </a:outerShdw>
          </a:effectLst>
        </p:grpSpPr>
        <p:sp>
          <p:nvSpPr>
            <p:cNvPr id="1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495821" y="3368817"/>
            <a:ext cx="2766200" cy="1212311"/>
            <a:chOff x="1591195" y="3531392"/>
            <a:chExt cx="1721136" cy="774463"/>
          </a:xfrm>
          <a:effectLst>
            <a:outerShdw blurRad="444500" dist="254000" dir="8100000" algn="tr" rotWithShape="0">
              <a:prstClr val="black">
                <a:alpha val="50000"/>
              </a:prstClr>
            </a:outerShdw>
          </a:effectLst>
        </p:grpSpPr>
        <p:sp>
          <p:nvSpPr>
            <p:cNvPr id="2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2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855861" y="1504074"/>
            <a:ext cx="150554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方正兰亭细黑_GBK_M" pitchFamily="2" charset="2"/>
              </a:rPr>
              <a:t>输入标题</a:t>
            </a:r>
            <a:r>
              <a:rPr lang="en-US" altLang="zh-CN" dirty="0">
                <a:latin typeface="微软雅黑" panose="020B0503020204020204" pitchFamily="34" charset="-122"/>
                <a:ea typeface="微软雅黑" panose="020B0503020204020204" pitchFamily="34" charset="-122"/>
                <a:cs typeface="方正兰亭细黑_GBK_M" pitchFamily="2" charset="2"/>
              </a:rPr>
              <a:t>----</a:t>
            </a:r>
          </a:p>
        </p:txBody>
      </p:sp>
      <p:sp>
        <p:nvSpPr>
          <p:cNvPr id="23" name="TextBox 22"/>
          <p:cNvSpPr txBox="1"/>
          <p:nvPr/>
        </p:nvSpPr>
        <p:spPr>
          <a:xfrm>
            <a:off x="8432112" y="3645024"/>
            <a:ext cx="1511952"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方正兰亭细黑_GBK_M" pitchFamily="2" charset="2"/>
              </a:rPr>
              <a:t>输入标题</a:t>
            </a:r>
            <a:r>
              <a:rPr lang="en-US" altLang="zh-CN" b="1" dirty="0">
                <a:latin typeface="微软雅黑" panose="020B0503020204020204" pitchFamily="34" charset="-122"/>
                <a:ea typeface="微软雅黑" panose="020B0503020204020204" pitchFamily="34" charset="-122"/>
                <a:cs typeface="方正兰亭细黑_GBK_M" pitchFamily="2" charset="2"/>
              </a:rPr>
              <a:t>----</a:t>
            </a:r>
          </a:p>
        </p:txBody>
      </p:sp>
      <p:sp>
        <p:nvSpPr>
          <p:cNvPr id="24" name="TextBox 23"/>
          <p:cNvSpPr txBox="1"/>
          <p:nvPr/>
        </p:nvSpPr>
        <p:spPr>
          <a:xfrm>
            <a:off x="8421480" y="1570730"/>
            <a:ext cx="150554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方正兰亭细黑_GBK_M" pitchFamily="2" charset="2"/>
              </a:rPr>
              <a:t>输入标题</a:t>
            </a:r>
            <a:r>
              <a:rPr lang="en-US" altLang="zh-CN" dirty="0">
                <a:latin typeface="微软雅黑" panose="020B0503020204020204" pitchFamily="34" charset="-122"/>
                <a:ea typeface="微软雅黑" panose="020B0503020204020204" pitchFamily="34" charset="-122"/>
                <a:cs typeface="方正兰亭细黑_GBK_M" pitchFamily="2" charset="2"/>
              </a:rPr>
              <a:t>----</a:t>
            </a:r>
          </a:p>
        </p:txBody>
      </p:sp>
      <p:sp>
        <p:nvSpPr>
          <p:cNvPr id="25" name="TextBox 24"/>
          <p:cNvSpPr txBox="1"/>
          <p:nvPr/>
        </p:nvSpPr>
        <p:spPr>
          <a:xfrm>
            <a:off x="1881260" y="3645024"/>
            <a:ext cx="1511952"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cs typeface="方正兰亭细黑_GBK_M" pitchFamily="2" charset="2"/>
              </a:rPr>
              <a:t>输入标题</a:t>
            </a:r>
            <a:r>
              <a:rPr lang="en-US" altLang="zh-CN" b="1" dirty="0">
                <a:latin typeface="微软雅黑" panose="020B0503020204020204" pitchFamily="34" charset="-122"/>
                <a:ea typeface="微软雅黑" panose="020B0503020204020204" pitchFamily="34" charset="-122"/>
                <a:cs typeface="方正兰亭细黑_GBK_M" pitchFamily="2" charset="2"/>
              </a:rPr>
              <a:t>----</a:t>
            </a:r>
          </a:p>
        </p:txBody>
      </p:sp>
      <p:sp>
        <p:nvSpPr>
          <p:cNvPr id="26" name="TextBox 25"/>
          <p:cNvSpPr txBox="1"/>
          <p:nvPr/>
        </p:nvSpPr>
        <p:spPr>
          <a:xfrm>
            <a:off x="1867291" y="1876762"/>
            <a:ext cx="2339102"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7" name="TextBox 26"/>
          <p:cNvSpPr txBox="1"/>
          <p:nvPr/>
        </p:nvSpPr>
        <p:spPr>
          <a:xfrm>
            <a:off x="8408589" y="1948770"/>
            <a:ext cx="2339102"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8" name="TextBox 27"/>
          <p:cNvSpPr txBox="1"/>
          <p:nvPr/>
        </p:nvSpPr>
        <p:spPr>
          <a:xfrm>
            <a:off x="1855861" y="3982067"/>
            <a:ext cx="2398413"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9" name="TextBox 28"/>
          <p:cNvSpPr txBox="1"/>
          <p:nvPr/>
        </p:nvSpPr>
        <p:spPr>
          <a:xfrm>
            <a:off x="8408589" y="3995981"/>
            <a:ext cx="2339102"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请在此处做详细的文字介绍</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表达图表的含义。</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p:txBody>
      </p:sp>
      <p:sp>
        <p:nvSpPr>
          <p:cNvPr id="30" name="TextBox 29"/>
          <p:cNvSpPr txBox="1"/>
          <p:nvPr/>
        </p:nvSpPr>
        <p:spPr>
          <a:xfrm>
            <a:off x="1754027" y="5426640"/>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p>
        </p:txBody>
      </p:sp>
      <p:cxnSp>
        <p:nvCxnSpPr>
          <p:cNvPr id="31" name="直接连接符 3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5528269" y="4306576"/>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5916714" y="4298843"/>
            <a:ext cx="354293" cy="354293"/>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2" presetClass="entr" presetSubtype="4"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par>
                                <p:cTn id="34" presetID="53" presetClass="entr" presetSubtype="16"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childTnLst>
                          </p:cTn>
                        </p:par>
                        <p:par>
                          <p:cTn id="52" fill="hold">
                            <p:stCondLst>
                              <p:cond delay="3500"/>
                            </p:stCondLst>
                            <p:childTnLst>
                              <p:par>
                                <p:cTn id="53" presetID="16" presetClass="entr" presetSubtype="37"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outVertical)">
                                      <p:cBhvr>
                                        <p:cTn id="55" dur="500"/>
                                        <p:tgtEl>
                                          <p:spTgt spid="4"/>
                                        </p:tgtEl>
                                      </p:cBhvr>
                                    </p:animEffec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nodeType="withEffect">
                                  <p:stCondLst>
                                    <p:cond delay="3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4000"/>
                            </p:stCondLst>
                            <p:childTnLst>
                              <p:par>
                                <p:cTn id="67" presetID="1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ppt_y</p:attrName>
                                        </p:attrNameLst>
                                      </p:cBhvr>
                                      <p:tavLst>
                                        <p:tav tm="0">
                                          <p:val>
                                            <p:strVal val="#ppt_y+#ppt_h*1.125000"/>
                                          </p:val>
                                        </p:tav>
                                        <p:tav tm="100000">
                                          <p:val>
                                            <p:strVal val="#ppt_y"/>
                                          </p:val>
                                        </p:tav>
                                      </p:tavLst>
                                    </p:anim>
                                    <p:animEffect transition="in" filter="wipe(up)">
                                      <p:cBhvr>
                                        <p:cTn id="70" dur="500"/>
                                        <p:tgtEl>
                                          <p:spTgt spid="2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p:tgtEl>
                                          <p:spTgt spid="29"/>
                                        </p:tgtEl>
                                        <p:attrNameLst>
                                          <p:attrName>ppt_y</p:attrName>
                                        </p:attrNameLst>
                                      </p:cBhvr>
                                      <p:tavLst>
                                        <p:tav tm="0">
                                          <p:val>
                                            <p:strVal val="#ppt_y+#ppt_h*1.125000"/>
                                          </p:val>
                                        </p:tav>
                                        <p:tav tm="100000">
                                          <p:val>
                                            <p:strVal val="#ppt_y"/>
                                          </p:val>
                                        </p:tav>
                                      </p:tavLst>
                                    </p:anim>
                                    <p:animEffect transition="in" filter="wipe(up)">
                                      <p:cBhvr>
                                        <p:cTn id="74" dur="500"/>
                                        <p:tgtEl>
                                          <p:spTgt spid="29"/>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p:tgtEl>
                                          <p:spTgt spid="26"/>
                                        </p:tgtEl>
                                        <p:attrNameLst>
                                          <p:attrName>ppt_y</p:attrName>
                                        </p:attrNameLst>
                                      </p:cBhvr>
                                      <p:tavLst>
                                        <p:tav tm="0">
                                          <p:val>
                                            <p:strVal val="#ppt_y+#ppt_h*1.125000"/>
                                          </p:val>
                                        </p:tav>
                                        <p:tav tm="100000">
                                          <p:val>
                                            <p:strVal val="#ppt_y"/>
                                          </p:val>
                                        </p:tav>
                                      </p:tavLst>
                                    </p:anim>
                                    <p:animEffect transition="in" filter="wipe(up)">
                                      <p:cBhvr>
                                        <p:cTn id="78" dur="500"/>
                                        <p:tgtEl>
                                          <p:spTgt spid="26"/>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p:tgtEl>
                                          <p:spTgt spid="22"/>
                                        </p:tgtEl>
                                        <p:attrNameLst>
                                          <p:attrName>ppt_y</p:attrName>
                                        </p:attrNameLst>
                                      </p:cBhvr>
                                      <p:tavLst>
                                        <p:tav tm="0">
                                          <p:val>
                                            <p:strVal val="#ppt_y+#ppt_h*1.125000"/>
                                          </p:val>
                                        </p:tav>
                                        <p:tav tm="100000">
                                          <p:val>
                                            <p:strVal val="#ppt_y"/>
                                          </p:val>
                                        </p:tav>
                                      </p:tavLst>
                                    </p:anim>
                                    <p:animEffect transition="in" filter="wipe(up)">
                                      <p:cBhvr>
                                        <p:cTn id="82" dur="500"/>
                                        <p:tgtEl>
                                          <p:spTgt spid="22"/>
                                        </p:tgtEl>
                                      </p:cBhvr>
                                    </p:animEffect>
                                  </p:childTnLst>
                                </p:cTn>
                              </p:par>
                            </p:childTnLst>
                          </p:cTn>
                        </p:par>
                        <p:par>
                          <p:cTn id="83" fill="hold">
                            <p:stCondLst>
                              <p:cond delay="4500"/>
                            </p:stCondLst>
                            <p:childTnLst>
                              <p:par>
                                <p:cTn id="84" presetID="16" presetClass="entr" presetSubtype="37"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barn(outVertical)">
                                      <p:cBhvr>
                                        <p:cTn id="86" dur="500"/>
                                        <p:tgtEl>
                                          <p:spTgt spid="5"/>
                                        </p:tgtEl>
                                      </p:cBhvr>
                                    </p:animEffect>
                                  </p:childTnLst>
                                </p:cTn>
                              </p:par>
                              <p:par>
                                <p:cTn id="87" presetID="53" presetClass="entr" presetSubtype="16"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nodeType="withEffect">
                                  <p:stCondLst>
                                    <p:cond delay="3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p:tgtEl>
                                          <p:spTgt spid="28"/>
                                        </p:tgtEl>
                                        <p:attrNameLst>
                                          <p:attrName>ppt_y</p:attrName>
                                        </p:attrNameLst>
                                      </p:cBhvr>
                                      <p:tavLst>
                                        <p:tav tm="0">
                                          <p:val>
                                            <p:strVal val="#ppt_y+#ppt_h*1.125000"/>
                                          </p:val>
                                        </p:tav>
                                        <p:tav tm="100000">
                                          <p:val>
                                            <p:strVal val="#ppt_y"/>
                                          </p:val>
                                        </p:tav>
                                      </p:tavLst>
                                    </p:anim>
                                    <p:animEffect transition="in" filter="wipe(up)">
                                      <p:cBhvr>
                                        <p:cTn id="101" dur="500"/>
                                        <p:tgtEl>
                                          <p:spTgt spid="28"/>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p:tgtEl>
                                          <p:spTgt spid="25"/>
                                        </p:tgtEl>
                                        <p:attrNameLst>
                                          <p:attrName>ppt_y</p:attrName>
                                        </p:attrNameLst>
                                      </p:cBhvr>
                                      <p:tavLst>
                                        <p:tav tm="0">
                                          <p:val>
                                            <p:strVal val="#ppt_y+#ppt_h*1.125000"/>
                                          </p:val>
                                        </p:tav>
                                        <p:tav tm="100000">
                                          <p:val>
                                            <p:strVal val="#ppt_y"/>
                                          </p:val>
                                        </p:tav>
                                      </p:tavLst>
                                    </p:anim>
                                    <p:animEffect transition="in" filter="wipe(up)">
                                      <p:cBhvr>
                                        <p:cTn id="105" dur="500"/>
                                        <p:tgtEl>
                                          <p:spTgt spid="25"/>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500"/>
                                        <p:tgtEl>
                                          <p:spTgt spid="24"/>
                                        </p:tgtEl>
                                        <p:attrNameLst>
                                          <p:attrName>ppt_y</p:attrName>
                                        </p:attrNameLst>
                                      </p:cBhvr>
                                      <p:tavLst>
                                        <p:tav tm="0">
                                          <p:val>
                                            <p:strVal val="#ppt_y+#ppt_h*1.125000"/>
                                          </p:val>
                                        </p:tav>
                                        <p:tav tm="100000">
                                          <p:val>
                                            <p:strVal val="#ppt_y"/>
                                          </p:val>
                                        </p:tav>
                                      </p:tavLst>
                                    </p:anim>
                                    <p:animEffect transition="in" filter="wipe(up)">
                                      <p:cBhvr>
                                        <p:cTn id="109" dur="500"/>
                                        <p:tgtEl>
                                          <p:spTgt spid="24"/>
                                        </p:tgtEl>
                                      </p:cBhvr>
                                    </p:animEffect>
                                  </p:childTnLst>
                                </p:cTn>
                              </p:par>
                              <p:par>
                                <p:cTn id="110" presetID="12" presetClass="entr" presetSubtype="4"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p:tgtEl>
                                          <p:spTgt spid="27"/>
                                        </p:tgtEl>
                                        <p:attrNameLst>
                                          <p:attrName>ppt_y</p:attrName>
                                        </p:attrNameLst>
                                      </p:cBhvr>
                                      <p:tavLst>
                                        <p:tav tm="0">
                                          <p:val>
                                            <p:strVal val="#ppt_y+#ppt_h*1.125000"/>
                                          </p:val>
                                        </p:tav>
                                        <p:tav tm="100000">
                                          <p:val>
                                            <p:strVal val="#ppt_y"/>
                                          </p:val>
                                        </p:tav>
                                      </p:tavLst>
                                    </p:anim>
                                    <p:animEffect transition="in" filter="wipe(up)">
                                      <p:cBhvr>
                                        <p:cTn id="113" dur="500"/>
                                        <p:tgtEl>
                                          <p:spTgt spid="27"/>
                                        </p:tgtEl>
                                      </p:cBhvr>
                                    </p:animEffect>
                                  </p:childTnLst>
                                </p:cTn>
                              </p:par>
                            </p:childTnLst>
                          </p:cTn>
                        </p:par>
                        <p:par>
                          <p:cTn id="114" fill="hold">
                            <p:stCondLst>
                              <p:cond delay="5500"/>
                            </p:stCondLst>
                            <p:childTnLst>
                              <p:par>
                                <p:cTn id="115" presetID="18" presetClass="entr" presetSubtype="3"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strips(upRight)">
                                      <p:cBhvr>
                                        <p:cTn id="117" dur="500"/>
                                        <p:tgtEl>
                                          <p:spTgt spid="30"/>
                                        </p:tgtEl>
                                      </p:cBhvr>
                                    </p:animEffect>
                                  </p:childTnLst>
                                </p:cTn>
                              </p:par>
                            </p:childTnLst>
                          </p:cTn>
                        </p:par>
                        <p:par>
                          <p:cTn id="118" fill="hold">
                            <p:stCondLst>
                              <p:cond delay="6000"/>
                            </p:stCondLst>
                            <p:childTnLst>
                              <p:par>
                                <p:cTn id="119" presetID="22" presetClass="entr" presetSubtype="8" fill="hold"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left)">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9" grpId="0" animBg="1"/>
      <p:bldP spid="22" grpId="0"/>
      <p:bldP spid="23" grpId="0"/>
      <p:bldP spid="24" grpId="0"/>
      <p:bldP spid="25" grpId="0"/>
      <p:bldP spid="26" grpId="0"/>
      <p:bldP spid="27" grpId="0"/>
      <p:bldP spid="28"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549275"/>
            <a:ext cx="1561083" cy="456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91510" y="927262"/>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 name="椭圆 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10" name="直接连接符 9"/>
          <p:cNvCxnSpPr>
            <a:stCxn id="6" idx="5"/>
          </p:cNvCxnSpPr>
          <p:nvPr/>
        </p:nvCxnSpPr>
        <p:spPr>
          <a:xfrm>
            <a:off x="1726160" y="1061912"/>
            <a:ext cx="1563115" cy="638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17267" y="1628800"/>
            <a:ext cx="288032" cy="288032"/>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a:stCxn id="14" idx="5"/>
          </p:cNvCxnSpPr>
          <p:nvPr/>
        </p:nvCxnSpPr>
        <p:spPr>
          <a:xfrm>
            <a:off x="3458673" y="1870206"/>
            <a:ext cx="334658" cy="9107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1" idx="3"/>
          </p:cNvCxnSpPr>
          <p:nvPr/>
        </p:nvCxnSpPr>
        <p:spPr>
          <a:xfrm flipH="1">
            <a:off x="2353171" y="3849176"/>
            <a:ext cx="1019983" cy="8683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91510" y="3928843"/>
            <a:ext cx="423827" cy="5965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47347" y="3861048"/>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1" name="椭圆 3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3152918" y="2708920"/>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803423" y="4422266"/>
            <a:ext cx="680246" cy="680246"/>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5" y="760415"/>
                <a:ext cx="3825877"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TextBox 78"/>
            <p:cNvSpPr txBox="1"/>
            <p:nvPr/>
          </p:nvSpPr>
          <p:spPr>
            <a:xfrm>
              <a:off x="1379307" y="2863852"/>
              <a:ext cx="645048" cy="800221"/>
            </a:xfrm>
            <a:prstGeom prst="rect">
              <a:avLst/>
            </a:prstGeom>
            <a:noFill/>
          </p:spPr>
          <p:txBody>
            <a:bodyPr wrap="none" rtlCol="0">
              <a:spAutoFit/>
            </a:bodyPr>
            <a:lstStyle/>
            <a:p>
              <a:r>
                <a:rPr lang="en-US" altLang="zh-CN" sz="2000" dirty="0">
                  <a:latin typeface="Impact MT Std" pitchFamily="34" charset="0"/>
                  <a:ea typeface="微软雅黑" panose="020B0503020204020204" pitchFamily="34" charset="-122"/>
                </a:rPr>
                <a:t>5</a:t>
              </a:r>
              <a:endParaRPr lang="zh-CN" altLang="en-US" sz="2000" dirty="0">
                <a:latin typeface="Impact MT Std" pitchFamily="34" charset="0"/>
                <a:ea typeface="微软雅黑" panose="020B0503020204020204" pitchFamily="34" charset="-122"/>
              </a:endParaRPr>
            </a:p>
          </p:txBody>
        </p:sp>
      </p:grpSp>
      <p:sp>
        <p:nvSpPr>
          <p:cNvPr id="82" name="标题 4"/>
          <p:cNvSpPr txBox="1"/>
          <p:nvPr/>
        </p:nvSpPr>
        <p:spPr>
          <a:xfrm>
            <a:off x="4945459" y="256490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b="1" dirty="0">
                <a:latin typeface="微软雅黑" panose="020B0503020204020204" pitchFamily="34" charset="-122"/>
                <a:ea typeface="微软雅黑" panose="020B0503020204020204" pitchFamily="34" charset="-122"/>
              </a:rPr>
              <a:t>财务与融资</a:t>
            </a:r>
          </a:p>
        </p:txBody>
      </p:sp>
      <p:grpSp>
        <p:nvGrpSpPr>
          <p:cNvPr id="84" name="组合 83"/>
          <p:cNvGrpSpPr/>
          <p:nvPr/>
        </p:nvGrpSpPr>
        <p:grpSpPr>
          <a:xfrm>
            <a:off x="5092960" y="335757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成本预算</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89" name="组合 88"/>
          <p:cNvGrpSpPr/>
          <p:nvPr/>
        </p:nvGrpSpPr>
        <p:grpSpPr>
          <a:xfrm>
            <a:off x="6533120" y="3357572"/>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资金缺口</a:t>
              </a:r>
            </a:p>
          </p:txBody>
        </p:sp>
        <p:grpSp>
          <p:nvGrpSpPr>
            <p:cNvPr id="91" name="组合 90"/>
            <p:cNvGrpSpPr/>
            <p:nvPr/>
          </p:nvGrpSpPr>
          <p:grpSpPr>
            <a:xfrm>
              <a:off x="4369395" y="3316401"/>
              <a:ext cx="168551" cy="168551"/>
              <a:chOff x="5005199" y="3717032"/>
              <a:chExt cx="168551" cy="168551"/>
            </a:xfrm>
          </p:grpSpPr>
          <p:sp>
            <p:nvSpPr>
              <p:cNvPr id="92" name="椭圆 9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等腰三角形 9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4" name="组合 93"/>
          <p:cNvGrpSpPr/>
          <p:nvPr/>
        </p:nvGrpSpPr>
        <p:grpSpPr>
          <a:xfrm>
            <a:off x="5092960" y="3646184"/>
            <a:ext cx="1436675" cy="215444"/>
            <a:chOff x="4369395" y="3284984"/>
            <a:chExt cx="1436675" cy="215444"/>
          </a:xfrm>
        </p:grpSpPr>
        <p:sp>
          <p:nvSpPr>
            <p:cNvPr id="9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融资计划</a:t>
              </a:r>
            </a:p>
          </p:txBody>
        </p:sp>
        <p:grpSp>
          <p:nvGrpSpPr>
            <p:cNvPr id="96" name="组合 95"/>
            <p:cNvGrpSpPr/>
            <p:nvPr/>
          </p:nvGrpSpPr>
          <p:grpSpPr>
            <a:xfrm>
              <a:off x="4369395" y="3316401"/>
              <a:ext cx="168551" cy="168551"/>
              <a:chOff x="5005199" y="3717032"/>
              <a:chExt cx="168551" cy="168551"/>
            </a:xfrm>
          </p:grpSpPr>
          <p:sp>
            <p:nvSpPr>
              <p:cNvPr id="97" name="椭圆 9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等腰三角形 9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99" name="组合 98"/>
          <p:cNvGrpSpPr/>
          <p:nvPr/>
        </p:nvGrpSpPr>
        <p:grpSpPr>
          <a:xfrm>
            <a:off x="6533120" y="3646184"/>
            <a:ext cx="1436675" cy="215444"/>
            <a:chOff x="4369395" y="3284984"/>
            <a:chExt cx="1436675" cy="215444"/>
          </a:xfrm>
        </p:grpSpPr>
        <p:sp>
          <p:nvSpPr>
            <p:cNvPr id="10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资金用途</a:t>
              </a:r>
            </a:p>
          </p:txBody>
        </p:sp>
        <p:grpSp>
          <p:nvGrpSpPr>
            <p:cNvPr id="101" name="组合 100"/>
            <p:cNvGrpSpPr/>
            <p:nvPr/>
          </p:nvGrpSpPr>
          <p:grpSpPr>
            <a:xfrm>
              <a:off x="4369395" y="3316401"/>
              <a:ext cx="168551" cy="168551"/>
              <a:chOff x="5005199" y="3717032"/>
              <a:chExt cx="168551" cy="168551"/>
            </a:xfrm>
          </p:grpSpPr>
          <p:sp>
            <p:nvSpPr>
              <p:cNvPr id="102" name="椭圆 101"/>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等腰三角形 10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04" name="组合 103"/>
          <p:cNvGrpSpPr/>
          <p:nvPr/>
        </p:nvGrpSpPr>
        <p:grpSpPr>
          <a:xfrm>
            <a:off x="5092960" y="3933636"/>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latin typeface="微软雅黑" panose="020B0503020204020204" pitchFamily="34" charset="-122"/>
                  <a:ea typeface="微软雅黑" panose="020B0503020204020204" pitchFamily="34" charset="-122"/>
                </a:rPr>
                <a:t>结束语</a:t>
              </a:r>
            </a:p>
          </p:txBody>
        </p:sp>
        <p:grpSp>
          <p:nvGrpSpPr>
            <p:cNvPr id="106" name="组合 105"/>
            <p:cNvGrpSpPr/>
            <p:nvPr/>
          </p:nvGrpSpPr>
          <p:grpSpPr>
            <a:xfrm>
              <a:off x="4369395" y="3316401"/>
              <a:ext cx="168551" cy="168551"/>
              <a:chOff x="5005199" y="3717032"/>
              <a:chExt cx="168551" cy="168551"/>
            </a:xfrm>
          </p:grpSpPr>
          <p:sp>
            <p:nvSpPr>
              <p:cNvPr id="107" name="椭圆 106"/>
              <p:cNvSpPr/>
              <p:nvPr/>
            </p:nvSpPr>
            <p:spPr>
              <a:xfrm>
                <a:off x="5005199" y="3717032"/>
                <a:ext cx="168551" cy="1685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等腰三角形 10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119" name="直接连接符 118"/>
          <p:cNvCxnSpPr/>
          <p:nvPr/>
        </p:nvCxnSpPr>
        <p:spPr>
          <a:xfrm>
            <a:off x="5140684" y="3213556"/>
            <a:ext cx="2472556"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直接连接符 2050"/>
          <p:cNvCxnSpPr/>
          <p:nvPr/>
        </p:nvCxnSpPr>
        <p:spPr>
          <a:xfrm flipV="1">
            <a:off x="4215898" y="1916832"/>
            <a:ext cx="1377633" cy="8848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5593531" y="1628800"/>
            <a:ext cx="354293" cy="354293"/>
            <a:chOff x="304800" y="673100"/>
            <a:chExt cx="4000500" cy="4000500"/>
          </a:xfrm>
          <a:effectLst>
            <a:outerShdw blurRad="317500" dist="1905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53" name="直接连接符 2052"/>
          <p:cNvCxnSpPr>
            <a:stCxn id="124" idx="6"/>
            <a:endCxn id="130" idx="3"/>
          </p:cNvCxnSpPr>
          <p:nvPr/>
        </p:nvCxnSpPr>
        <p:spPr>
          <a:xfrm>
            <a:off x="5947824" y="1805947"/>
            <a:ext cx="1677770" cy="26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7600057" y="1934983"/>
            <a:ext cx="157752" cy="157752"/>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cxnSp>
        <p:nvCxnSpPr>
          <p:cNvPr id="2055" name="直接连接符 2054"/>
          <p:cNvCxnSpPr>
            <a:stCxn id="130" idx="6"/>
            <a:endCxn id="143" idx="3"/>
          </p:cNvCxnSpPr>
          <p:nvPr/>
        </p:nvCxnSpPr>
        <p:spPr>
          <a:xfrm flipV="1">
            <a:off x="7754366" y="646070"/>
            <a:ext cx="2638320" cy="1367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0572376" y="548680"/>
            <a:ext cx="16227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10346059" y="404664"/>
            <a:ext cx="288032" cy="288032"/>
            <a:chOff x="304800" y="673100"/>
            <a:chExt cx="4000500" cy="4000500"/>
          </a:xfrm>
          <a:effectLst>
            <a:outerShdw blurRad="317500" dist="1905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3" name="椭圆 14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KSO_Shape"/>
          <p:cNvSpPr/>
          <p:nvPr/>
        </p:nvSpPr>
        <p:spPr bwMode="auto">
          <a:xfrm>
            <a:off x="3433291" y="3049546"/>
            <a:ext cx="770305" cy="73949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528"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anim calcmode="lin" valueType="num">
                                      <p:cBhvr>
                                        <p:cTn id="37" dur="500" fill="hold"/>
                                        <p:tgtEl>
                                          <p:spTgt spid="70"/>
                                        </p:tgtEl>
                                        <p:attrNameLst>
                                          <p:attrName>ppt_x</p:attrName>
                                        </p:attrNameLst>
                                      </p:cBhvr>
                                      <p:tavLst>
                                        <p:tav tm="0">
                                          <p:val>
                                            <p:fltVal val="0.5"/>
                                          </p:val>
                                        </p:tav>
                                        <p:tav tm="100000">
                                          <p:val>
                                            <p:strVal val="#ppt_x"/>
                                          </p:val>
                                        </p:tav>
                                      </p:tavLst>
                                    </p:anim>
                                    <p:anim calcmode="lin" valueType="num">
                                      <p:cBhvr>
                                        <p:cTn id="38" dur="500" fill="hold"/>
                                        <p:tgtEl>
                                          <p:spTgt spid="70"/>
                                        </p:tgtEl>
                                        <p:attrNameLst>
                                          <p:attrName>ppt_y</p:attrName>
                                        </p:attrNameLst>
                                      </p:cBhvr>
                                      <p:tavLst>
                                        <p:tav tm="0">
                                          <p:val>
                                            <p:fltVal val="0.5"/>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53" presetClass="entr" presetSubtype="16"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par>
                                <p:cTn id="63" presetID="53" presetClass="entr" presetSubtype="16" fill="hold" nodeType="withEffect">
                                  <p:stCondLst>
                                    <p:cond delay="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par>
                                <p:cTn id="68" presetID="53" presetClass="entr" presetSubtype="16" fill="hold" nodeType="withEffect">
                                  <p:stCondLst>
                                    <p:cond delay="500"/>
                                  </p:stCondLst>
                                  <p:childTnLst>
                                    <p:set>
                                      <p:cBhvr>
                                        <p:cTn id="69" dur="1" fill="hold">
                                          <p:stCondLst>
                                            <p:cond delay="0"/>
                                          </p:stCondLst>
                                        </p:cTn>
                                        <p:tgtEl>
                                          <p:spTgt spid="89"/>
                                        </p:tgtEl>
                                        <p:attrNameLst>
                                          <p:attrName>style.visibility</p:attrName>
                                        </p:attrNameLst>
                                      </p:cBhvr>
                                      <p:to>
                                        <p:strVal val="visible"/>
                                      </p:to>
                                    </p:set>
                                    <p:anim calcmode="lin" valueType="num">
                                      <p:cBhvr>
                                        <p:cTn id="70" dur="500" fill="hold"/>
                                        <p:tgtEl>
                                          <p:spTgt spid="89"/>
                                        </p:tgtEl>
                                        <p:attrNameLst>
                                          <p:attrName>ppt_w</p:attrName>
                                        </p:attrNameLst>
                                      </p:cBhvr>
                                      <p:tavLst>
                                        <p:tav tm="0">
                                          <p:val>
                                            <p:fltVal val="0"/>
                                          </p:val>
                                        </p:tav>
                                        <p:tav tm="100000">
                                          <p:val>
                                            <p:strVal val="#ppt_w"/>
                                          </p:val>
                                        </p:tav>
                                      </p:tavLst>
                                    </p:anim>
                                    <p:anim calcmode="lin" valueType="num">
                                      <p:cBhvr>
                                        <p:cTn id="71" dur="500" fill="hold"/>
                                        <p:tgtEl>
                                          <p:spTgt spid="89"/>
                                        </p:tgtEl>
                                        <p:attrNameLst>
                                          <p:attrName>ppt_h</p:attrName>
                                        </p:attrNameLst>
                                      </p:cBhvr>
                                      <p:tavLst>
                                        <p:tav tm="0">
                                          <p:val>
                                            <p:fltVal val="0"/>
                                          </p:val>
                                        </p:tav>
                                        <p:tav tm="100000">
                                          <p:val>
                                            <p:strVal val="#ppt_h"/>
                                          </p:val>
                                        </p:tav>
                                      </p:tavLst>
                                    </p:anim>
                                    <p:animEffect transition="in" filter="fade">
                                      <p:cBhvr>
                                        <p:cTn id="72" dur="500"/>
                                        <p:tgtEl>
                                          <p:spTgt spid="89"/>
                                        </p:tgtEl>
                                      </p:cBhvr>
                                    </p:animEffect>
                                  </p:childTnLst>
                                </p:cTn>
                              </p:par>
                              <p:par>
                                <p:cTn id="73" presetID="53" presetClass="entr" presetSubtype="16" fill="hold" nodeType="withEffect">
                                  <p:stCondLst>
                                    <p:cond delay="50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par>
                                <p:cTn id="78" presetID="53" presetClass="entr" presetSubtype="16" fill="hold" nodeType="withEffect">
                                  <p:stCondLst>
                                    <p:cond delay="50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nodeType="withEffect">
                                  <p:stCondLst>
                                    <p:cond delay="500"/>
                                  </p:stCondLst>
                                  <p:childTnLst>
                                    <p:set>
                                      <p:cBhvr>
                                        <p:cTn id="84" dur="1" fill="hold">
                                          <p:stCondLst>
                                            <p:cond delay="0"/>
                                          </p:stCondLst>
                                        </p:cTn>
                                        <p:tgtEl>
                                          <p:spTgt spid="104"/>
                                        </p:tgtEl>
                                        <p:attrNameLst>
                                          <p:attrName>style.visibility</p:attrName>
                                        </p:attrNameLst>
                                      </p:cBhvr>
                                      <p:to>
                                        <p:strVal val="visible"/>
                                      </p:to>
                                    </p:set>
                                    <p:anim calcmode="lin" valueType="num">
                                      <p:cBhvr>
                                        <p:cTn id="85" dur="500" fill="hold"/>
                                        <p:tgtEl>
                                          <p:spTgt spid="104"/>
                                        </p:tgtEl>
                                        <p:attrNameLst>
                                          <p:attrName>ppt_w</p:attrName>
                                        </p:attrNameLst>
                                      </p:cBhvr>
                                      <p:tavLst>
                                        <p:tav tm="0">
                                          <p:val>
                                            <p:fltVal val="0"/>
                                          </p:val>
                                        </p:tav>
                                        <p:tav tm="100000">
                                          <p:val>
                                            <p:strVal val="#ppt_w"/>
                                          </p:val>
                                        </p:tav>
                                      </p:tavLst>
                                    </p:anim>
                                    <p:anim calcmode="lin" valueType="num">
                                      <p:cBhvr>
                                        <p:cTn id="86" dur="500" fill="hold"/>
                                        <p:tgtEl>
                                          <p:spTgt spid="104"/>
                                        </p:tgtEl>
                                        <p:attrNameLst>
                                          <p:attrName>ppt_h</p:attrName>
                                        </p:attrNameLst>
                                      </p:cBhvr>
                                      <p:tavLst>
                                        <p:tav tm="0">
                                          <p:val>
                                            <p:fltVal val="0"/>
                                          </p:val>
                                        </p:tav>
                                        <p:tav tm="100000">
                                          <p:val>
                                            <p:strVal val="#ppt_h"/>
                                          </p:val>
                                        </p:tav>
                                      </p:tavLst>
                                    </p:anim>
                                    <p:animEffect transition="in" filter="fade">
                                      <p:cBhvr>
                                        <p:cTn id="87" dur="500"/>
                                        <p:tgtEl>
                                          <p:spTgt spid="104"/>
                                        </p:tgtEl>
                                      </p:cBhvr>
                                    </p:animEffect>
                                  </p:childTnLst>
                                </p:cTn>
                              </p:par>
                              <p:par>
                                <p:cTn id="88" presetID="53" presetClass="entr" presetSubtype="16" fill="hold" nodeType="withEffect">
                                  <p:stCondLst>
                                    <p:cond delay="500"/>
                                  </p:stCondLst>
                                  <p:childTnLst>
                                    <p:set>
                                      <p:cBhvr>
                                        <p:cTn id="89" dur="1" fill="hold">
                                          <p:stCondLst>
                                            <p:cond delay="0"/>
                                          </p:stCondLst>
                                        </p:cTn>
                                        <p:tgtEl>
                                          <p:spTgt spid="119"/>
                                        </p:tgtEl>
                                        <p:attrNameLst>
                                          <p:attrName>style.visibility</p:attrName>
                                        </p:attrNameLst>
                                      </p:cBhvr>
                                      <p:to>
                                        <p:strVal val="visible"/>
                                      </p:to>
                                    </p:set>
                                    <p:anim calcmode="lin" valueType="num">
                                      <p:cBhvr>
                                        <p:cTn id="90" dur="500" fill="hold"/>
                                        <p:tgtEl>
                                          <p:spTgt spid="119"/>
                                        </p:tgtEl>
                                        <p:attrNameLst>
                                          <p:attrName>ppt_w</p:attrName>
                                        </p:attrNameLst>
                                      </p:cBhvr>
                                      <p:tavLst>
                                        <p:tav tm="0">
                                          <p:val>
                                            <p:fltVal val="0"/>
                                          </p:val>
                                        </p:tav>
                                        <p:tav tm="100000">
                                          <p:val>
                                            <p:strVal val="#ppt_w"/>
                                          </p:val>
                                        </p:tav>
                                      </p:tavLst>
                                    </p:anim>
                                    <p:anim calcmode="lin" valueType="num">
                                      <p:cBhvr>
                                        <p:cTn id="91" dur="500" fill="hold"/>
                                        <p:tgtEl>
                                          <p:spTgt spid="119"/>
                                        </p:tgtEl>
                                        <p:attrNameLst>
                                          <p:attrName>ppt_h</p:attrName>
                                        </p:attrNameLst>
                                      </p:cBhvr>
                                      <p:tavLst>
                                        <p:tav tm="0">
                                          <p:val>
                                            <p:fltVal val="0"/>
                                          </p:val>
                                        </p:tav>
                                        <p:tav tm="100000">
                                          <p:val>
                                            <p:strVal val="#ppt_h"/>
                                          </p:val>
                                        </p:tav>
                                      </p:tavLst>
                                    </p:anim>
                                    <p:animEffect transition="in" filter="fade">
                                      <p:cBhvr>
                                        <p:cTn id="92" dur="500"/>
                                        <p:tgtEl>
                                          <p:spTgt spid="119"/>
                                        </p:tgtEl>
                                      </p:cBhvr>
                                    </p:animEffect>
                                  </p:childTnLst>
                                </p:cTn>
                              </p:par>
                            </p:childTnLst>
                          </p:cTn>
                        </p:par>
                        <p:par>
                          <p:cTn id="93" fill="hold">
                            <p:stCondLst>
                              <p:cond delay="3500"/>
                            </p:stCondLst>
                            <p:childTnLst>
                              <p:par>
                                <p:cTn id="94" presetID="22" presetClass="entr" presetSubtype="4" fill="hold" nodeType="afterEffect">
                                  <p:stCondLst>
                                    <p:cond delay="0"/>
                                  </p:stCondLst>
                                  <p:childTnLst>
                                    <p:set>
                                      <p:cBhvr>
                                        <p:cTn id="95" dur="1" fill="hold">
                                          <p:stCondLst>
                                            <p:cond delay="0"/>
                                          </p:stCondLst>
                                        </p:cTn>
                                        <p:tgtEl>
                                          <p:spTgt spid="2051"/>
                                        </p:tgtEl>
                                        <p:attrNameLst>
                                          <p:attrName>style.visibility</p:attrName>
                                        </p:attrNameLst>
                                      </p:cBhvr>
                                      <p:to>
                                        <p:strVal val="visible"/>
                                      </p:to>
                                    </p:set>
                                    <p:animEffect transition="in" filter="wipe(down)">
                                      <p:cBhvr>
                                        <p:cTn id="96" dur="500"/>
                                        <p:tgtEl>
                                          <p:spTgt spid="2051"/>
                                        </p:tgtEl>
                                      </p:cBhvr>
                                    </p:animEffect>
                                  </p:childTnLst>
                                </p:cTn>
                              </p:par>
                              <p:par>
                                <p:cTn id="97" presetID="53" presetClass="entr" presetSubtype="16"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 calcmode="lin" valueType="num">
                                      <p:cBhvr>
                                        <p:cTn id="99" dur="500" fill="hold"/>
                                        <p:tgtEl>
                                          <p:spTgt spid="123"/>
                                        </p:tgtEl>
                                        <p:attrNameLst>
                                          <p:attrName>ppt_w</p:attrName>
                                        </p:attrNameLst>
                                      </p:cBhvr>
                                      <p:tavLst>
                                        <p:tav tm="0">
                                          <p:val>
                                            <p:fltVal val="0"/>
                                          </p:val>
                                        </p:tav>
                                        <p:tav tm="100000">
                                          <p:val>
                                            <p:strVal val="#ppt_w"/>
                                          </p:val>
                                        </p:tav>
                                      </p:tavLst>
                                    </p:anim>
                                    <p:anim calcmode="lin" valueType="num">
                                      <p:cBhvr>
                                        <p:cTn id="100" dur="500" fill="hold"/>
                                        <p:tgtEl>
                                          <p:spTgt spid="123"/>
                                        </p:tgtEl>
                                        <p:attrNameLst>
                                          <p:attrName>ppt_h</p:attrName>
                                        </p:attrNameLst>
                                      </p:cBhvr>
                                      <p:tavLst>
                                        <p:tav tm="0">
                                          <p:val>
                                            <p:fltVal val="0"/>
                                          </p:val>
                                        </p:tav>
                                        <p:tav tm="100000">
                                          <p:val>
                                            <p:strVal val="#ppt_h"/>
                                          </p:val>
                                        </p:tav>
                                      </p:tavLst>
                                    </p:anim>
                                    <p:animEffect transition="in" filter="fade">
                                      <p:cBhvr>
                                        <p:cTn id="101" dur="500"/>
                                        <p:tgtEl>
                                          <p:spTgt spid="123"/>
                                        </p:tgtEl>
                                      </p:cBhvr>
                                    </p:animEffect>
                                  </p:childTnLst>
                                </p:cTn>
                              </p:par>
                            </p:childTnLst>
                          </p:cTn>
                        </p:par>
                        <p:par>
                          <p:cTn id="102" fill="hold">
                            <p:stCondLst>
                              <p:cond delay="4000"/>
                            </p:stCondLst>
                            <p:childTnLst>
                              <p:par>
                                <p:cTn id="103" presetID="22" presetClass="entr" presetSubtype="1" fill="hold" nodeType="afterEffect">
                                  <p:stCondLst>
                                    <p:cond delay="0"/>
                                  </p:stCondLst>
                                  <p:childTnLst>
                                    <p:set>
                                      <p:cBhvr>
                                        <p:cTn id="104" dur="1" fill="hold">
                                          <p:stCondLst>
                                            <p:cond delay="0"/>
                                          </p:stCondLst>
                                        </p:cTn>
                                        <p:tgtEl>
                                          <p:spTgt spid="2053"/>
                                        </p:tgtEl>
                                        <p:attrNameLst>
                                          <p:attrName>style.visibility</p:attrName>
                                        </p:attrNameLst>
                                      </p:cBhvr>
                                      <p:to>
                                        <p:strVal val="visible"/>
                                      </p:to>
                                    </p:set>
                                    <p:animEffect transition="in" filter="wipe(up)">
                                      <p:cBhvr>
                                        <p:cTn id="105" dur="500"/>
                                        <p:tgtEl>
                                          <p:spTgt spid="2053"/>
                                        </p:tgtEl>
                                      </p:cBhvr>
                                    </p:animEffect>
                                  </p:childTnLst>
                                </p:cTn>
                              </p:par>
                              <p:par>
                                <p:cTn id="106" presetID="53" presetClass="entr" presetSubtype="16" fill="hold" nodeType="withEffect">
                                  <p:stCondLst>
                                    <p:cond delay="0"/>
                                  </p:stCondLst>
                                  <p:childTnLst>
                                    <p:set>
                                      <p:cBhvr>
                                        <p:cTn id="107" dur="1" fill="hold">
                                          <p:stCondLst>
                                            <p:cond delay="0"/>
                                          </p:stCondLst>
                                        </p:cTn>
                                        <p:tgtEl>
                                          <p:spTgt spid="128"/>
                                        </p:tgtEl>
                                        <p:attrNameLst>
                                          <p:attrName>style.visibility</p:attrName>
                                        </p:attrNameLst>
                                      </p:cBhvr>
                                      <p:to>
                                        <p:strVal val="visible"/>
                                      </p:to>
                                    </p:set>
                                    <p:anim calcmode="lin" valueType="num">
                                      <p:cBhvr>
                                        <p:cTn id="108" dur="500" fill="hold"/>
                                        <p:tgtEl>
                                          <p:spTgt spid="128"/>
                                        </p:tgtEl>
                                        <p:attrNameLst>
                                          <p:attrName>ppt_w</p:attrName>
                                        </p:attrNameLst>
                                      </p:cBhvr>
                                      <p:tavLst>
                                        <p:tav tm="0">
                                          <p:val>
                                            <p:fltVal val="0"/>
                                          </p:val>
                                        </p:tav>
                                        <p:tav tm="100000">
                                          <p:val>
                                            <p:strVal val="#ppt_w"/>
                                          </p:val>
                                        </p:tav>
                                      </p:tavLst>
                                    </p:anim>
                                    <p:anim calcmode="lin" valueType="num">
                                      <p:cBhvr>
                                        <p:cTn id="109" dur="500" fill="hold"/>
                                        <p:tgtEl>
                                          <p:spTgt spid="128"/>
                                        </p:tgtEl>
                                        <p:attrNameLst>
                                          <p:attrName>ppt_h</p:attrName>
                                        </p:attrNameLst>
                                      </p:cBhvr>
                                      <p:tavLst>
                                        <p:tav tm="0">
                                          <p:val>
                                            <p:fltVal val="0"/>
                                          </p:val>
                                        </p:tav>
                                        <p:tav tm="100000">
                                          <p:val>
                                            <p:strVal val="#ppt_h"/>
                                          </p:val>
                                        </p:tav>
                                      </p:tavLst>
                                    </p:anim>
                                    <p:animEffect transition="in" filter="fade">
                                      <p:cBhvr>
                                        <p:cTn id="110" dur="500"/>
                                        <p:tgtEl>
                                          <p:spTgt spid="128"/>
                                        </p:tgtEl>
                                      </p:cBhvr>
                                    </p:animEffect>
                                  </p:childTnLst>
                                </p:cTn>
                              </p:par>
                            </p:childTnLst>
                          </p:cTn>
                        </p:par>
                        <p:par>
                          <p:cTn id="111" fill="hold">
                            <p:stCondLst>
                              <p:cond delay="4500"/>
                            </p:stCondLst>
                            <p:childTnLst>
                              <p:par>
                                <p:cTn id="112" presetID="22" presetClass="entr" presetSubtype="4" fill="hold" nodeType="afterEffect">
                                  <p:stCondLst>
                                    <p:cond delay="0"/>
                                  </p:stCondLst>
                                  <p:childTnLst>
                                    <p:set>
                                      <p:cBhvr>
                                        <p:cTn id="113" dur="1" fill="hold">
                                          <p:stCondLst>
                                            <p:cond delay="0"/>
                                          </p:stCondLst>
                                        </p:cTn>
                                        <p:tgtEl>
                                          <p:spTgt spid="2055"/>
                                        </p:tgtEl>
                                        <p:attrNameLst>
                                          <p:attrName>style.visibility</p:attrName>
                                        </p:attrNameLst>
                                      </p:cBhvr>
                                      <p:to>
                                        <p:strVal val="visible"/>
                                      </p:to>
                                    </p:set>
                                    <p:animEffect transition="in" filter="wipe(down)">
                                      <p:cBhvr>
                                        <p:cTn id="114" dur="500"/>
                                        <p:tgtEl>
                                          <p:spTgt spid="2055"/>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1"/>
                                        </p:tgtEl>
                                        <p:attrNameLst>
                                          <p:attrName>style.visibility</p:attrName>
                                        </p:attrNameLst>
                                      </p:cBhvr>
                                      <p:to>
                                        <p:strVal val="visible"/>
                                      </p:to>
                                    </p:set>
                                    <p:anim calcmode="lin" valueType="num">
                                      <p:cBhvr>
                                        <p:cTn id="117" dur="500" fill="hold"/>
                                        <p:tgtEl>
                                          <p:spTgt spid="141"/>
                                        </p:tgtEl>
                                        <p:attrNameLst>
                                          <p:attrName>ppt_w</p:attrName>
                                        </p:attrNameLst>
                                      </p:cBhvr>
                                      <p:tavLst>
                                        <p:tav tm="0">
                                          <p:val>
                                            <p:fltVal val="0"/>
                                          </p:val>
                                        </p:tav>
                                        <p:tav tm="100000">
                                          <p:val>
                                            <p:strVal val="#ppt_w"/>
                                          </p:val>
                                        </p:tav>
                                      </p:tavLst>
                                    </p:anim>
                                    <p:anim calcmode="lin" valueType="num">
                                      <p:cBhvr>
                                        <p:cTn id="118" dur="500" fill="hold"/>
                                        <p:tgtEl>
                                          <p:spTgt spid="141"/>
                                        </p:tgtEl>
                                        <p:attrNameLst>
                                          <p:attrName>ppt_h</p:attrName>
                                        </p:attrNameLst>
                                      </p:cBhvr>
                                      <p:tavLst>
                                        <p:tav tm="0">
                                          <p:val>
                                            <p:fltVal val="0"/>
                                          </p:val>
                                        </p:tav>
                                        <p:tav tm="100000">
                                          <p:val>
                                            <p:strVal val="#ppt_h"/>
                                          </p:val>
                                        </p:tav>
                                      </p:tavLst>
                                    </p:anim>
                                    <p:animEffect transition="in" filter="fade">
                                      <p:cBhvr>
                                        <p:cTn id="119" dur="500"/>
                                        <p:tgtEl>
                                          <p:spTgt spid="141"/>
                                        </p:tgtEl>
                                      </p:cBhvr>
                                    </p:animEffect>
                                  </p:childTnLst>
                                </p:cTn>
                              </p:par>
                            </p:childTnLst>
                          </p:cTn>
                        </p:par>
                        <p:par>
                          <p:cTn id="120" fill="hold">
                            <p:stCondLst>
                              <p:cond delay="5000"/>
                            </p:stCondLst>
                            <p:childTnLst>
                              <p:par>
                                <p:cTn id="121" presetID="22" presetClass="entr" presetSubtype="8" fill="hold" nodeType="after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wipe(left)">
                                      <p:cBhvr>
                                        <p:cTn id="12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成本预算</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五角星 3"/>
          <p:cNvSpPr/>
          <p:nvPr/>
        </p:nvSpPr>
        <p:spPr>
          <a:xfrm>
            <a:off x="2020373" y="2267818"/>
            <a:ext cx="2493038" cy="2493038"/>
          </a:xfrm>
          <a:prstGeom prst="star5">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2493695" y="3027027"/>
            <a:ext cx="1409392" cy="1403133"/>
            <a:chOff x="3962648" y="2819400"/>
            <a:chExt cx="1224140"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4090767" y="3278286"/>
              <a:ext cx="1096021" cy="320787"/>
            </a:xfrm>
            <a:prstGeom prst="rect">
              <a:avLst/>
            </a:prstGeom>
            <a:noFill/>
          </p:spPr>
          <p:txBody>
            <a:bodyPr wrap="none" rtlCol="0">
              <a:spAutoFit/>
            </a:bodyPr>
            <a:lstStyle/>
            <a:p>
              <a:r>
                <a:rPr lang="zh-CN" altLang="en-US" b="1" spc="300" dirty="0">
                  <a:latin typeface="微软雅黑" panose="020B0503020204020204" pitchFamily="34" charset="-122"/>
                  <a:ea typeface="微软雅黑" panose="020B0503020204020204" pitchFamily="34" charset="-122"/>
                </a:rPr>
                <a:t>成本支出</a:t>
              </a:r>
            </a:p>
          </p:txBody>
        </p:sp>
      </p:grpSp>
      <p:sp>
        <p:nvSpPr>
          <p:cNvPr id="10" name="椭圆 9"/>
          <p:cNvSpPr/>
          <p:nvPr/>
        </p:nvSpPr>
        <p:spPr>
          <a:xfrm>
            <a:off x="1517626" y="296852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2747979" y="197157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a:xfrm>
            <a:off x="3992578" y="2968526"/>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a:xfrm>
            <a:off x="3500984" y="4411594"/>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椭圆 13"/>
          <p:cNvSpPr/>
          <p:nvPr/>
        </p:nvSpPr>
        <p:spPr>
          <a:xfrm>
            <a:off x="2007627" y="4398894"/>
            <a:ext cx="817606" cy="8176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652731" y="1556792"/>
            <a:ext cx="12846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管理成本</a:t>
            </a:r>
          </a:p>
        </p:txBody>
      </p:sp>
      <p:sp>
        <p:nvSpPr>
          <p:cNvPr id="16" name="TextBox 15"/>
          <p:cNvSpPr txBox="1"/>
          <p:nvPr/>
        </p:nvSpPr>
        <p:spPr>
          <a:xfrm>
            <a:off x="4381620" y="3717032"/>
            <a:ext cx="1355927"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人员成本</a:t>
            </a:r>
          </a:p>
        </p:txBody>
      </p:sp>
      <p:sp>
        <p:nvSpPr>
          <p:cNvPr id="17" name="TextBox 16"/>
          <p:cNvSpPr txBox="1"/>
          <p:nvPr/>
        </p:nvSpPr>
        <p:spPr>
          <a:xfrm>
            <a:off x="4327634" y="4643844"/>
            <a:ext cx="116399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其他成本</a:t>
            </a:r>
          </a:p>
        </p:txBody>
      </p:sp>
      <p:sp>
        <p:nvSpPr>
          <p:cNvPr id="18" name="TextBox 17"/>
          <p:cNvSpPr txBox="1"/>
          <p:nvPr/>
        </p:nvSpPr>
        <p:spPr>
          <a:xfrm>
            <a:off x="985019" y="3789040"/>
            <a:ext cx="115212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办公成本</a:t>
            </a:r>
          </a:p>
        </p:txBody>
      </p:sp>
      <p:sp>
        <p:nvSpPr>
          <p:cNvPr id="19" name="TextBox 18"/>
          <p:cNvSpPr txBox="1"/>
          <p:nvPr/>
        </p:nvSpPr>
        <p:spPr>
          <a:xfrm>
            <a:off x="768995" y="4671672"/>
            <a:ext cx="123240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营销成本</a:t>
            </a:r>
          </a:p>
        </p:txBody>
      </p:sp>
      <p:sp>
        <p:nvSpPr>
          <p:cNvPr id="20" name="TextBox 19"/>
          <p:cNvSpPr txBox="1"/>
          <p:nvPr/>
        </p:nvSpPr>
        <p:spPr>
          <a:xfrm>
            <a:off x="2783423" y="220486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20%</a:t>
            </a:r>
            <a:endParaRPr lang="zh-CN" altLang="en-US" dirty="0">
              <a:solidFill>
                <a:schemeClr val="bg1"/>
              </a:solidFill>
              <a:latin typeface="Impact MT Std" pitchFamily="34" charset="0"/>
              <a:ea typeface="微软雅黑" panose="020B0503020204020204" pitchFamily="34" charset="-122"/>
            </a:endParaRPr>
          </a:p>
        </p:txBody>
      </p:sp>
      <p:sp>
        <p:nvSpPr>
          <p:cNvPr id="21" name="TextBox 20"/>
          <p:cNvSpPr txBox="1"/>
          <p:nvPr/>
        </p:nvSpPr>
        <p:spPr>
          <a:xfrm>
            <a:off x="4019281" y="320368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40%</a:t>
            </a:r>
            <a:endParaRPr lang="zh-CN" altLang="en-US" dirty="0">
              <a:solidFill>
                <a:schemeClr val="bg1"/>
              </a:solidFill>
              <a:latin typeface="Impact MT Std" pitchFamily="34" charset="0"/>
              <a:ea typeface="微软雅黑" panose="020B0503020204020204" pitchFamily="34" charset="-122"/>
            </a:endParaRPr>
          </a:p>
        </p:txBody>
      </p:sp>
      <p:sp>
        <p:nvSpPr>
          <p:cNvPr id="22" name="TextBox 21"/>
          <p:cNvSpPr txBox="1"/>
          <p:nvPr/>
        </p:nvSpPr>
        <p:spPr>
          <a:xfrm>
            <a:off x="3505299" y="464384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10%</a:t>
            </a:r>
            <a:endParaRPr lang="zh-CN" altLang="en-US" dirty="0">
              <a:solidFill>
                <a:schemeClr val="bg1"/>
              </a:solidFill>
              <a:latin typeface="Impact MT Std" pitchFamily="34" charset="0"/>
              <a:ea typeface="微软雅黑" panose="020B0503020204020204" pitchFamily="34" charset="-122"/>
            </a:endParaRPr>
          </a:p>
        </p:txBody>
      </p:sp>
      <p:sp>
        <p:nvSpPr>
          <p:cNvPr id="23" name="TextBox 22"/>
          <p:cNvSpPr txBox="1"/>
          <p:nvPr/>
        </p:nvSpPr>
        <p:spPr>
          <a:xfrm>
            <a:off x="1993131" y="464384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15%</a:t>
            </a:r>
            <a:endParaRPr lang="zh-CN" altLang="en-US" dirty="0">
              <a:solidFill>
                <a:schemeClr val="bg1"/>
              </a:solidFill>
              <a:latin typeface="Impact MT Std" pitchFamily="34" charset="0"/>
              <a:ea typeface="微软雅黑" panose="020B0503020204020204" pitchFamily="34" charset="-122"/>
            </a:endParaRPr>
          </a:p>
        </p:txBody>
      </p:sp>
      <p:sp>
        <p:nvSpPr>
          <p:cNvPr id="24" name="TextBox 23"/>
          <p:cNvSpPr txBox="1"/>
          <p:nvPr/>
        </p:nvSpPr>
        <p:spPr>
          <a:xfrm>
            <a:off x="1489075" y="3203684"/>
            <a:ext cx="782162" cy="369332"/>
          </a:xfrm>
          <a:prstGeom prst="rect">
            <a:avLst/>
          </a:prstGeom>
          <a:noFill/>
        </p:spPr>
        <p:txBody>
          <a:bodyPr wrap="square" rtlCol="0">
            <a:spAutoFit/>
          </a:bodyPr>
          <a:lstStyle/>
          <a:p>
            <a:pPr algn="ctr"/>
            <a:r>
              <a:rPr lang="en-US" altLang="zh-CN" dirty="0">
                <a:solidFill>
                  <a:schemeClr val="bg1"/>
                </a:solidFill>
                <a:latin typeface="Impact MT Std" pitchFamily="34" charset="0"/>
                <a:ea typeface="微软雅黑" panose="020B0503020204020204" pitchFamily="34" charset="-122"/>
              </a:rPr>
              <a:t>15%</a:t>
            </a:r>
            <a:endParaRPr lang="zh-CN" altLang="en-US" dirty="0">
              <a:solidFill>
                <a:schemeClr val="bg1"/>
              </a:solidFill>
              <a:latin typeface="Impact MT Std" pitchFamily="34" charset="0"/>
              <a:ea typeface="微软雅黑" panose="020B0503020204020204" pitchFamily="34" charset="-122"/>
            </a:endParaRPr>
          </a:p>
        </p:txBody>
      </p:sp>
      <p:sp>
        <p:nvSpPr>
          <p:cNvPr id="25" name="TextBox 24"/>
          <p:cNvSpPr txBox="1"/>
          <p:nvPr/>
        </p:nvSpPr>
        <p:spPr>
          <a:xfrm>
            <a:off x="5855776" y="2021939"/>
            <a:ext cx="5570403" cy="116955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企业按照预算期的特殊生产和经营情况所编制的预定成本。它属于一种预计或未来成本。确定预算成本应以企业预算期内的销售和生产预算为基础，编制产品生产和经营的直接材料预算、直接人工预算和制造费用预逄和期间费用预算、直接人工预算和制造费用预算和期间费用预算等。</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26" name="TextBox 25"/>
          <p:cNvSpPr txBox="1"/>
          <p:nvPr/>
        </p:nvSpPr>
        <p:spPr>
          <a:xfrm>
            <a:off x="5855777" y="4489956"/>
            <a:ext cx="5498394"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a:t>
            </a:r>
          </a:p>
        </p:txBody>
      </p:sp>
      <p:sp>
        <p:nvSpPr>
          <p:cNvPr id="27" name="TextBox 26"/>
          <p:cNvSpPr txBox="1"/>
          <p:nvPr/>
        </p:nvSpPr>
        <p:spPr>
          <a:xfrm>
            <a:off x="5855777" y="3337828"/>
            <a:ext cx="5498394" cy="1077218"/>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我们一起创作企业的辉煌，一起实现我们的理想奋斗。</a:t>
            </a:r>
          </a:p>
        </p:txBody>
      </p:sp>
      <p:sp>
        <p:nvSpPr>
          <p:cNvPr id="28" name="Freeform 12"/>
          <p:cNvSpPr/>
          <p:nvPr/>
        </p:nvSpPr>
        <p:spPr bwMode="auto">
          <a:xfrm>
            <a:off x="5665539" y="17089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29" name="Freeform 12"/>
          <p:cNvSpPr/>
          <p:nvPr/>
        </p:nvSpPr>
        <p:spPr bwMode="auto">
          <a:xfrm flipH="1" flipV="1">
            <a:off x="11089852" y="484299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cxnSp>
        <p:nvCxnSpPr>
          <p:cNvPr id="30" name="直接连接符 29"/>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grpId="0" nodeType="after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2300"/>
                                </p:stCondLst>
                                <p:childTnLst>
                                  <p:par>
                                    <p:cTn id="54" presetID="1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left)">
                                          <p:cBhvr>
                                            <p:cTn id="57" dur="500"/>
                                            <p:tgtEl>
                                              <p:spTgt spid="20"/>
                                            </p:tgtEl>
                                          </p:cBhvr>
                                        </p:animEffect>
                                      </p:childTnLst>
                                    </p:cTn>
                                  </p:par>
                                </p:childTnLst>
                              </p:cTn>
                            </p:par>
                            <p:par>
                              <p:cTn id="58" fill="hold">
                                <p:stCondLst>
                                  <p:cond delay="2800"/>
                                </p:stCondLst>
                                <p:childTnLst>
                                  <p:par>
                                    <p:cTn id="59" presetID="1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left)">
                                          <p:cBhvr>
                                            <p:cTn id="62" dur="500"/>
                                            <p:tgtEl>
                                              <p:spTgt spid="21"/>
                                            </p:tgtEl>
                                          </p:cBhvr>
                                        </p:animEffect>
                                      </p:childTnLst>
                                    </p:cTn>
                                  </p:par>
                                </p:childTnLst>
                              </p:cTn>
                            </p:par>
                            <p:par>
                              <p:cTn id="63" fill="hold">
                                <p:stCondLst>
                                  <p:cond delay="3300"/>
                                </p:stCondLst>
                                <p:childTnLst>
                                  <p:par>
                                    <p:cTn id="64" presetID="1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left)">
                                          <p:cBhvr>
                                            <p:cTn id="67" dur="500"/>
                                            <p:tgtEl>
                                              <p:spTgt spid="22"/>
                                            </p:tgtEl>
                                          </p:cBhvr>
                                        </p:animEffect>
                                      </p:childTnLst>
                                    </p:cTn>
                                  </p:par>
                                </p:childTnLst>
                              </p:cTn>
                            </p:par>
                            <p:par>
                              <p:cTn id="68" fill="hold">
                                <p:stCondLst>
                                  <p:cond delay="3800"/>
                                </p:stCondLst>
                                <p:childTnLst>
                                  <p:par>
                                    <p:cTn id="69" presetID="1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left)">
                                          <p:cBhvr>
                                            <p:cTn id="72" dur="500"/>
                                            <p:tgtEl>
                                              <p:spTgt spid="23"/>
                                            </p:tgtEl>
                                          </p:cBhvr>
                                        </p:animEffect>
                                      </p:childTnLst>
                                    </p:cTn>
                                  </p:par>
                                </p:childTnLst>
                              </p:cTn>
                            </p:par>
                            <p:par>
                              <p:cTn id="73" fill="hold">
                                <p:stCondLst>
                                  <p:cond delay="4300"/>
                                </p:stCondLst>
                                <p:childTnLst>
                                  <p:par>
                                    <p:cTn id="74" presetID="1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par>
                              <p:cTn id="78" fill="hold">
                                <p:stCondLst>
                                  <p:cond delay="4800"/>
                                </p:stCondLst>
                                <p:childTnLst>
                                  <p:par>
                                    <p:cTn id="79" presetID="12" presetClass="entr" presetSubtype="2"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p:tgtEl>
                                              <p:spTgt spid="15"/>
                                            </p:tgtEl>
                                            <p:attrNameLst>
                                              <p:attrName>ppt_x</p:attrName>
                                            </p:attrNameLst>
                                          </p:cBhvr>
                                          <p:tavLst>
                                            <p:tav tm="0">
                                              <p:val>
                                                <p:strVal val="#ppt_x+#ppt_w*1.125000"/>
                                              </p:val>
                                            </p:tav>
                                            <p:tav tm="100000">
                                              <p:val>
                                                <p:strVal val="#ppt_x"/>
                                              </p:val>
                                            </p:tav>
                                          </p:tavLst>
                                        </p:anim>
                                        <p:animEffect transition="in" filter="wipe(left)">
                                          <p:cBhvr>
                                            <p:cTn id="82" dur="500"/>
                                            <p:tgtEl>
                                              <p:spTgt spid="15"/>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left)">
                                          <p:cBhvr>
                                            <p:cTn id="86" dur="500"/>
                                            <p:tgtEl>
                                              <p:spTgt spid="1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ppt_x</p:attrName>
                                            </p:attrNameLst>
                                          </p:cBhvr>
                                          <p:tavLst>
                                            <p:tav tm="0">
                                              <p:val>
                                                <p:strVal val="#ppt_x+#ppt_w*1.125000"/>
                                              </p:val>
                                            </p:tav>
                                            <p:tav tm="100000">
                                              <p:val>
                                                <p:strVal val="#ppt_x"/>
                                              </p:val>
                                            </p:tav>
                                          </p:tavLst>
                                        </p:anim>
                                        <p:animEffect transition="in" filter="wipe(left)">
                                          <p:cBhvr>
                                            <p:cTn id="90" dur="500"/>
                                            <p:tgtEl>
                                              <p:spTgt spid="1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p:tgtEl>
                                              <p:spTgt spid="16"/>
                                            </p:tgtEl>
                                            <p:attrNameLst>
                                              <p:attrName>ppt_x</p:attrName>
                                            </p:attrNameLst>
                                          </p:cBhvr>
                                          <p:tavLst>
                                            <p:tav tm="0">
                                              <p:val>
                                                <p:strVal val="#ppt_x-#ppt_w*1.125000"/>
                                              </p:val>
                                            </p:tav>
                                            <p:tav tm="100000">
                                              <p:val>
                                                <p:strVal val="#ppt_x"/>
                                              </p:val>
                                            </p:tav>
                                          </p:tavLst>
                                        </p:anim>
                                        <p:animEffect transition="in" filter="wipe(right)">
                                          <p:cBhvr>
                                            <p:cTn id="94" dur="500"/>
                                            <p:tgtEl>
                                              <p:spTgt spid="16"/>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p:tgtEl>
                                              <p:spTgt spid="17"/>
                                            </p:tgtEl>
                                            <p:attrNameLst>
                                              <p:attrName>ppt_x</p:attrName>
                                            </p:attrNameLst>
                                          </p:cBhvr>
                                          <p:tavLst>
                                            <p:tav tm="0">
                                              <p:val>
                                                <p:strVal val="#ppt_x-#ppt_w*1.125000"/>
                                              </p:val>
                                            </p:tav>
                                            <p:tav tm="100000">
                                              <p:val>
                                                <p:strVal val="#ppt_x"/>
                                              </p:val>
                                            </p:tav>
                                          </p:tavLst>
                                        </p:anim>
                                        <p:animEffect transition="in" filter="wipe(right)">
                                          <p:cBhvr>
                                            <p:cTn id="98" dur="500"/>
                                            <p:tgtEl>
                                              <p:spTgt spid="17"/>
                                            </p:tgtEl>
                                          </p:cBhvr>
                                        </p:animEffect>
                                      </p:childTnLst>
                                    </p:cTn>
                                  </p:par>
                                </p:childTnLst>
                              </p:cTn>
                            </p:par>
                            <p:par>
                              <p:cTn id="99" fill="hold">
                                <p:stCondLst>
                                  <p:cond delay="5300"/>
                                </p:stCondLst>
                                <p:childTnLst>
                                  <p:par>
                                    <p:cTn id="100" presetID="1" presetClass="entr" presetSubtype="0"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3.56836E-6 -3.7037E-7 L 0.36686 0.15278 " pathEditMode="relative" rAng="0" ptsTypes="AA">
                                          <p:cBhvr>
                                            <p:cTn id="103" dur="500" spd="-99900" fill="hold"/>
                                            <p:tgtEl>
                                              <p:spTgt spid="28"/>
                                            </p:tgtEl>
                                            <p:attrNameLst>
                                              <p:attrName>ppt_x</p:attrName>
                                              <p:attrName>ppt_y</p:attrName>
                                            </p:attrNameLst>
                                          </p:cBhvr>
                                          <p:rCtr x="18343" y="7639"/>
                                        </p:animMotion>
                                      </p:childTnLst>
                                    </p:cTn>
                                  </p:par>
                                  <p:par>
                                    <p:cTn id="104" presetID="1"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childTnLst>
                                    </p:cTn>
                                  </p:par>
                                  <p:par>
                                    <p:cTn id="106" presetID="35" presetClass="path" presetSubtype="0" accel="50000" decel="50000" fill="hold" grpId="1" nodeType="withEffect">
                                      <p:stCondLst>
                                        <p:cond delay="0"/>
                                      </p:stCondLst>
                                      <p:childTnLst>
                                        <p:animMotion origin="layout" path="M 7.85742E-7 -3.33333E-6 L -0.39495 -0.11018 " pathEditMode="relative" rAng="0" ptsTypes="AA">
                                          <p:cBhvr>
                                            <p:cTn id="107" dur="500" spd="-99900" fill="hold"/>
                                            <p:tgtEl>
                                              <p:spTgt spid="29"/>
                                            </p:tgtEl>
                                            <p:attrNameLst>
                                              <p:attrName>ppt_x</p:attrName>
                                              <p:attrName>ppt_y</p:attrName>
                                            </p:attrNameLst>
                                          </p:cBhvr>
                                          <p:rCtr x="-19748" y="-5509"/>
                                        </p:animMotion>
                                      </p:childTnLst>
                                    </p:cTn>
                                  </p:par>
                                </p:childTnLst>
                              </p:cTn>
                            </p:par>
                            <p:par>
                              <p:cTn id="108" fill="hold">
                                <p:stCondLst>
                                  <p:cond delay="5300"/>
                                </p:stCondLst>
                                <p:childTnLst>
                                  <p:par>
                                    <p:cTn id="109" presetID="18" presetClass="entr" presetSubtype="3"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upRight)">
                                          <p:cBhvr>
                                            <p:cTn id="111" dur="500"/>
                                            <p:tgtEl>
                                              <p:spTgt spid="26"/>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strips(upRight)">
                                          <p:cBhvr>
                                            <p:cTn id="114" dur="500"/>
                                            <p:tgtEl>
                                              <p:spTgt spid="25"/>
                                            </p:tgtEl>
                                          </p:cBhvr>
                                        </p:animEffect>
                                      </p:childTnLst>
                                    </p:cTn>
                                  </p:par>
                                </p:childTnLst>
                              </p:cTn>
                            </p:par>
                            <p:par>
                              <p:cTn id="115" fill="hold">
                                <p:stCondLst>
                                  <p:cond delay="5800"/>
                                </p:stCondLst>
                                <p:childTnLst>
                                  <p:par>
                                    <p:cTn id="116" presetID="2" presetClass="entr" presetSubtype="8" fill="hold" grpId="0" nodeType="afterEffect" p14:presetBounceEnd="44000">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14:bounceEnd="44000">
                                          <p:cBhvr additive="base">
                                            <p:cTn id="118"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119" dur="50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6300"/>
                                </p:stCondLst>
                                <p:childTnLst>
                                  <p:par>
                                    <p:cTn id="121" presetID="22" presetClass="entr" presetSubtype="8"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2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52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grpId="0" nodeType="after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2300"/>
                                </p:stCondLst>
                                <p:childTnLst>
                                  <p:par>
                                    <p:cTn id="54" presetID="1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left)">
                                          <p:cBhvr>
                                            <p:cTn id="57" dur="500"/>
                                            <p:tgtEl>
                                              <p:spTgt spid="20"/>
                                            </p:tgtEl>
                                          </p:cBhvr>
                                        </p:animEffect>
                                      </p:childTnLst>
                                    </p:cTn>
                                  </p:par>
                                </p:childTnLst>
                              </p:cTn>
                            </p:par>
                            <p:par>
                              <p:cTn id="58" fill="hold">
                                <p:stCondLst>
                                  <p:cond delay="2800"/>
                                </p:stCondLst>
                                <p:childTnLst>
                                  <p:par>
                                    <p:cTn id="59" presetID="1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ppt_x</p:attrName>
                                            </p:attrNameLst>
                                          </p:cBhvr>
                                          <p:tavLst>
                                            <p:tav tm="0">
                                              <p:val>
                                                <p:strVal val="#ppt_x+#ppt_w*1.125000"/>
                                              </p:val>
                                            </p:tav>
                                            <p:tav tm="100000">
                                              <p:val>
                                                <p:strVal val="#ppt_x"/>
                                              </p:val>
                                            </p:tav>
                                          </p:tavLst>
                                        </p:anim>
                                        <p:animEffect transition="in" filter="wipe(left)">
                                          <p:cBhvr>
                                            <p:cTn id="62" dur="500"/>
                                            <p:tgtEl>
                                              <p:spTgt spid="21"/>
                                            </p:tgtEl>
                                          </p:cBhvr>
                                        </p:animEffect>
                                      </p:childTnLst>
                                    </p:cTn>
                                  </p:par>
                                </p:childTnLst>
                              </p:cTn>
                            </p:par>
                            <p:par>
                              <p:cTn id="63" fill="hold">
                                <p:stCondLst>
                                  <p:cond delay="3300"/>
                                </p:stCondLst>
                                <p:childTnLst>
                                  <p:par>
                                    <p:cTn id="64" presetID="1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left)">
                                          <p:cBhvr>
                                            <p:cTn id="67" dur="500"/>
                                            <p:tgtEl>
                                              <p:spTgt spid="22"/>
                                            </p:tgtEl>
                                          </p:cBhvr>
                                        </p:animEffect>
                                      </p:childTnLst>
                                    </p:cTn>
                                  </p:par>
                                </p:childTnLst>
                              </p:cTn>
                            </p:par>
                            <p:par>
                              <p:cTn id="68" fill="hold">
                                <p:stCondLst>
                                  <p:cond delay="3800"/>
                                </p:stCondLst>
                                <p:childTnLst>
                                  <p:par>
                                    <p:cTn id="69" presetID="12" presetClass="entr" presetSubtype="2"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ppt_x</p:attrName>
                                            </p:attrNameLst>
                                          </p:cBhvr>
                                          <p:tavLst>
                                            <p:tav tm="0">
                                              <p:val>
                                                <p:strVal val="#ppt_x+#ppt_w*1.125000"/>
                                              </p:val>
                                            </p:tav>
                                            <p:tav tm="100000">
                                              <p:val>
                                                <p:strVal val="#ppt_x"/>
                                              </p:val>
                                            </p:tav>
                                          </p:tavLst>
                                        </p:anim>
                                        <p:animEffect transition="in" filter="wipe(left)">
                                          <p:cBhvr>
                                            <p:cTn id="72" dur="500"/>
                                            <p:tgtEl>
                                              <p:spTgt spid="23"/>
                                            </p:tgtEl>
                                          </p:cBhvr>
                                        </p:animEffect>
                                      </p:childTnLst>
                                    </p:cTn>
                                  </p:par>
                                </p:childTnLst>
                              </p:cTn>
                            </p:par>
                            <p:par>
                              <p:cTn id="73" fill="hold">
                                <p:stCondLst>
                                  <p:cond delay="4300"/>
                                </p:stCondLst>
                                <p:childTnLst>
                                  <p:par>
                                    <p:cTn id="74" presetID="1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par>
                              <p:cTn id="78" fill="hold">
                                <p:stCondLst>
                                  <p:cond delay="4800"/>
                                </p:stCondLst>
                                <p:childTnLst>
                                  <p:par>
                                    <p:cTn id="79" presetID="12" presetClass="entr" presetSubtype="2"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p:tgtEl>
                                              <p:spTgt spid="15"/>
                                            </p:tgtEl>
                                            <p:attrNameLst>
                                              <p:attrName>ppt_x</p:attrName>
                                            </p:attrNameLst>
                                          </p:cBhvr>
                                          <p:tavLst>
                                            <p:tav tm="0">
                                              <p:val>
                                                <p:strVal val="#ppt_x+#ppt_w*1.125000"/>
                                              </p:val>
                                            </p:tav>
                                            <p:tav tm="100000">
                                              <p:val>
                                                <p:strVal val="#ppt_x"/>
                                              </p:val>
                                            </p:tav>
                                          </p:tavLst>
                                        </p:anim>
                                        <p:animEffect transition="in" filter="wipe(left)">
                                          <p:cBhvr>
                                            <p:cTn id="82" dur="500"/>
                                            <p:tgtEl>
                                              <p:spTgt spid="15"/>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left)">
                                          <p:cBhvr>
                                            <p:cTn id="86" dur="500"/>
                                            <p:tgtEl>
                                              <p:spTgt spid="1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ppt_x</p:attrName>
                                            </p:attrNameLst>
                                          </p:cBhvr>
                                          <p:tavLst>
                                            <p:tav tm="0">
                                              <p:val>
                                                <p:strVal val="#ppt_x+#ppt_w*1.125000"/>
                                              </p:val>
                                            </p:tav>
                                            <p:tav tm="100000">
                                              <p:val>
                                                <p:strVal val="#ppt_x"/>
                                              </p:val>
                                            </p:tav>
                                          </p:tavLst>
                                        </p:anim>
                                        <p:animEffect transition="in" filter="wipe(left)">
                                          <p:cBhvr>
                                            <p:cTn id="90" dur="500"/>
                                            <p:tgtEl>
                                              <p:spTgt spid="1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p:tgtEl>
                                              <p:spTgt spid="16"/>
                                            </p:tgtEl>
                                            <p:attrNameLst>
                                              <p:attrName>ppt_x</p:attrName>
                                            </p:attrNameLst>
                                          </p:cBhvr>
                                          <p:tavLst>
                                            <p:tav tm="0">
                                              <p:val>
                                                <p:strVal val="#ppt_x-#ppt_w*1.125000"/>
                                              </p:val>
                                            </p:tav>
                                            <p:tav tm="100000">
                                              <p:val>
                                                <p:strVal val="#ppt_x"/>
                                              </p:val>
                                            </p:tav>
                                          </p:tavLst>
                                        </p:anim>
                                        <p:animEffect transition="in" filter="wipe(right)">
                                          <p:cBhvr>
                                            <p:cTn id="94" dur="500"/>
                                            <p:tgtEl>
                                              <p:spTgt spid="16"/>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p:tgtEl>
                                              <p:spTgt spid="17"/>
                                            </p:tgtEl>
                                            <p:attrNameLst>
                                              <p:attrName>ppt_x</p:attrName>
                                            </p:attrNameLst>
                                          </p:cBhvr>
                                          <p:tavLst>
                                            <p:tav tm="0">
                                              <p:val>
                                                <p:strVal val="#ppt_x-#ppt_w*1.125000"/>
                                              </p:val>
                                            </p:tav>
                                            <p:tav tm="100000">
                                              <p:val>
                                                <p:strVal val="#ppt_x"/>
                                              </p:val>
                                            </p:tav>
                                          </p:tavLst>
                                        </p:anim>
                                        <p:animEffect transition="in" filter="wipe(right)">
                                          <p:cBhvr>
                                            <p:cTn id="98" dur="500"/>
                                            <p:tgtEl>
                                              <p:spTgt spid="17"/>
                                            </p:tgtEl>
                                          </p:cBhvr>
                                        </p:animEffect>
                                      </p:childTnLst>
                                    </p:cTn>
                                  </p:par>
                                </p:childTnLst>
                              </p:cTn>
                            </p:par>
                            <p:par>
                              <p:cTn id="99" fill="hold">
                                <p:stCondLst>
                                  <p:cond delay="5300"/>
                                </p:stCondLst>
                                <p:childTnLst>
                                  <p:par>
                                    <p:cTn id="100" presetID="1" presetClass="entr" presetSubtype="0"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3.56836E-6 -3.7037E-7 L 0.36686 0.15278 " pathEditMode="relative" rAng="0" ptsTypes="AA">
                                          <p:cBhvr>
                                            <p:cTn id="103" dur="500" spd="-99900" fill="hold"/>
                                            <p:tgtEl>
                                              <p:spTgt spid="28"/>
                                            </p:tgtEl>
                                            <p:attrNameLst>
                                              <p:attrName>ppt_x</p:attrName>
                                              <p:attrName>ppt_y</p:attrName>
                                            </p:attrNameLst>
                                          </p:cBhvr>
                                          <p:rCtr x="18343" y="7639"/>
                                        </p:animMotion>
                                      </p:childTnLst>
                                    </p:cTn>
                                  </p:par>
                                  <p:par>
                                    <p:cTn id="104" presetID="1"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childTnLst>
                                    </p:cTn>
                                  </p:par>
                                  <p:par>
                                    <p:cTn id="106" presetID="35" presetClass="path" presetSubtype="0" accel="50000" decel="50000" fill="hold" grpId="1" nodeType="withEffect">
                                      <p:stCondLst>
                                        <p:cond delay="0"/>
                                      </p:stCondLst>
                                      <p:childTnLst>
                                        <p:animMotion origin="layout" path="M 7.85742E-7 -3.33333E-6 L -0.39495 -0.11018 " pathEditMode="relative" rAng="0" ptsTypes="AA">
                                          <p:cBhvr>
                                            <p:cTn id="107" dur="500" spd="-99900" fill="hold"/>
                                            <p:tgtEl>
                                              <p:spTgt spid="29"/>
                                            </p:tgtEl>
                                            <p:attrNameLst>
                                              <p:attrName>ppt_x</p:attrName>
                                              <p:attrName>ppt_y</p:attrName>
                                            </p:attrNameLst>
                                          </p:cBhvr>
                                          <p:rCtr x="-19748" y="-5509"/>
                                        </p:animMotion>
                                      </p:childTnLst>
                                    </p:cTn>
                                  </p:par>
                                </p:childTnLst>
                              </p:cTn>
                            </p:par>
                            <p:par>
                              <p:cTn id="108" fill="hold">
                                <p:stCondLst>
                                  <p:cond delay="5300"/>
                                </p:stCondLst>
                                <p:childTnLst>
                                  <p:par>
                                    <p:cTn id="109" presetID="18" presetClass="entr" presetSubtype="3"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upRight)">
                                          <p:cBhvr>
                                            <p:cTn id="111" dur="500"/>
                                            <p:tgtEl>
                                              <p:spTgt spid="26"/>
                                            </p:tgtEl>
                                          </p:cBhvr>
                                        </p:animEffect>
                                      </p:childTnLst>
                                    </p:cTn>
                                  </p:par>
                                  <p:par>
                                    <p:cTn id="112" presetID="18" presetClass="entr" presetSubtype="3"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strips(upRight)">
                                          <p:cBhvr>
                                            <p:cTn id="114" dur="500"/>
                                            <p:tgtEl>
                                              <p:spTgt spid="25"/>
                                            </p:tgtEl>
                                          </p:cBhvr>
                                        </p:animEffect>
                                      </p:childTnLst>
                                    </p:cTn>
                                  </p:par>
                                </p:childTnLst>
                              </p:cTn>
                            </p:par>
                            <p:par>
                              <p:cTn id="115" fill="hold">
                                <p:stCondLst>
                                  <p:cond delay="5800"/>
                                </p:stCondLst>
                                <p:childTnLst>
                                  <p:par>
                                    <p:cTn id="116" presetID="2" presetClass="entr" presetSubtype="8"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fill="hold"/>
                                            <p:tgtEl>
                                              <p:spTgt spid="27"/>
                                            </p:tgtEl>
                                            <p:attrNameLst>
                                              <p:attrName>ppt_x</p:attrName>
                                            </p:attrNameLst>
                                          </p:cBhvr>
                                          <p:tavLst>
                                            <p:tav tm="0">
                                              <p:val>
                                                <p:strVal val="0-#ppt_w/2"/>
                                              </p:val>
                                            </p:tav>
                                            <p:tav tm="100000">
                                              <p:val>
                                                <p:strVal val="#ppt_x"/>
                                              </p:val>
                                            </p:tav>
                                          </p:tavLst>
                                        </p:anim>
                                        <p:anim calcmode="lin" valueType="num">
                                          <p:cBhvr additive="base">
                                            <p:cTn id="119" dur="50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6300"/>
                                </p:stCondLst>
                                <p:childTnLst>
                                  <p:par>
                                    <p:cTn id="121" presetID="22" presetClass="entr" presetSubtype="8" fill="hold"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29" grpId="1"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资金缺口</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Freeform 19"/>
          <p:cNvSpPr/>
          <p:nvPr/>
        </p:nvSpPr>
        <p:spPr bwMode="auto">
          <a:xfrm>
            <a:off x="3694124" y="4915341"/>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 name="Freeform 20"/>
          <p:cNvSpPr/>
          <p:nvPr/>
        </p:nvSpPr>
        <p:spPr bwMode="auto">
          <a:xfrm>
            <a:off x="6103903" y="4977489"/>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 name="Freeform 21"/>
          <p:cNvSpPr/>
          <p:nvPr/>
        </p:nvSpPr>
        <p:spPr bwMode="auto">
          <a:xfrm>
            <a:off x="6346485" y="2519595"/>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Freeform 22"/>
          <p:cNvSpPr/>
          <p:nvPr/>
        </p:nvSpPr>
        <p:spPr bwMode="auto">
          <a:xfrm>
            <a:off x="5123553" y="3371639"/>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Freeform 23"/>
          <p:cNvSpPr/>
          <p:nvPr/>
        </p:nvSpPr>
        <p:spPr bwMode="auto">
          <a:xfrm>
            <a:off x="6683293" y="3959047"/>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Freeform 24"/>
          <p:cNvSpPr/>
          <p:nvPr/>
        </p:nvSpPr>
        <p:spPr bwMode="auto">
          <a:xfrm>
            <a:off x="4465976" y="1956245"/>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25"/>
          <p:cNvSpPr/>
          <p:nvPr/>
        </p:nvSpPr>
        <p:spPr bwMode="auto">
          <a:xfrm>
            <a:off x="4305591" y="3750547"/>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Freeform 26"/>
          <p:cNvSpPr/>
          <p:nvPr/>
        </p:nvSpPr>
        <p:spPr bwMode="auto">
          <a:xfrm>
            <a:off x="5710961" y="2685995"/>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2" name="Freeform 27"/>
          <p:cNvSpPr/>
          <p:nvPr/>
        </p:nvSpPr>
        <p:spPr bwMode="auto">
          <a:xfrm>
            <a:off x="6176076" y="1340768"/>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TextBox 22"/>
          <p:cNvSpPr txBox="1"/>
          <p:nvPr/>
        </p:nvSpPr>
        <p:spPr>
          <a:xfrm>
            <a:off x="841003" y="4634445"/>
            <a:ext cx="242646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4" name="TextBox 22"/>
          <p:cNvSpPr txBox="1"/>
          <p:nvPr/>
        </p:nvSpPr>
        <p:spPr>
          <a:xfrm>
            <a:off x="1603393" y="3133958"/>
            <a:ext cx="240218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5" name="TextBox 14"/>
          <p:cNvSpPr txBox="1"/>
          <p:nvPr/>
        </p:nvSpPr>
        <p:spPr>
          <a:xfrm>
            <a:off x="9098821" y="3649539"/>
            <a:ext cx="232735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6" name="TextBox 22"/>
          <p:cNvSpPr txBox="1"/>
          <p:nvPr/>
        </p:nvSpPr>
        <p:spPr>
          <a:xfrm>
            <a:off x="8335065" y="1884566"/>
            <a:ext cx="2387571"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solidFill>
              </a:rPr>
              <a:t>您的内容打在这里，或者通过复制您的文本后，在此框中选择粘贴，并选择只保留文字。</a:t>
            </a:r>
            <a:endParaRPr lang="en-US" altLang="zh-CN" noProof="1">
              <a:solidFill>
                <a:schemeClr val="tx1"/>
              </a:solidFill>
            </a:endParaRPr>
          </a:p>
        </p:txBody>
      </p:sp>
      <p:sp>
        <p:nvSpPr>
          <p:cNvPr id="17" name="TextBox 22"/>
          <p:cNvSpPr txBox="1"/>
          <p:nvPr/>
        </p:nvSpPr>
        <p:spPr>
          <a:xfrm>
            <a:off x="1603393" y="1472286"/>
            <a:ext cx="2520280"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594314" y="1114302"/>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658428" y="2182916"/>
            <a:ext cx="623903" cy="623903"/>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8344199" y="3796453"/>
            <a:ext cx="623903" cy="623903"/>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3382172" y="4719638"/>
            <a:ext cx="623903" cy="623903"/>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062603" y="3362517"/>
            <a:ext cx="623903" cy="623903"/>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267689" y="1594299"/>
            <a:ext cx="623903" cy="623903"/>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6" name="直接连接符 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22" presetClass="entr" presetSubtype="2" fill="hold" grpId="0"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8" fill="hold" grpId="0" nodeType="withEffect">
                                  <p:stCondLst>
                                    <p:cond delay="9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13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2" fill="hold" grpId="0" nodeType="withEffect">
                                  <p:stCondLst>
                                    <p:cond delay="120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4" fill="hold" grpId="0" nodeType="withEffect">
                                  <p:stCondLst>
                                    <p:cond delay="140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8" fill="hold" grpId="0" nodeType="withEffect">
                                  <p:stCondLst>
                                    <p:cond delay="170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4" fill="hold" grpId="0" nodeType="withEffect">
                                  <p:stCondLst>
                                    <p:cond delay="18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2" fill="hold" grpId="0" nodeType="withEffect">
                                  <p:stCondLst>
                                    <p:cond delay="200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1" presetClass="entr" presetSubtype="0" fill="hold" nodeType="withEffect">
                                  <p:stCondLst>
                                    <p:cond delay="2000"/>
                                  </p:stCondLst>
                                  <p:childTnLst>
                                    <p:set>
                                      <p:cBhvr>
                                        <p:cTn id="41" dur="1" fill="hold">
                                          <p:stCondLst>
                                            <p:cond delay="0"/>
                                          </p:stCondLst>
                                        </p:cTn>
                                        <p:tgtEl>
                                          <p:spTgt spid="18"/>
                                        </p:tgtEl>
                                        <p:attrNameLst>
                                          <p:attrName>style.visibility</p:attrName>
                                        </p:attrNameLst>
                                      </p:cBhvr>
                                      <p:to>
                                        <p:strVal val="visible"/>
                                      </p:to>
                                    </p:set>
                                  </p:childTnLst>
                                </p:cTn>
                              </p:par>
                              <p:par>
                                <p:cTn id="42" presetID="53" presetClass="entr" presetSubtype="16" fill="hold" nodeType="withEffect">
                                  <p:stCondLst>
                                    <p:cond delay="2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Effect transition="in" filter="fade">
                                      <p:cBhvr>
                                        <p:cTn id="46" dur="1000"/>
                                        <p:tgtEl>
                                          <p:spTgt spid="18"/>
                                        </p:tgtEl>
                                      </p:cBhvr>
                                    </p:animEffect>
                                  </p:childTnLst>
                                </p:cTn>
                              </p:par>
                              <p:par>
                                <p:cTn id="47" presetID="64" presetClass="path" presetSubtype="0" fill="hold" nodeType="withEffect">
                                  <p:stCondLst>
                                    <p:cond delay="2000"/>
                                  </p:stCondLst>
                                  <p:childTnLst>
                                    <p:animMotion origin="layout" path="M -3.50905E-6 -3.18371E-6 L -0.90863 -0.30911 " pathEditMode="relative" rAng="0" ptsTypes="AA">
                                      <p:cBhvr>
                                        <p:cTn id="48" dur="1000" spd="-100000" fill="hold"/>
                                        <p:tgtEl>
                                          <p:spTgt spid="18"/>
                                        </p:tgtEl>
                                        <p:attrNameLst>
                                          <p:attrName>ppt_x</p:attrName>
                                          <p:attrName>ppt_y</p:attrName>
                                        </p:attrNameLst>
                                      </p:cBhvr>
                                      <p:rCtr x="-45438" y="-15456"/>
                                    </p:animMotion>
                                  </p:childTnLst>
                                </p:cTn>
                              </p:par>
                              <p:par>
                                <p:cTn id="49" presetID="1" presetClass="entr" presetSubtype="0" fill="hold" nodeType="withEffect">
                                  <p:stCondLst>
                                    <p:cond delay="2000"/>
                                  </p:stCondLst>
                                  <p:childTnLst>
                                    <p:set>
                                      <p:cBhvr>
                                        <p:cTn id="50" dur="1" fill="hold">
                                          <p:stCondLst>
                                            <p:cond delay="0"/>
                                          </p:stCondLst>
                                        </p:cTn>
                                        <p:tgtEl>
                                          <p:spTgt spid="21"/>
                                        </p:tgtEl>
                                        <p:attrNameLst>
                                          <p:attrName>style.visibility</p:attrName>
                                        </p:attrNameLst>
                                      </p:cBhvr>
                                      <p:to>
                                        <p:strVal val="visible"/>
                                      </p:to>
                                    </p:set>
                                  </p:childTnLst>
                                </p:cTn>
                              </p:par>
                              <p:par>
                                <p:cTn id="51" presetID="53" presetClass="entr" presetSubtype="16" fill="hold" nodeType="withEffect">
                                  <p:stCondLst>
                                    <p:cond delay="200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Effect transition="in" filter="fade">
                                      <p:cBhvr>
                                        <p:cTn id="55" dur="1000"/>
                                        <p:tgtEl>
                                          <p:spTgt spid="21"/>
                                        </p:tgtEl>
                                      </p:cBhvr>
                                    </p:animEffect>
                                  </p:childTnLst>
                                </p:cTn>
                              </p:par>
                              <p:par>
                                <p:cTn id="56" presetID="64" presetClass="path" presetSubtype="0" fill="hold" nodeType="withEffect">
                                  <p:stCondLst>
                                    <p:cond delay="2000"/>
                                  </p:stCondLst>
                                  <p:childTnLst>
                                    <p:animMotion origin="layout" path="M -6.02629E-7 2.24896E-6 L -0.90993 -0.31074 " pathEditMode="relative" rAng="0" ptsTypes="AA">
                                      <p:cBhvr>
                                        <p:cTn id="57" dur="1000" spd="-100000" fill="hold"/>
                                        <p:tgtEl>
                                          <p:spTgt spid="21"/>
                                        </p:tgtEl>
                                        <p:attrNameLst>
                                          <p:attrName>ppt_x</p:attrName>
                                          <p:attrName>ppt_y</p:attrName>
                                        </p:attrNameLst>
                                      </p:cBhvr>
                                      <p:rCtr x="-45503" y="-15548"/>
                                    </p:animMotion>
                                  </p:childTnLst>
                                </p:cTn>
                              </p:par>
                              <p:par>
                                <p:cTn id="58" presetID="1" presetClass="entr" presetSubtype="0" fill="hold" nodeType="withEffect">
                                  <p:stCondLst>
                                    <p:cond delay="2000"/>
                                  </p:stCondLst>
                                  <p:childTnLst>
                                    <p:set>
                                      <p:cBhvr>
                                        <p:cTn id="59" dur="1" fill="hold">
                                          <p:stCondLst>
                                            <p:cond delay="0"/>
                                          </p:stCondLst>
                                        </p:cTn>
                                        <p:tgtEl>
                                          <p:spTgt spid="24"/>
                                        </p:tgtEl>
                                        <p:attrNameLst>
                                          <p:attrName>style.visibility</p:attrName>
                                        </p:attrNameLst>
                                      </p:cBhvr>
                                      <p:to>
                                        <p:strVal val="visible"/>
                                      </p:to>
                                    </p:set>
                                  </p:childTnLst>
                                </p:cTn>
                              </p:par>
                              <p:par>
                                <p:cTn id="60" presetID="53" presetClass="entr" presetSubtype="16" fill="hold" nodeType="withEffect">
                                  <p:stCondLst>
                                    <p:cond delay="20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childTnLst>
                                </p:cTn>
                              </p:par>
                              <p:par>
                                <p:cTn id="65" presetID="64" presetClass="path" presetSubtype="0" fill="hold" nodeType="withEffect">
                                  <p:stCondLst>
                                    <p:cond delay="2000"/>
                                  </p:stCondLst>
                                  <p:childTnLst>
                                    <p:animMotion origin="layout" path="M -2.10335E-6 6.33966E-7 L -0.91279 -0.30657 " pathEditMode="relative" rAng="0" ptsTypes="AA">
                                      <p:cBhvr>
                                        <p:cTn id="66" dur="1000" spd="-100000" fill="hold"/>
                                        <p:tgtEl>
                                          <p:spTgt spid="24"/>
                                        </p:tgtEl>
                                        <p:attrNameLst>
                                          <p:attrName>ppt_x</p:attrName>
                                          <p:attrName>ppt_y</p:attrName>
                                        </p:attrNameLst>
                                      </p:cBhvr>
                                      <p:rCtr x="-45646" y="-15340"/>
                                    </p:animMotion>
                                  </p:childTnLst>
                                </p:cTn>
                              </p:par>
                              <p:par>
                                <p:cTn id="67" presetID="1" presetClass="entr" presetSubtype="0" fill="hold" nodeType="withEffect">
                                  <p:stCondLst>
                                    <p:cond delay="2000"/>
                                  </p:stCondLst>
                                  <p:childTnLst>
                                    <p:set>
                                      <p:cBhvr>
                                        <p:cTn id="68" dur="1" fill="hold">
                                          <p:stCondLst>
                                            <p:cond delay="0"/>
                                          </p:stCondLst>
                                        </p:cTn>
                                        <p:tgtEl>
                                          <p:spTgt spid="27"/>
                                        </p:tgtEl>
                                        <p:attrNameLst>
                                          <p:attrName>style.visibility</p:attrName>
                                        </p:attrNameLst>
                                      </p:cBhvr>
                                      <p:to>
                                        <p:strVal val="visible"/>
                                      </p:to>
                                    </p:set>
                                  </p:childTnLst>
                                </p:cTn>
                              </p:par>
                              <p:par>
                                <p:cTn id="69" presetID="53" presetClass="entr" presetSubtype="16" fill="hold" nodeType="withEffect">
                                  <p:stCondLst>
                                    <p:cond delay="20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fltVal val="0"/>
                                          </p:val>
                                        </p:tav>
                                        <p:tav tm="100000">
                                          <p:val>
                                            <p:strVal val="#ppt_w"/>
                                          </p:val>
                                        </p:tav>
                                      </p:tavLst>
                                    </p:anim>
                                    <p:anim calcmode="lin" valueType="num">
                                      <p:cBhvr>
                                        <p:cTn id="72" dur="1000" fill="hold"/>
                                        <p:tgtEl>
                                          <p:spTgt spid="27"/>
                                        </p:tgtEl>
                                        <p:attrNameLst>
                                          <p:attrName>ppt_h</p:attrName>
                                        </p:attrNameLst>
                                      </p:cBhvr>
                                      <p:tavLst>
                                        <p:tav tm="0">
                                          <p:val>
                                            <p:fltVal val="0"/>
                                          </p:val>
                                        </p:tav>
                                        <p:tav tm="100000">
                                          <p:val>
                                            <p:strVal val="#ppt_h"/>
                                          </p:val>
                                        </p:tav>
                                      </p:tavLst>
                                    </p:anim>
                                    <p:animEffect transition="in" filter="fade">
                                      <p:cBhvr>
                                        <p:cTn id="73" dur="1000"/>
                                        <p:tgtEl>
                                          <p:spTgt spid="27"/>
                                        </p:tgtEl>
                                      </p:cBhvr>
                                    </p:animEffect>
                                  </p:childTnLst>
                                </p:cTn>
                              </p:par>
                              <p:par>
                                <p:cTn id="74" presetID="64" presetClass="path" presetSubtype="0" fill="hold" nodeType="withEffect">
                                  <p:stCondLst>
                                    <p:cond delay="2000"/>
                                  </p:stCondLst>
                                  <p:childTnLst>
                                    <p:animMotion origin="layout" path="M -2.07081E-6 -2.40629E-7 L -0.90628 -0.30842 " pathEditMode="relative" rAng="0" ptsTypes="AA">
                                      <p:cBhvr>
                                        <p:cTn id="75" dur="1000" spd="-100000" fill="hold"/>
                                        <p:tgtEl>
                                          <p:spTgt spid="27"/>
                                        </p:tgtEl>
                                        <p:attrNameLst>
                                          <p:attrName>ppt_x</p:attrName>
                                          <p:attrName>ppt_y</p:attrName>
                                        </p:attrNameLst>
                                      </p:cBhvr>
                                      <p:rCtr x="-45308" y="-15433"/>
                                    </p:animMotion>
                                  </p:childTnLst>
                                </p:cTn>
                              </p:par>
                              <p:par>
                                <p:cTn id="76" presetID="1" presetClass="entr" presetSubtype="0" fill="hold" nodeType="withEffect">
                                  <p:stCondLst>
                                    <p:cond delay="2000"/>
                                  </p:stCondLst>
                                  <p:childTnLst>
                                    <p:set>
                                      <p:cBhvr>
                                        <p:cTn id="77" dur="1" fill="hold">
                                          <p:stCondLst>
                                            <p:cond delay="0"/>
                                          </p:stCondLst>
                                        </p:cTn>
                                        <p:tgtEl>
                                          <p:spTgt spid="30"/>
                                        </p:tgtEl>
                                        <p:attrNameLst>
                                          <p:attrName>style.visibility</p:attrName>
                                        </p:attrNameLst>
                                      </p:cBhvr>
                                      <p:to>
                                        <p:strVal val="visible"/>
                                      </p:to>
                                    </p:set>
                                  </p:childTnLst>
                                </p:cTn>
                              </p:par>
                              <p:par>
                                <p:cTn id="78" presetID="53" presetClass="entr" presetSubtype="16" fill="hold" nodeType="withEffect">
                                  <p:stCondLst>
                                    <p:cond delay="200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fltVal val="0"/>
                                          </p:val>
                                        </p:tav>
                                        <p:tav tm="100000">
                                          <p:val>
                                            <p:strVal val="#ppt_w"/>
                                          </p:val>
                                        </p:tav>
                                      </p:tavLst>
                                    </p:anim>
                                    <p:anim calcmode="lin" valueType="num">
                                      <p:cBhvr>
                                        <p:cTn id="81" dur="1000" fill="hold"/>
                                        <p:tgtEl>
                                          <p:spTgt spid="30"/>
                                        </p:tgtEl>
                                        <p:attrNameLst>
                                          <p:attrName>ppt_h</p:attrName>
                                        </p:attrNameLst>
                                      </p:cBhvr>
                                      <p:tavLst>
                                        <p:tav tm="0">
                                          <p:val>
                                            <p:fltVal val="0"/>
                                          </p:val>
                                        </p:tav>
                                        <p:tav tm="100000">
                                          <p:val>
                                            <p:strVal val="#ppt_h"/>
                                          </p:val>
                                        </p:tav>
                                      </p:tavLst>
                                    </p:anim>
                                    <p:animEffect transition="in" filter="fade">
                                      <p:cBhvr>
                                        <p:cTn id="82" dur="1000"/>
                                        <p:tgtEl>
                                          <p:spTgt spid="30"/>
                                        </p:tgtEl>
                                      </p:cBhvr>
                                    </p:animEffect>
                                  </p:childTnLst>
                                </p:cTn>
                              </p:par>
                              <p:par>
                                <p:cTn id="83" presetID="64" presetClass="path" presetSubtype="0" fill="hold" nodeType="withEffect">
                                  <p:stCondLst>
                                    <p:cond delay="2000"/>
                                  </p:stCondLst>
                                  <p:childTnLst>
                                    <p:animMotion origin="layout" path="M -6.58597E-7 2.61453E-6 L -0.91553 -0.31722 " pathEditMode="relative" rAng="0" ptsTypes="AA">
                                      <p:cBhvr>
                                        <p:cTn id="84" dur="1000" spd="-100000" fill="hold"/>
                                        <p:tgtEl>
                                          <p:spTgt spid="30"/>
                                        </p:tgtEl>
                                        <p:attrNameLst>
                                          <p:attrName>ppt_x</p:attrName>
                                          <p:attrName>ppt_y</p:attrName>
                                        </p:attrNameLst>
                                      </p:cBhvr>
                                      <p:rCtr x="-45776" y="-15872"/>
                                    </p:animMotion>
                                  </p:childTnLst>
                                </p:cTn>
                              </p:par>
                              <p:par>
                                <p:cTn id="85" presetID="1" presetClass="entr" presetSubtype="0" fill="hold" nodeType="withEffect">
                                  <p:stCondLst>
                                    <p:cond delay="2000"/>
                                  </p:stCondLst>
                                  <p:childTnLst>
                                    <p:set>
                                      <p:cBhvr>
                                        <p:cTn id="86" dur="1" fill="hold">
                                          <p:stCondLst>
                                            <p:cond delay="0"/>
                                          </p:stCondLst>
                                        </p:cTn>
                                        <p:tgtEl>
                                          <p:spTgt spid="33"/>
                                        </p:tgtEl>
                                        <p:attrNameLst>
                                          <p:attrName>style.visibility</p:attrName>
                                        </p:attrNameLst>
                                      </p:cBhvr>
                                      <p:to>
                                        <p:strVal val="visible"/>
                                      </p:to>
                                    </p:set>
                                  </p:childTnLst>
                                </p:cTn>
                              </p:par>
                              <p:par>
                                <p:cTn id="87" presetID="53" presetClass="entr" presetSubtype="16" fill="hold" nodeType="withEffect">
                                  <p:stCondLst>
                                    <p:cond delay="2000"/>
                                  </p:stCondLst>
                                  <p:childTnLst>
                                    <p:set>
                                      <p:cBhvr>
                                        <p:cTn id="88" dur="1" fill="hold">
                                          <p:stCondLst>
                                            <p:cond delay="0"/>
                                          </p:stCondLst>
                                        </p:cTn>
                                        <p:tgtEl>
                                          <p:spTgt spid="33"/>
                                        </p:tgtEl>
                                        <p:attrNameLst>
                                          <p:attrName>style.visibility</p:attrName>
                                        </p:attrNameLst>
                                      </p:cBhvr>
                                      <p:to>
                                        <p:strVal val="visible"/>
                                      </p:to>
                                    </p:set>
                                    <p:anim calcmode="lin" valueType="num">
                                      <p:cBhvr>
                                        <p:cTn id="89" dur="1000" fill="hold"/>
                                        <p:tgtEl>
                                          <p:spTgt spid="33"/>
                                        </p:tgtEl>
                                        <p:attrNameLst>
                                          <p:attrName>ppt_w</p:attrName>
                                        </p:attrNameLst>
                                      </p:cBhvr>
                                      <p:tavLst>
                                        <p:tav tm="0">
                                          <p:val>
                                            <p:fltVal val="0"/>
                                          </p:val>
                                        </p:tav>
                                        <p:tav tm="100000">
                                          <p:val>
                                            <p:strVal val="#ppt_w"/>
                                          </p:val>
                                        </p:tav>
                                      </p:tavLst>
                                    </p:anim>
                                    <p:anim calcmode="lin" valueType="num">
                                      <p:cBhvr>
                                        <p:cTn id="90" dur="1000" fill="hold"/>
                                        <p:tgtEl>
                                          <p:spTgt spid="33"/>
                                        </p:tgtEl>
                                        <p:attrNameLst>
                                          <p:attrName>ppt_h</p:attrName>
                                        </p:attrNameLst>
                                      </p:cBhvr>
                                      <p:tavLst>
                                        <p:tav tm="0">
                                          <p:val>
                                            <p:fltVal val="0"/>
                                          </p:val>
                                        </p:tav>
                                        <p:tav tm="100000">
                                          <p:val>
                                            <p:strVal val="#ppt_h"/>
                                          </p:val>
                                        </p:tav>
                                      </p:tavLst>
                                    </p:anim>
                                    <p:animEffect transition="in" filter="fade">
                                      <p:cBhvr>
                                        <p:cTn id="91" dur="1000"/>
                                        <p:tgtEl>
                                          <p:spTgt spid="33"/>
                                        </p:tgtEl>
                                      </p:cBhvr>
                                    </p:animEffect>
                                  </p:childTnLst>
                                </p:cTn>
                              </p:par>
                              <p:par>
                                <p:cTn id="92" presetID="64" presetClass="path" presetSubtype="0" fill="hold" nodeType="withEffect">
                                  <p:stCondLst>
                                    <p:cond delay="2000"/>
                                  </p:stCondLst>
                                  <p:childTnLst>
                                    <p:animMotion origin="layout" path="M -2.07731E-6 -2.07774E-6 L -0.91644 -0.32323 " pathEditMode="relative" rAng="0" ptsTypes="AA">
                                      <p:cBhvr>
                                        <p:cTn id="93" dur="1000" spd="-100000" fill="hold"/>
                                        <p:tgtEl>
                                          <p:spTgt spid="33"/>
                                        </p:tgtEl>
                                        <p:attrNameLst>
                                          <p:attrName>ppt_x</p:attrName>
                                          <p:attrName>ppt_y</p:attrName>
                                        </p:attrNameLst>
                                      </p:cBhvr>
                                      <p:rCtr x="-45815" y="-16173"/>
                                    </p:animMotion>
                                  </p:childTnLst>
                                </p:cTn>
                              </p:par>
                            </p:childTnLst>
                          </p:cTn>
                        </p:par>
                        <p:par>
                          <p:cTn id="94" fill="hold">
                            <p:stCondLst>
                              <p:cond delay="500"/>
                            </p:stCondLst>
                            <p:childTnLst>
                              <p:par>
                                <p:cTn id="95" presetID="2" presetClass="entr" presetSubtype="8" decel="10000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10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0-#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20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1+#ppt_w/2"/>
                                          </p:val>
                                        </p:tav>
                                        <p:tav tm="100000">
                                          <p:val>
                                            <p:strVal val="#ppt_x"/>
                                          </p:val>
                                        </p:tav>
                                      </p:tavLst>
                                    </p:anim>
                                    <p:anim calcmode="lin" valueType="num">
                                      <p:cBhvr additive="base">
                                        <p:cTn id="106" dur="500" fill="hold"/>
                                        <p:tgtEl>
                                          <p:spTgt spid="15"/>
                                        </p:tgtEl>
                                        <p:attrNameLst>
                                          <p:attrName>ppt_y</p:attrName>
                                        </p:attrNameLst>
                                      </p:cBhvr>
                                      <p:tavLst>
                                        <p:tav tm="0">
                                          <p:val>
                                            <p:strVal val="#ppt_y"/>
                                          </p:val>
                                        </p:tav>
                                        <p:tav tm="100000">
                                          <p:val>
                                            <p:strVal val="#ppt_y"/>
                                          </p:val>
                                        </p:tav>
                                      </p:tavLst>
                                    </p:anim>
                                  </p:childTnLst>
                                </p:cTn>
                              </p:par>
                              <p:par>
                                <p:cTn id="107" presetID="2" presetClass="entr" presetSubtype="2" decel="100000" fill="hold" grpId="0" nodeType="withEffect">
                                  <p:stCondLst>
                                    <p:cond delay="30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1+#ppt_w/2"/>
                                          </p:val>
                                        </p:tav>
                                        <p:tav tm="100000">
                                          <p:val>
                                            <p:strVal val="#ppt_x"/>
                                          </p:val>
                                        </p:tav>
                                      </p:tavLst>
                                    </p:anim>
                                    <p:anim calcmode="lin" valueType="num">
                                      <p:cBhvr additive="base">
                                        <p:cTn id="110" dur="500" fill="hold"/>
                                        <p:tgtEl>
                                          <p:spTgt spid="16"/>
                                        </p:tgtEl>
                                        <p:attrNameLst>
                                          <p:attrName>ppt_y</p:attrName>
                                        </p:attrNameLst>
                                      </p:cBhvr>
                                      <p:tavLst>
                                        <p:tav tm="0">
                                          <p:val>
                                            <p:strVal val="#ppt_y"/>
                                          </p:val>
                                        </p:tav>
                                        <p:tav tm="100000">
                                          <p:val>
                                            <p:strVal val="#ppt_y"/>
                                          </p:val>
                                        </p:tav>
                                      </p:tavLst>
                                    </p:anim>
                                  </p:childTnLst>
                                </p:cTn>
                              </p:par>
                              <p:par>
                                <p:cTn id="111" presetID="2" presetClass="entr" presetSubtype="8" decel="100000" fill="hold" grpId="0" nodeType="withEffect">
                                  <p:stCondLst>
                                    <p:cond delay="40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0-#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par>
                          <p:cTn id="115" fill="hold">
                            <p:stCondLst>
                              <p:cond delay="1000"/>
                            </p:stCondLst>
                            <p:childTnLst>
                              <p:par>
                                <p:cTn id="116" presetID="22" presetClass="entr" presetSubtype="8" fill="hold"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left)">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融资计划</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17067" y="3811208"/>
            <a:ext cx="9937104" cy="0"/>
          </a:xfrm>
          <a:prstGeom prst="line">
            <a:avLst/>
          </a:prstGeom>
          <a:ln>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641203" y="3698259"/>
            <a:ext cx="301060" cy="301060"/>
            <a:chOff x="304800" y="673100"/>
            <a:chExt cx="4000500" cy="4000500"/>
          </a:xfrm>
          <a:effectLst>
            <a:outerShdw blurRad="381000" dist="152400" dir="8100000" algn="tr" rotWithShape="0">
              <a:prstClr val="black">
                <a:alpha val="7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4356367" y="3690976"/>
            <a:ext cx="301060" cy="301060"/>
            <a:chOff x="304800" y="673100"/>
            <a:chExt cx="4000500" cy="4000500"/>
          </a:xfrm>
          <a:effectLst>
            <a:outerShdw blurRad="381000" dist="152400" dir="8100000" algn="tr" rotWithShape="0">
              <a:prstClr val="black">
                <a:alpha val="7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025579" y="3704004"/>
            <a:ext cx="301060" cy="301060"/>
            <a:chOff x="304800" y="673100"/>
            <a:chExt cx="4000500" cy="4000500"/>
          </a:xfrm>
          <a:effectLst>
            <a:outerShdw blurRad="381000" dist="152400" dir="8100000" algn="tr" rotWithShape="0">
              <a:prstClr val="black">
                <a:alpha val="7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7740743" y="3704004"/>
            <a:ext cx="301060" cy="301060"/>
            <a:chOff x="304800" y="673100"/>
            <a:chExt cx="4000500" cy="4000500"/>
          </a:xfrm>
          <a:effectLst>
            <a:outerShdw blurRad="381000" dist="152400" dir="8100000" algn="tr" rotWithShape="0">
              <a:prstClr val="black">
                <a:alpha val="7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481963" y="3669893"/>
            <a:ext cx="301060" cy="301060"/>
            <a:chOff x="304800" y="673100"/>
            <a:chExt cx="4000500" cy="4000500"/>
          </a:xfrm>
          <a:effectLst>
            <a:outerShdw blurRad="381000" dist="152400" dir="8100000" algn="tr" rotWithShape="0">
              <a:prstClr val="black">
                <a:alpha val="7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rot="10800000">
            <a:off x="2232253" y="1924957"/>
            <a:ext cx="1121356" cy="1456903"/>
            <a:chOff x="4020870" y="2194485"/>
            <a:chExt cx="1102258" cy="1432090"/>
          </a:xfrm>
          <a:effectLst>
            <a:outerShdw blurRad="444500" dist="254000" dir="8100000" algn="tr" rotWithShape="0">
              <a:prstClr val="black">
                <a:alpha val="50000"/>
              </a:prstClr>
            </a:outerShdw>
          </a:effectLst>
        </p:grpSpPr>
        <p:sp>
          <p:nvSpPr>
            <p:cNvPr id="5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10800000">
            <a:off x="3896111" y="1913490"/>
            <a:ext cx="1121356" cy="1456903"/>
            <a:chOff x="4020870" y="2194485"/>
            <a:chExt cx="1102258" cy="1432090"/>
          </a:xfrm>
          <a:effectLst>
            <a:outerShdw blurRad="444500" dist="254000" dir="8100000" algn="tr" rotWithShape="0">
              <a:prstClr val="black">
                <a:alpha val="50000"/>
              </a:prstClr>
            </a:outerShdw>
          </a:effectLst>
        </p:grpSpPr>
        <p:sp>
          <p:nvSpPr>
            <p:cNvPr id="5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rot="10800000">
            <a:off x="5624303" y="1913490"/>
            <a:ext cx="1121356" cy="145690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10800000">
            <a:off x="7352495" y="1913490"/>
            <a:ext cx="1121356" cy="1456903"/>
            <a:chOff x="4020870" y="2194485"/>
            <a:chExt cx="1102258" cy="1432090"/>
          </a:xfrm>
          <a:effectLst>
            <a:outerShdw blurRad="444500" dist="254000" dir="8100000" algn="tr" rotWithShape="0">
              <a:prstClr val="black">
                <a:alpha val="50000"/>
              </a:prstClr>
            </a:outerShdw>
          </a:effectLst>
        </p:grpSpPr>
        <p:sp>
          <p:nvSpPr>
            <p:cNvPr id="6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10800000">
            <a:off x="9080687" y="1913490"/>
            <a:ext cx="1121356" cy="1456903"/>
            <a:chOff x="4020870" y="2194485"/>
            <a:chExt cx="1102258" cy="1432090"/>
          </a:xfrm>
          <a:effectLst>
            <a:outerShdw blurRad="444500" dist="254000" dir="8100000" algn="tr" rotWithShape="0">
              <a:prstClr val="black">
                <a:alpha val="50000"/>
              </a:prstClr>
            </a:outerShdw>
          </a:effectLst>
        </p:grpSpPr>
        <p:sp>
          <p:nvSpPr>
            <p:cNvPr id="6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Freeform 10"/>
          <p:cNvSpPr>
            <a:spLocks noEditPoints="1"/>
          </p:cNvSpPr>
          <p:nvPr/>
        </p:nvSpPr>
        <p:spPr bwMode="auto">
          <a:xfrm>
            <a:off x="2460195" y="2085716"/>
            <a:ext cx="665470" cy="641954"/>
          </a:xfrm>
          <a:custGeom>
            <a:avLst/>
            <a:gdLst>
              <a:gd name="T0" fmla="*/ 760 w 1139"/>
              <a:gd name="T1" fmla="*/ 420 h 1088"/>
              <a:gd name="T2" fmla="*/ 745 w 1139"/>
              <a:gd name="T3" fmla="*/ 452 h 1088"/>
              <a:gd name="T4" fmla="*/ 741 w 1139"/>
              <a:gd name="T5" fmla="*/ 473 h 1088"/>
              <a:gd name="T6" fmla="*/ 742 w 1139"/>
              <a:gd name="T7" fmla="*/ 513 h 1088"/>
              <a:gd name="T8" fmla="*/ 756 w 1139"/>
              <a:gd name="T9" fmla="*/ 552 h 1088"/>
              <a:gd name="T10" fmla="*/ 769 w 1139"/>
              <a:gd name="T11" fmla="*/ 571 h 1088"/>
              <a:gd name="T12" fmla="*/ 801 w 1139"/>
              <a:gd name="T13" fmla="*/ 598 h 1088"/>
              <a:gd name="T14" fmla="*/ 822 w 1139"/>
              <a:gd name="T15" fmla="*/ 608 h 1088"/>
              <a:gd name="T16" fmla="*/ 866 w 1139"/>
              <a:gd name="T17" fmla="*/ 363 h 1088"/>
              <a:gd name="T18" fmla="*/ 814 w 1139"/>
              <a:gd name="T19" fmla="*/ 374 h 1088"/>
              <a:gd name="T20" fmla="*/ 785 w 1139"/>
              <a:gd name="T21" fmla="*/ 392 h 1088"/>
              <a:gd name="T22" fmla="*/ 771 w 1139"/>
              <a:gd name="T23" fmla="*/ 406 h 1088"/>
              <a:gd name="T24" fmla="*/ 696 w 1139"/>
              <a:gd name="T25" fmla="*/ 127 h 1088"/>
              <a:gd name="T26" fmla="*/ 570 w 1139"/>
              <a:gd name="T27" fmla="*/ 253 h 1088"/>
              <a:gd name="T28" fmla="*/ 688 w 1139"/>
              <a:gd name="T29" fmla="*/ 513 h 1088"/>
              <a:gd name="T30" fmla="*/ 688 w 1139"/>
              <a:gd name="T31" fmla="*/ 461 h 1088"/>
              <a:gd name="T32" fmla="*/ 651 w 1139"/>
              <a:gd name="T33" fmla="*/ 279 h 1088"/>
              <a:gd name="T34" fmla="*/ 453 w 1139"/>
              <a:gd name="T35" fmla="*/ 490 h 1088"/>
              <a:gd name="T36" fmla="*/ 570 w 1139"/>
              <a:gd name="T37" fmla="*/ 718 h 1088"/>
              <a:gd name="T38" fmla="*/ 512 w 1139"/>
              <a:gd name="T39" fmla="*/ 725 h 1088"/>
              <a:gd name="T40" fmla="*/ 484 w 1139"/>
              <a:gd name="T41" fmla="*/ 693 h 1088"/>
              <a:gd name="T42" fmla="*/ 466 w 1139"/>
              <a:gd name="T43" fmla="*/ 678 h 1088"/>
              <a:gd name="T44" fmla="*/ 388 w 1139"/>
              <a:gd name="T45" fmla="*/ 645 h 1088"/>
              <a:gd name="T46" fmla="*/ 355 w 1139"/>
              <a:gd name="T47" fmla="*/ 642 h 1088"/>
              <a:gd name="T48" fmla="*/ 0 w 1139"/>
              <a:gd name="T49" fmla="*/ 1088 h 1088"/>
              <a:gd name="T50" fmla="*/ 151 w 1139"/>
              <a:gd name="T51" fmla="*/ 824 h 1088"/>
              <a:gd name="T52" fmla="*/ 391 w 1139"/>
              <a:gd name="T53" fmla="*/ 824 h 1088"/>
              <a:gd name="T54" fmla="*/ 546 w 1139"/>
              <a:gd name="T55" fmla="*/ 1088 h 1088"/>
              <a:gd name="T56" fmla="*/ 512 w 1139"/>
              <a:gd name="T57" fmla="*/ 725 h 1088"/>
              <a:gd name="T58" fmla="*/ 785 w 1139"/>
              <a:gd name="T59" fmla="*/ 642 h 1088"/>
              <a:gd name="T60" fmla="*/ 750 w 1139"/>
              <a:gd name="T61" fmla="*/ 646 h 1088"/>
              <a:gd name="T62" fmla="*/ 655 w 1139"/>
              <a:gd name="T63" fmla="*/ 693 h 1088"/>
              <a:gd name="T64" fmla="*/ 639 w 1139"/>
              <a:gd name="T65" fmla="*/ 709 h 1088"/>
              <a:gd name="T66" fmla="*/ 705 w 1139"/>
              <a:gd name="T67" fmla="*/ 1088 h 1088"/>
              <a:gd name="T68" fmla="*/ 744 w 1139"/>
              <a:gd name="T69" fmla="*/ 1088 h 1088"/>
              <a:gd name="T70" fmla="*/ 1024 w 1139"/>
              <a:gd name="T71" fmla="*/ 824 h 1088"/>
              <a:gd name="T72" fmla="*/ 1139 w 1139"/>
              <a:gd name="T73" fmla="*/ 833 h 1088"/>
              <a:gd name="T74" fmla="*/ 273 w 1139"/>
              <a:gd name="T75" fmla="*/ 616 h 1088"/>
              <a:gd name="T76" fmla="*/ 337 w 1139"/>
              <a:gd name="T77" fmla="*/ 599 h 1088"/>
              <a:gd name="T78" fmla="*/ 355 w 1139"/>
              <a:gd name="T79" fmla="*/ 586 h 1088"/>
              <a:gd name="T80" fmla="*/ 391 w 1139"/>
              <a:gd name="T81" fmla="*/ 535 h 1088"/>
              <a:gd name="T82" fmla="*/ 398 w 1139"/>
              <a:gd name="T83" fmla="*/ 510 h 1088"/>
              <a:gd name="T84" fmla="*/ 398 w 1139"/>
              <a:gd name="T85" fmla="*/ 468 h 1088"/>
              <a:gd name="T86" fmla="*/ 388 w 1139"/>
              <a:gd name="T87" fmla="*/ 437 h 1088"/>
              <a:gd name="T88" fmla="*/ 378 w 1139"/>
              <a:gd name="T89" fmla="*/ 419 h 1088"/>
              <a:gd name="T90" fmla="*/ 354 w 1139"/>
              <a:gd name="T91" fmla="*/ 393 h 1088"/>
              <a:gd name="T92" fmla="*/ 338 w 1139"/>
              <a:gd name="T93" fmla="*/ 381 h 1088"/>
              <a:gd name="T94" fmla="*/ 273 w 1139"/>
              <a:gd name="T95" fmla="*/ 36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9" h="1088">
                <a:moveTo>
                  <a:pt x="771" y="406"/>
                </a:moveTo>
                <a:cubicBezTo>
                  <a:pt x="767" y="411"/>
                  <a:pt x="764" y="415"/>
                  <a:pt x="761" y="419"/>
                </a:cubicBezTo>
                <a:cubicBezTo>
                  <a:pt x="761" y="420"/>
                  <a:pt x="761" y="420"/>
                  <a:pt x="760" y="420"/>
                </a:cubicBezTo>
                <a:cubicBezTo>
                  <a:pt x="758" y="424"/>
                  <a:pt x="755" y="429"/>
                  <a:pt x="753" y="433"/>
                </a:cubicBezTo>
                <a:cubicBezTo>
                  <a:pt x="752" y="435"/>
                  <a:pt x="752" y="436"/>
                  <a:pt x="751" y="437"/>
                </a:cubicBezTo>
                <a:cubicBezTo>
                  <a:pt x="749" y="442"/>
                  <a:pt x="747" y="447"/>
                  <a:pt x="745" y="452"/>
                </a:cubicBezTo>
                <a:cubicBezTo>
                  <a:pt x="745" y="452"/>
                  <a:pt x="745" y="453"/>
                  <a:pt x="745" y="453"/>
                </a:cubicBezTo>
                <a:cubicBezTo>
                  <a:pt x="744" y="458"/>
                  <a:pt x="742" y="463"/>
                  <a:pt x="741" y="468"/>
                </a:cubicBezTo>
                <a:cubicBezTo>
                  <a:pt x="741" y="470"/>
                  <a:pt x="741" y="471"/>
                  <a:pt x="741" y="473"/>
                </a:cubicBezTo>
                <a:cubicBezTo>
                  <a:pt x="740" y="478"/>
                  <a:pt x="740" y="484"/>
                  <a:pt x="740" y="490"/>
                </a:cubicBezTo>
                <a:cubicBezTo>
                  <a:pt x="740" y="497"/>
                  <a:pt x="740" y="504"/>
                  <a:pt x="741" y="510"/>
                </a:cubicBezTo>
                <a:cubicBezTo>
                  <a:pt x="742" y="511"/>
                  <a:pt x="742" y="512"/>
                  <a:pt x="742" y="513"/>
                </a:cubicBezTo>
                <a:cubicBezTo>
                  <a:pt x="743" y="520"/>
                  <a:pt x="745" y="526"/>
                  <a:pt x="747" y="532"/>
                </a:cubicBezTo>
                <a:cubicBezTo>
                  <a:pt x="747" y="533"/>
                  <a:pt x="748" y="534"/>
                  <a:pt x="748" y="535"/>
                </a:cubicBezTo>
                <a:cubicBezTo>
                  <a:pt x="750" y="541"/>
                  <a:pt x="753" y="547"/>
                  <a:pt x="756" y="552"/>
                </a:cubicBezTo>
                <a:cubicBezTo>
                  <a:pt x="757" y="553"/>
                  <a:pt x="757" y="554"/>
                  <a:pt x="758" y="555"/>
                </a:cubicBezTo>
                <a:cubicBezTo>
                  <a:pt x="761" y="560"/>
                  <a:pt x="765" y="566"/>
                  <a:pt x="769" y="571"/>
                </a:cubicBezTo>
                <a:cubicBezTo>
                  <a:pt x="769" y="571"/>
                  <a:pt x="769" y="571"/>
                  <a:pt x="769" y="571"/>
                </a:cubicBezTo>
                <a:cubicBezTo>
                  <a:pt x="774" y="576"/>
                  <a:pt x="778" y="581"/>
                  <a:pt x="783" y="585"/>
                </a:cubicBezTo>
                <a:cubicBezTo>
                  <a:pt x="784" y="586"/>
                  <a:pt x="784" y="586"/>
                  <a:pt x="784" y="586"/>
                </a:cubicBezTo>
                <a:cubicBezTo>
                  <a:pt x="789" y="591"/>
                  <a:pt x="795" y="594"/>
                  <a:pt x="801" y="598"/>
                </a:cubicBezTo>
                <a:cubicBezTo>
                  <a:pt x="801" y="598"/>
                  <a:pt x="802" y="599"/>
                  <a:pt x="802" y="599"/>
                </a:cubicBezTo>
                <a:cubicBezTo>
                  <a:pt x="808" y="602"/>
                  <a:pt x="814" y="605"/>
                  <a:pt x="820" y="608"/>
                </a:cubicBezTo>
                <a:cubicBezTo>
                  <a:pt x="821" y="608"/>
                  <a:pt x="821" y="608"/>
                  <a:pt x="822" y="608"/>
                </a:cubicBezTo>
                <a:cubicBezTo>
                  <a:pt x="836" y="613"/>
                  <a:pt x="851" y="616"/>
                  <a:pt x="866" y="616"/>
                </a:cubicBezTo>
                <a:cubicBezTo>
                  <a:pt x="936" y="616"/>
                  <a:pt x="993" y="559"/>
                  <a:pt x="993" y="490"/>
                </a:cubicBezTo>
                <a:cubicBezTo>
                  <a:pt x="993" y="420"/>
                  <a:pt x="936" y="363"/>
                  <a:pt x="866" y="363"/>
                </a:cubicBezTo>
                <a:cubicBezTo>
                  <a:pt x="848" y="363"/>
                  <a:pt x="831" y="367"/>
                  <a:pt x="816" y="374"/>
                </a:cubicBezTo>
                <a:cubicBezTo>
                  <a:pt x="816" y="374"/>
                  <a:pt x="816" y="374"/>
                  <a:pt x="816" y="374"/>
                </a:cubicBezTo>
                <a:cubicBezTo>
                  <a:pt x="815" y="374"/>
                  <a:pt x="815" y="374"/>
                  <a:pt x="814" y="374"/>
                </a:cubicBezTo>
                <a:cubicBezTo>
                  <a:pt x="810" y="376"/>
                  <a:pt x="806" y="379"/>
                  <a:pt x="802" y="381"/>
                </a:cubicBezTo>
                <a:cubicBezTo>
                  <a:pt x="800" y="382"/>
                  <a:pt x="799" y="382"/>
                  <a:pt x="798" y="383"/>
                </a:cubicBezTo>
                <a:cubicBezTo>
                  <a:pt x="794" y="386"/>
                  <a:pt x="789" y="389"/>
                  <a:pt x="785" y="392"/>
                </a:cubicBezTo>
                <a:cubicBezTo>
                  <a:pt x="785" y="393"/>
                  <a:pt x="784" y="393"/>
                  <a:pt x="784" y="393"/>
                </a:cubicBezTo>
                <a:cubicBezTo>
                  <a:pt x="780" y="397"/>
                  <a:pt x="777" y="400"/>
                  <a:pt x="773" y="404"/>
                </a:cubicBezTo>
                <a:cubicBezTo>
                  <a:pt x="773" y="405"/>
                  <a:pt x="772" y="406"/>
                  <a:pt x="771" y="406"/>
                </a:cubicBezTo>
                <a:close/>
                <a:moveTo>
                  <a:pt x="570" y="253"/>
                </a:moveTo>
                <a:lnTo>
                  <a:pt x="570" y="253"/>
                </a:lnTo>
                <a:cubicBezTo>
                  <a:pt x="639" y="253"/>
                  <a:pt x="696" y="196"/>
                  <a:pt x="696" y="127"/>
                </a:cubicBezTo>
                <a:cubicBezTo>
                  <a:pt x="696" y="57"/>
                  <a:pt x="639" y="0"/>
                  <a:pt x="570" y="0"/>
                </a:cubicBezTo>
                <a:cubicBezTo>
                  <a:pt x="500" y="0"/>
                  <a:pt x="443" y="57"/>
                  <a:pt x="443" y="127"/>
                </a:cubicBezTo>
                <a:cubicBezTo>
                  <a:pt x="443" y="196"/>
                  <a:pt x="500" y="253"/>
                  <a:pt x="570" y="253"/>
                </a:cubicBezTo>
                <a:close/>
                <a:moveTo>
                  <a:pt x="688" y="609"/>
                </a:moveTo>
                <a:lnTo>
                  <a:pt x="688" y="609"/>
                </a:lnTo>
                <a:lnTo>
                  <a:pt x="688" y="513"/>
                </a:lnTo>
                <a:cubicBezTo>
                  <a:pt x="687" y="505"/>
                  <a:pt x="686" y="497"/>
                  <a:pt x="686" y="490"/>
                </a:cubicBezTo>
                <a:cubicBezTo>
                  <a:pt x="686" y="482"/>
                  <a:pt x="687" y="474"/>
                  <a:pt x="688" y="467"/>
                </a:cubicBezTo>
                <a:lnTo>
                  <a:pt x="688" y="461"/>
                </a:lnTo>
                <a:lnTo>
                  <a:pt x="689" y="461"/>
                </a:lnTo>
                <a:cubicBezTo>
                  <a:pt x="698" y="405"/>
                  <a:pt x="733" y="357"/>
                  <a:pt x="782" y="331"/>
                </a:cubicBezTo>
                <a:cubicBezTo>
                  <a:pt x="748" y="299"/>
                  <a:pt x="702" y="279"/>
                  <a:pt x="651" y="279"/>
                </a:cubicBezTo>
                <a:lnTo>
                  <a:pt x="488" y="279"/>
                </a:lnTo>
                <a:cubicBezTo>
                  <a:pt x="437" y="279"/>
                  <a:pt x="391" y="299"/>
                  <a:pt x="357" y="331"/>
                </a:cubicBezTo>
                <a:cubicBezTo>
                  <a:pt x="414" y="361"/>
                  <a:pt x="453" y="421"/>
                  <a:pt x="453" y="490"/>
                </a:cubicBezTo>
                <a:cubicBezTo>
                  <a:pt x="453" y="504"/>
                  <a:pt x="451" y="518"/>
                  <a:pt x="448" y="531"/>
                </a:cubicBezTo>
                <a:lnTo>
                  <a:pt x="448" y="608"/>
                </a:lnTo>
                <a:cubicBezTo>
                  <a:pt x="500" y="629"/>
                  <a:pt x="543" y="668"/>
                  <a:pt x="570" y="718"/>
                </a:cubicBezTo>
                <a:cubicBezTo>
                  <a:pt x="595" y="669"/>
                  <a:pt x="638" y="631"/>
                  <a:pt x="688" y="609"/>
                </a:cubicBezTo>
                <a:close/>
                <a:moveTo>
                  <a:pt x="512" y="725"/>
                </a:moveTo>
                <a:lnTo>
                  <a:pt x="512" y="725"/>
                </a:lnTo>
                <a:cubicBezTo>
                  <a:pt x="508" y="719"/>
                  <a:pt x="504" y="714"/>
                  <a:pt x="499" y="709"/>
                </a:cubicBezTo>
                <a:cubicBezTo>
                  <a:pt x="499" y="708"/>
                  <a:pt x="498" y="707"/>
                  <a:pt x="497" y="707"/>
                </a:cubicBezTo>
                <a:cubicBezTo>
                  <a:pt x="493" y="702"/>
                  <a:pt x="489" y="698"/>
                  <a:pt x="484" y="693"/>
                </a:cubicBezTo>
                <a:cubicBezTo>
                  <a:pt x="484" y="693"/>
                  <a:pt x="483" y="692"/>
                  <a:pt x="482" y="691"/>
                </a:cubicBezTo>
                <a:cubicBezTo>
                  <a:pt x="477" y="687"/>
                  <a:pt x="473" y="683"/>
                  <a:pt x="467" y="679"/>
                </a:cubicBezTo>
                <a:cubicBezTo>
                  <a:pt x="467" y="679"/>
                  <a:pt x="466" y="679"/>
                  <a:pt x="466" y="678"/>
                </a:cubicBezTo>
                <a:cubicBezTo>
                  <a:pt x="449" y="666"/>
                  <a:pt x="429" y="656"/>
                  <a:pt x="409" y="650"/>
                </a:cubicBezTo>
                <a:cubicBezTo>
                  <a:pt x="404" y="649"/>
                  <a:pt x="400" y="648"/>
                  <a:pt x="395" y="647"/>
                </a:cubicBezTo>
                <a:cubicBezTo>
                  <a:pt x="393" y="646"/>
                  <a:pt x="390" y="646"/>
                  <a:pt x="388" y="645"/>
                </a:cubicBezTo>
                <a:cubicBezTo>
                  <a:pt x="385" y="645"/>
                  <a:pt x="381" y="644"/>
                  <a:pt x="378" y="644"/>
                </a:cubicBezTo>
                <a:cubicBezTo>
                  <a:pt x="376" y="644"/>
                  <a:pt x="374" y="643"/>
                  <a:pt x="372" y="643"/>
                </a:cubicBezTo>
                <a:cubicBezTo>
                  <a:pt x="366" y="643"/>
                  <a:pt x="360" y="642"/>
                  <a:pt x="355" y="642"/>
                </a:cubicBezTo>
                <a:lnTo>
                  <a:pt x="191" y="642"/>
                </a:lnTo>
                <a:cubicBezTo>
                  <a:pt x="86" y="642"/>
                  <a:pt x="0" y="728"/>
                  <a:pt x="0" y="833"/>
                </a:cubicBezTo>
                <a:lnTo>
                  <a:pt x="0" y="1088"/>
                </a:lnTo>
                <a:lnTo>
                  <a:pt x="112" y="1088"/>
                </a:lnTo>
                <a:lnTo>
                  <a:pt x="112" y="824"/>
                </a:lnTo>
                <a:lnTo>
                  <a:pt x="151" y="824"/>
                </a:lnTo>
                <a:lnTo>
                  <a:pt x="151" y="1088"/>
                </a:lnTo>
                <a:lnTo>
                  <a:pt x="391" y="1088"/>
                </a:lnTo>
                <a:lnTo>
                  <a:pt x="391" y="824"/>
                </a:lnTo>
                <a:lnTo>
                  <a:pt x="430" y="824"/>
                </a:lnTo>
                <a:lnTo>
                  <a:pt x="430" y="1088"/>
                </a:lnTo>
                <a:lnTo>
                  <a:pt x="546" y="1088"/>
                </a:lnTo>
                <a:lnTo>
                  <a:pt x="546" y="833"/>
                </a:lnTo>
                <a:cubicBezTo>
                  <a:pt x="546" y="793"/>
                  <a:pt x="533" y="756"/>
                  <a:pt x="512" y="725"/>
                </a:cubicBezTo>
                <a:cubicBezTo>
                  <a:pt x="512" y="725"/>
                  <a:pt x="512" y="725"/>
                  <a:pt x="512" y="725"/>
                </a:cubicBezTo>
                <a:close/>
                <a:moveTo>
                  <a:pt x="948" y="642"/>
                </a:moveTo>
                <a:lnTo>
                  <a:pt x="948" y="642"/>
                </a:lnTo>
                <a:lnTo>
                  <a:pt x="785" y="642"/>
                </a:lnTo>
                <a:cubicBezTo>
                  <a:pt x="779" y="642"/>
                  <a:pt x="773" y="643"/>
                  <a:pt x="767" y="643"/>
                </a:cubicBezTo>
                <a:cubicBezTo>
                  <a:pt x="765" y="643"/>
                  <a:pt x="763" y="644"/>
                  <a:pt x="761" y="644"/>
                </a:cubicBezTo>
                <a:cubicBezTo>
                  <a:pt x="758" y="644"/>
                  <a:pt x="754" y="645"/>
                  <a:pt x="750" y="646"/>
                </a:cubicBezTo>
                <a:cubicBezTo>
                  <a:pt x="748" y="646"/>
                  <a:pt x="746" y="646"/>
                  <a:pt x="743" y="647"/>
                </a:cubicBezTo>
                <a:cubicBezTo>
                  <a:pt x="739" y="648"/>
                  <a:pt x="735" y="649"/>
                  <a:pt x="731" y="650"/>
                </a:cubicBezTo>
                <a:cubicBezTo>
                  <a:pt x="703" y="658"/>
                  <a:pt x="676" y="673"/>
                  <a:pt x="655" y="693"/>
                </a:cubicBezTo>
                <a:cubicBezTo>
                  <a:pt x="655" y="694"/>
                  <a:pt x="654" y="694"/>
                  <a:pt x="654" y="694"/>
                </a:cubicBezTo>
                <a:cubicBezTo>
                  <a:pt x="649" y="698"/>
                  <a:pt x="645" y="703"/>
                  <a:pt x="641" y="708"/>
                </a:cubicBezTo>
                <a:cubicBezTo>
                  <a:pt x="640" y="708"/>
                  <a:pt x="640" y="709"/>
                  <a:pt x="639" y="709"/>
                </a:cubicBezTo>
                <a:cubicBezTo>
                  <a:pt x="611" y="743"/>
                  <a:pt x="593" y="786"/>
                  <a:pt x="593" y="833"/>
                </a:cubicBezTo>
                <a:lnTo>
                  <a:pt x="593" y="1088"/>
                </a:lnTo>
                <a:lnTo>
                  <a:pt x="705" y="1088"/>
                </a:lnTo>
                <a:lnTo>
                  <a:pt x="705" y="824"/>
                </a:lnTo>
                <a:lnTo>
                  <a:pt x="744" y="824"/>
                </a:lnTo>
                <a:lnTo>
                  <a:pt x="744" y="1088"/>
                </a:lnTo>
                <a:lnTo>
                  <a:pt x="985" y="1088"/>
                </a:lnTo>
                <a:lnTo>
                  <a:pt x="985" y="824"/>
                </a:lnTo>
                <a:lnTo>
                  <a:pt x="1024" y="824"/>
                </a:lnTo>
                <a:lnTo>
                  <a:pt x="1024" y="1088"/>
                </a:lnTo>
                <a:lnTo>
                  <a:pt x="1139" y="1088"/>
                </a:lnTo>
                <a:lnTo>
                  <a:pt x="1139" y="833"/>
                </a:lnTo>
                <a:cubicBezTo>
                  <a:pt x="1139" y="728"/>
                  <a:pt x="1053" y="642"/>
                  <a:pt x="948" y="642"/>
                </a:cubicBezTo>
                <a:close/>
                <a:moveTo>
                  <a:pt x="273" y="616"/>
                </a:moveTo>
                <a:lnTo>
                  <a:pt x="273" y="616"/>
                </a:lnTo>
                <a:cubicBezTo>
                  <a:pt x="289" y="616"/>
                  <a:pt x="304" y="613"/>
                  <a:pt x="317" y="608"/>
                </a:cubicBezTo>
                <a:cubicBezTo>
                  <a:pt x="318" y="608"/>
                  <a:pt x="318" y="608"/>
                  <a:pt x="318" y="608"/>
                </a:cubicBezTo>
                <a:cubicBezTo>
                  <a:pt x="325" y="605"/>
                  <a:pt x="331" y="602"/>
                  <a:pt x="337" y="599"/>
                </a:cubicBezTo>
                <a:cubicBezTo>
                  <a:pt x="337" y="599"/>
                  <a:pt x="338" y="598"/>
                  <a:pt x="338" y="598"/>
                </a:cubicBezTo>
                <a:cubicBezTo>
                  <a:pt x="344" y="594"/>
                  <a:pt x="350" y="591"/>
                  <a:pt x="355" y="586"/>
                </a:cubicBezTo>
                <a:cubicBezTo>
                  <a:pt x="355" y="586"/>
                  <a:pt x="355" y="586"/>
                  <a:pt x="355" y="586"/>
                </a:cubicBezTo>
                <a:cubicBezTo>
                  <a:pt x="366" y="577"/>
                  <a:pt x="374" y="566"/>
                  <a:pt x="381" y="554"/>
                </a:cubicBezTo>
                <a:cubicBezTo>
                  <a:pt x="382" y="554"/>
                  <a:pt x="382" y="553"/>
                  <a:pt x="383" y="552"/>
                </a:cubicBezTo>
                <a:cubicBezTo>
                  <a:pt x="386" y="547"/>
                  <a:pt x="389" y="541"/>
                  <a:pt x="391" y="535"/>
                </a:cubicBezTo>
                <a:cubicBezTo>
                  <a:pt x="391" y="534"/>
                  <a:pt x="392" y="533"/>
                  <a:pt x="392" y="532"/>
                </a:cubicBezTo>
                <a:cubicBezTo>
                  <a:pt x="394" y="526"/>
                  <a:pt x="396" y="520"/>
                  <a:pt x="397" y="513"/>
                </a:cubicBezTo>
                <a:cubicBezTo>
                  <a:pt x="397" y="512"/>
                  <a:pt x="398" y="511"/>
                  <a:pt x="398" y="510"/>
                </a:cubicBezTo>
                <a:cubicBezTo>
                  <a:pt x="399" y="504"/>
                  <a:pt x="399" y="497"/>
                  <a:pt x="399" y="490"/>
                </a:cubicBezTo>
                <a:cubicBezTo>
                  <a:pt x="399" y="484"/>
                  <a:pt x="399" y="478"/>
                  <a:pt x="398" y="472"/>
                </a:cubicBezTo>
                <a:cubicBezTo>
                  <a:pt x="398" y="471"/>
                  <a:pt x="398" y="470"/>
                  <a:pt x="398" y="468"/>
                </a:cubicBezTo>
                <a:cubicBezTo>
                  <a:pt x="397" y="463"/>
                  <a:pt x="395" y="458"/>
                  <a:pt x="394" y="453"/>
                </a:cubicBezTo>
                <a:cubicBezTo>
                  <a:pt x="394" y="452"/>
                  <a:pt x="394" y="452"/>
                  <a:pt x="394" y="452"/>
                </a:cubicBezTo>
                <a:cubicBezTo>
                  <a:pt x="392" y="447"/>
                  <a:pt x="390" y="442"/>
                  <a:pt x="388" y="437"/>
                </a:cubicBezTo>
                <a:cubicBezTo>
                  <a:pt x="387" y="436"/>
                  <a:pt x="387" y="435"/>
                  <a:pt x="386" y="434"/>
                </a:cubicBezTo>
                <a:cubicBezTo>
                  <a:pt x="384" y="429"/>
                  <a:pt x="381" y="424"/>
                  <a:pt x="378" y="419"/>
                </a:cubicBezTo>
                <a:lnTo>
                  <a:pt x="378" y="419"/>
                </a:lnTo>
                <a:cubicBezTo>
                  <a:pt x="375" y="415"/>
                  <a:pt x="372" y="410"/>
                  <a:pt x="368" y="406"/>
                </a:cubicBezTo>
                <a:cubicBezTo>
                  <a:pt x="367" y="405"/>
                  <a:pt x="367" y="405"/>
                  <a:pt x="366" y="404"/>
                </a:cubicBezTo>
                <a:cubicBezTo>
                  <a:pt x="362" y="400"/>
                  <a:pt x="358" y="396"/>
                  <a:pt x="354" y="393"/>
                </a:cubicBezTo>
                <a:cubicBezTo>
                  <a:pt x="354" y="393"/>
                  <a:pt x="354" y="393"/>
                  <a:pt x="354" y="393"/>
                </a:cubicBezTo>
                <a:cubicBezTo>
                  <a:pt x="350" y="389"/>
                  <a:pt x="345" y="386"/>
                  <a:pt x="341" y="383"/>
                </a:cubicBezTo>
                <a:cubicBezTo>
                  <a:pt x="340" y="382"/>
                  <a:pt x="339" y="382"/>
                  <a:pt x="338" y="381"/>
                </a:cubicBezTo>
                <a:cubicBezTo>
                  <a:pt x="334" y="379"/>
                  <a:pt x="329" y="376"/>
                  <a:pt x="324" y="374"/>
                </a:cubicBezTo>
                <a:cubicBezTo>
                  <a:pt x="324" y="374"/>
                  <a:pt x="324" y="374"/>
                  <a:pt x="323" y="374"/>
                </a:cubicBezTo>
                <a:cubicBezTo>
                  <a:pt x="308" y="367"/>
                  <a:pt x="291" y="363"/>
                  <a:pt x="273" y="363"/>
                </a:cubicBezTo>
                <a:cubicBezTo>
                  <a:pt x="203" y="363"/>
                  <a:pt x="146" y="420"/>
                  <a:pt x="146" y="490"/>
                </a:cubicBezTo>
                <a:cubicBezTo>
                  <a:pt x="146" y="559"/>
                  <a:pt x="203" y="616"/>
                  <a:pt x="273" y="61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E4C874"/>
              </a:solidFill>
            </a:endParaRPr>
          </a:p>
        </p:txBody>
      </p:sp>
      <p:sp>
        <p:nvSpPr>
          <p:cNvPr id="68" name="KSO_Shape"/>
          <p:cNvSpPr/>
          <p:nvPr/>
        </p:nvSpPr>
        <p:spPr bwMode="auto">
          <a:xfrm>
            <a:off x="4118588" y="2151606"/>
            <a:ext cx="676399" cy="57606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E4C874"/>
              </a:solidFill>
              <a:ea typeface="宋体" panose="02010600030101010101" pitchFamily="2" charset="-122"/>
            </a:endParaRPr>
          </a:p>
        </p:txBody>
      </p:sp>
      <p:grpSp>
        <p:nvGrpSpPr>
          <p:cNvPr id="69" name="组合 68"/>
          <p:cNvGrpSpPr/>
          <p:nvPr/>
        </p:nvGrpSpPr>
        <p:grpSpPr>
          <a:xfrm rot="10800000" flipH="1">
            <a:off x="5845563" y="2211692"/>
            <a:ext cx="678834" cy="522520"/>
            <a:chOff x="7599343" y="3871727"/>
            <a:chExt cx="790674" cy="577975"/>
          </a:xfrm>
          <a:solidFill>
            <a:schemeClr val="tx1"/>
          </a:solidFill>
        </p:grpSpPr>
        <p:sp>
          <p:nvSpPr>
            <p:cNvPr id="70"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E4C874"/>
                </a:solidFill>
              </a:endParaRPr>
            </a:p>
          </p:txBody>
        </p:sp>
        <p:sp>
          <p:nvSpPr>
            <p:cNvPr id="71"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E4C874"/>
                </a:solidFill>
              </a:endParaRPr>
            </a:p>
          </p:txBody>
        </p:sp>
      </p:grpSp>
      <p:sp>
        <p:nvSpPr>
          <p:cNvPr id="72" name="KSO_Shape"/>
          <p:cNvSpPr/>
          <p:nvPr/>
        </p:nvSpPr>
        <p:spPr bwMode="auto">
          <a:xfrm>
            <a:off x="7545714" y="2087302"/>
            <a:ext cx="734916" cy="72756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E4C874"/>
              </a:solidFill>
              <a:ea typeface="宋体" panose="02010600030101010101" pitchFamily="2" charset="-122"/>
            </a:endParaRPr>
          </a:p>
        </p:txBody>
      </p:sp>
      <p:sp>
        <p:nvSpPr>
          <p:cNvPr id="73" name="Freeform 206"/>
          <p:cNvSpPr>
            <a:spLocks noChangeAspect="1" noEditPoints="1"/>
          </p:cNvSpPr>
          <p:nvPr/>
        </p:nvSpPr>
        <p:spPr bwMode="auto">
          <a:xfrm>
            <a:off x="9335718" y="2037228"/>
            <a:ext cx="611294" cy="7389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1"/>
          </a:solidFill>
          <a:ln>
            <a:solidFill>
              <a:schemeClr val="bg1"/>
            </a:solidFill>
          </a:ln>
        </p:spPr>
        <p:txBody>
          <a:bodyPr vert="horz" wrap="square" lIns="91440" tIns="45720" rIns="91440" bIns="45720" numCol="1" anchor="t" anchorCtr="0" compatLnSpc="1"/>
          <a:lstStyle/>
          <a:p>
            <a:endParaRPr lang="zh-CN" altLang="en-US">
              <a:solidFill>
                <a:srgbClr val="E4C874"/>
              </a:solidFill>
              <a:latin typeface="Arial" panose="020B0604020202020204" pitchFamily="34" charset="0"/>
              <a:cs typeface="Arial" panose="020B0604020202020204" pitchFamily="34" charset="0"/>
            </a:endParaRPr>
          </a:p>
        </p:txBody>
      </p:sp>
      <p:sp>
        <p:nvSpPr>
          <p:cNvPr id="74" name="文本框 61"/>
          <p:cNvSpPr txBox="1"/>
          <p:nvPr/>
        </p:nvSpPr>
        <p:spPr>
          <a:xfrm>
            <a:off x="2233543" y="4221088"/>
            <a:ext cx="14157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75" name="矩形 74"/>
          <p:cNvSpPr/>
          <p:nvPr/>
        </p:nvSpPr>
        <p:spPr>
          <a:xfrm>
            <a:off x="1871240" y="4478625"/>
            <a:ext cx="1634059" cy="932563"/>
          </a:xfrm>
          <a:prstGeom prst="rect">
            <a:avLst/>
          </a:prstGeom>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请在此输入您的详细文本信息和文字介绍信息。</a:t>
            </a:r>
          </a:p>
        </p:txBody>
      </p:sp>
      <p:sp>
        <p:nvSpPr>
          <p:cNvPr id="76" name="文本框 64"/>
          <p:cNvSpPr txBox="1"/>
          <p:nvPr/>
        </p:nvSpPr>
        <p:spPr>
          <a:xfrm>
            <a:off x="1974784" y="4133691"/>
            <a:ext cx="27283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77" name="文本框 61"/>
          <p:cNvSpPr txBox="1"/>
          <p:nvPr/>
        </p:nvSpPr>
        <p:spPr>
          <a:xfrm>
            <a:off x="4011618" y="4223186"/>
            <a:ext cx="14157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78" name="矩形 77"/>
          <p:cNvSpPr/>
          <p:nvPr/>
        </p:nvSpPr>
        <p:spPr>
          <a:xfrm>
            <a:off x="3649315" y="4480723"/>
            <a:ext cx="1678309" cy="932563"/>
          </a:xfrm>
          <a:prstGeom prst="rect">
            <a:avLst/>
          </a:prstGeom>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请在此输入您的详细文本信息和文字介绍信息。</a:t>
            </a:r>
          </a:p>
        </p:txBody>
      </p:sp>
      <p:sp>
        <p:nvSpPr>
          <p:cNvPr id="79" name="文本框 64"/>
          <p:cNvSpPr txBox="1"/>
          <p:nvPr/>
        </p:nvSpPr>
        <p:spPr>
          <a:xfrm>
            <a:off x="3752859" y="4135789"/>
            <a:ext cx="30008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0" name="文本框 61"/>
          <p:cNvSpPr txBox="1"/>
          <p:nvPr/>
        </p:nvSpPr>
        <p:spPr>
          <a:xfrm>
            <a:off x="5833943" y="4236477"/>
            <a:ext cx="14157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81" name="矩形 80"/>
          <p:cNvSpPr/>
          <p:nvPr/>
        </p:nvSpPr>
        <p:spPr>
          <a:xfrm>
            <a:off x="5471640" y="4494014"/>
            <a:ext cx="1634059" cy="932563"/>
          </a:xfrm>
          <a:prstGeom prst="rect">
            <a:avLst/>
          </a:prstGeom>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请在此输入您的详细文本信息和文字介绍信息。</a:t>
            </a:r>
          </a:p>
        </p:txBody>
      </p:sp>
      <p:sp>
        <p:nvSpPr>
          <p:cNvPr id="82" name="文本框 64"/>
          <p:cNvSpPr txBox="1"/>
          <p:nvPr/>
        </p:nvSpPr>
        <p:spPr>
          <a:xfrm>
            <a:off x="5575184" y="4149080"/>
            <a:ext cx="306494"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3" name="文本框 61"/>
          <p:cNvSpPr txBox="1"/>
          <p:nvPr/>
        </p:nvSpPr>
        <p:spPr>
          <a:xfrm>
            <a:off x="7634143" y="4223186"/>
            <a:ext cx="14157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84" name="矩形 83"/>
          <p:cNvSpPr/>
          <p:nvPr/>
        </p:nvSpPr>
        <p:spPr>
          <a:xfrm>
            <a:off x="7271840" y="4480723"/>
            <a:ext cx="1778075" cy="932563"/>
          </a:xfrm>
          <a:prstGeom prst="rect">
            <a:avLst/>
          </a:prstGeom>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请在此输入您的详细文本信息和文字介绍信息。</a:t>
            </a:r>
          </a:p>
        </p:txBody>
      </p:sp>
      <p:sp>
        <p:nvSpPr>
          <p:cNvPr id="85" name="文本框 64"/>
          <p:cNvSpPr txBox="1"/>
          <p:nvPr/>
        </p:nvSpPr>
        <p:spPr>
          <a:xfrm>
            <a:off x="7375384" y="4135789"/>
            <a:ext cx="300082"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6" name="文本框 61"/>
          <p:cNvSpPr txBox="1"/>
          <p:nvPr/>
        </p:nvSpPr>
        <p:spPr>
          <a:xfrm>
            <a:off x="9578359" y="4236477"/>
            <a:ext cx="141577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87" name="矩形 86"/>
          <p:cNvSpPr/>
          <p:nvPr/>
        </p:nvSpPr>
        <p:spPr>
          <a:xfrm>
            <a:off x="9216056" y="4494014"/>
            <a:ext cx="1778075" cy="932563"/>
          </a:xfrm>
          <a:prstGeom prst="rect">
            <a:avLst/>
          </a:prstGeom>
        </p:spPr>
        <p:txBody>
          <a:bodyPr wrap="square">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请在此输入您的详细文本信息和文字介绍信息。</a:t>
            </a:r>
          </a:p>
        </p:txBody>
      </p:sp>
      <p:sp>
        <p:nvSpPr>
          <p:cNvPr id="88" name="文本框 64"/>
          <p:cNvSpPr txBox="1"/>
          <p:nvPr/>
        </p:nvSpPr>
        <p:spPr>
          <a:xfrm>
            <a:off x="9319600" y="4149080"/>
            <a:ext cx="308098" cy="369332"/>
          </a:xfrm>
          <a:prstGeom prst="rect">
            <a:avLst/>
          </a:prstGeom>
          <a:solidFill>
            <a:srgbClr val="000000"/>
          </a:solidFill>
          <a:effectLst>
            <a:outerShdw blurRad="50800" dist="38100" algn="l" rotWithShape="0">
              <a:prstClr val="black">
                <a:alpha val="40000"/>
              </a:prstClr>
            </a:outerShdw>
          </a:effectLst>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5</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cxnSp>
        <p:nvCxnSpPr>
          <p:cNvPr id="89" name="直接连接符 88"/>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1" presetClass="entr" presetSubtype="0" fill="hold" nodeType="withEffect">
                                  <p:stCondLst>
                                    <p:cond delay="300"/>
                                  </p:stCondLst>
                                  <p:childTnLst>
                                    <p:set>
                                      <p:cBhvr>
                                        <p:cTn id="18" dur="1" fill="hold">
                                          <p:stCondLst>
                                            <p:cond delay="0"/>
                                          </p:stCondLst>
                                        </p:cTn>
                                        <p:tgtEl>
                                          <p:spTgt spid="37"/>
                                        </p:tgtEl>
                                        <p:attrNameLst>
                                          <p:attrName>style.visibility</p:attrName>
                                        </p:attrNameLst>
                                      </p:cBhvr>
                                      <p:to>
                                        <p:strVal val="visible"/>
                                      </p:to>
                                    </p:set>
                                  </p:childTnLst>
                                </p:cTn>
                              </p:par>
                              <p:par>
                                <p:cTn id="19" presetID="53" presetClass="entr" presetSubtype="16" fill="hold" nodeType="withEffect">
                                  <p:stCondLst>
                                    <p:cond delay="3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Effect transition="in" filter="fade">
                                      <p:cBhvr>
                                        <p:cTn id="23" dur="1000"/>
                                        <p:tgtEl>
                                          <p:spTgt spid="37"/>
                                        </p:tgtEl>
                                      </p:cBhvr>
                                    </p:animEffect>
                                  </p:childTnLst>
                                </p:cTn>
                              </p:par>
                              <p:par>
                                <p:cTn id="24" presetID="64" presetClass="path" presetSubtype="0" fill="hold" nodeType="withEffect">
                                  <p:stCondLst>
                                    <p:cond delay="300"/>
                                  </p:stCondLst>
                                  <p:childTnLst>
                                    <p:animMotion origin="layout" path="M 4.04322E-6 -2.96296E-6 L -0.8408 -0.54421 " pathEditMode="relative" rAng="0" ptsTypes="AA">
                                      <p:cBhvr>
                                        <p:cTn id="25" dur="1000" spd="-100000" fill="hold"/>
                                        <p:tgtEl>
                                          <p:spTgt spid="37"/>
                                        </p:tgtEl>
                                        <p:attrNameLst>
                                          <p:attrName>ppt_x</p:attrName>
                                          <p:attrName>ppt_y</p:attrName>
                                        </p:attrNameLst>
                                      </p:cBhvr>
                                      <p:rCtr x="-42033" y="-27222"/>
                                    </p:animMotion>
                                  </p:childTnLst>
                                </p:cTn>
                              </p:par>
                              <p:par>
                                <p:cTn id="26" presetID="1" presetClass="entr" presetSubtype="0" fill="hold" nodeType="withEffect">
                                  <p:stCondLst>
                                    <p:cond delay="300"/>
                                  </p:stCondLst>
                                  <p:childTnLst>
                                    <p:set>
                                      <p:cBhvr>
                                        <p:cTn id="27" dur="1" fill="hold">
                                          <p:stCondLst>
                                            <p:cond delay="0"/>
                                          </p:stCondLst>
                                        </p:cTn>
                                        <p:tgtEl>
                                          <p:spTgt spid="40"/>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fltVal val="0"/>
                                          </p:val>
                                        </p:tav>
                                        <p:tav tm="100000">
                                          <p:val>
                                            <p:strVal val="#ppt_w"/>
                                          </p:val>
                                        </p:tav>
                                      </p:tavLst>
                                    </p:anim>
                                    <p:anim calcmode="lin" valueType="num">
                                      <p:cBhvr>
                                        <p:cTn id="31" dur="1000" fill="hold"/>
                                        <p:tgtEl>
                                          <p:spTgt spid="40"/>
                                        </p:tgtEl>
                                        <p:attrNameLst>
                                          <p:attrName>ppt_h</p:attrName>
                                        </p:attrNameLst>
                                      </p:cBhvr>
                                      <p:tavLst>
                                        <p:tav tm="0">
                                          <p:val>
                                            <p:fltVal val="0"/>
                                          </p:val>
                                        </p:tav>
                                        <p:tav tm="100000">
                                          <p:val>
                                            <p:strVal val="#ppt_h"/>
                                          </p:val>
                                        </p:tav>
                                      </p:tavLst>
                                    </p:anim>
                                    <p:animEffect transition="in" filter="fade">
                                      <p:cBhvr>
                                        <p:cTn id="32" dur="1000"/>
                                        <p:tgtEl>
                                          <p:spTgt spid="40"/>
                                        </p:tgtEl>
                                      </p:cBhvr>
                                    </p:animEffect>
                                  </p:childTnLst>
                                </p:cTn>
                              </p:par>
                              <p:par>
                                <p:cTn id="33" presetID="64" presetClass="path" presetSubtype="0" fill="hold" nodeType="withEffect">
                                  <p:stCondLst>
                                    <p:cond delay="300"/>
                                  </p:stCondLst>
                                  <p:childTnLst>
                                    <p:animMotion origin="layout" path="M 4.08487E-6 -2.96296E-6 L -0.84184 -0.54514 " pathEditMode="relative" rAng="0" ptsTypes="AA">
                                      <p:cBhvr>
                                        <p:cTn id="34" dur="1000" spd="-100000" fill="hold"/>
                                        <p:tgtEl>
                                          <p:spTgt spid="40"/>
                                        </p:tgtEl>
                                        <p:attrNameLst>
                                          <p:attrName>ppt_x</p:attrName>
                                          <p:attrName>ppt_y</p:attrName>
                                        </p:attrNameLst>
                                      </p:cBhvr>
                                      <p:rCtr x="-42085" y="-27269"/>
                                    </p:animMotion>
                                  </p:childTnLst>
                                </p:cTn>
                              </p:par>
                              <p:par>
                                <p:cTn id="35" presetID="1" presetClass="entr" presetSubtype="0" fill="hold" nodeType="withEffect">
                                  <p:stCondLst>
                                    <p:cond delay="300"/>
                                  </p:stCondLst>
                                  <p:childTnLst>
                                    <p:set>
                                      <p:cBhvr>
                                        <p:cTn id="36" dur="1" fill="hold">
                                          <p:stCondLst>
                                            <p:cond delay="0"/>
                                          </p:stCondLst>
                                        </p:cTn>
                                        <p:tgtEl>
                                          <p:spTgt spid="43"/>
                                        </p:tgtEl>
                                        <p:attrNameLst>
                                          <p:attrName>style.visibility</p:attrName>
                                        </p:attrNameLst>
                                      </p:cBhvr>
                                      <p:to>
                                        <p:strVal val="visible"/>
                                      </p:to>
                                    </p:set>
                                  </p:childTnLst>
                                </p:cTn>
                              </p:par>
                              <p:par>
                                <p:cTn id="37" presetID="53" presetClass="entr" presetSubtype="16" fill="hold" nodeType="withEffect">
                                  <p:stCondLst>
                                    <p:cond delay="3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par>
                                <p:cTn id="42" presetID="64" presetClass="path" presetSubtype="0" fill="hold" nodeType="withEffect">
                                  <p:stCondLst>
                                    <p:cond delay="300"/>
                                  </p:stCondLst>
                                  <p:childTnLst>
                                    <p:animMotion origin="layout" path="M 2.15048E-6 -2.96296E-6 L -0.8408 -0.54328 " pathEditMode="relative" rAng="0" ptsTypes="AA">
                                      <p:cBhvr>
                                        <p:cTn id="43" dur="1000" spd="-100000" fill="hold"/>
                                        <p:tgtEl>
                                          <p:spTgt spid="43"/>
                                        </p:tgtEl>
                                        <p:attrNameLst>
                                          <p:attrName>ppt_x</p:attrName>
                                          <p:attrName>ppt_y</p:attrName>
                                        </p:attrNameLst>
                                      </p:cBhvr>
                                      <p:rCtr x="-42046" y="-27176"/>
                                    </p:animMotion>
                                  </p:childTnLst>
                                </p:cTn>
                              </p:par>
                              <p:par>
                                <p:cTn id="44" presetID="1" presetClass="entr" presetSubtype="0" fill="hold" nodeType="withEffect">
                                  <p:stCondLst>
                                    <p:cond delay="300"/>
                                  </p:stCondLst>
                                  <p:childTnLst>
                                    <p:set>
                                      <p:cBhvr>
                                        <p:cTn id="45" dur="1" fill="hold">
                                          <p:stCondLst>
                                            <p:cond delay="0"/>
                                          </p:stCondLst>
                                        </p:cTn>
                                        <p:tgtEl>
                                          <p:spTgt spid="46"/>
                                        </p:tgtEl>
                                        <p:attrNameLst>
                                          <p:attrName>style.visibility</p:attrName>
                                        </p:attrNameLst>
                                      </p:cBhvr>
                                      <p:to>
                                        <p:strVal val="visible"/>
                                      </p:to>
                                    </p:set>
                                  </p:childTnLst>
                                </p:cTn>
                              </p:par>
                              <p:par>
                                <p:cTn id="46" presetID="53" presetClass="entr" presetSubtype="16" fill="hold" nodeType="withEffect">
                                  <p:stCondLst>
                                    <p:cond delay="300"/>
                                  </p:stCondLst>
                                  <p:childTnLst>
                                    <p:set>
                                      <p:cBhvr>
                                        <p:cTn id="47" dur="1" fill="hold">
                                          <p:stCondLst>
                                            <p:cond delay="0"/>
                                          </p:stCondLst>
                                        </p:cTn>
                                        <p:tgtEl>
                                          <p:spTgt spid="46"/>
                                        </p:tgtEl>
                                        <p:attrNameLst>
                                          <p:attrName>style.visibility</p:attrName>
                                        </p:attrNameLst>
                                      </p:cBhvr>
                                      <p:to>
                                        <p:strVal val="visible"/>
                                      </p:to>
                                    </p:set>
                                    <p:anim calcmode="lin" valueType="num">
                                      <p:cBhvr>
                                        <p:cTn id="48" dur="1000" fill="hold"/>
                                        <p:tgtEl>
                                          <p:spTgt spid="46"/>
                                        </p:tgtEl>
                                        <p:attrNameLst>
                                          <p:attrName>ppt_w</p:attrName>
                                        </p:attrNameLst>
                                      </p:cBhvr>
                                      <p:tavLst>
                                        <p:tav tm="0">
                                          <p:val>
                                            <p:fltVal val="0"/>
                                          </p:val>
                                        </p:tav>
                                        <p:tav tm="100000">
                                          <p:val>
                                            <p:strVal val="#ppt_w"/>
                                          </p:val>
                                        </p:tav>
                                      </p:tavLst>
                                    </p:anim>
                                    <p:anim calcmode="lin" valueType="num">
                                      <p:cBhvr>
                                        <p:cTn id="49" dur="1000" fill="hold"/>
                                        <p:tgtEl>
                                          <p:spTgt spid="46"/>
                                        </p:tgtEl>
                                        <p:attrNameLst>
                                          <p:attrName>ppt_h</p:attrName>
                                        </p:attrNameLst>
                                      </p:cBhvr>
                                      <p:tavLst>
                                        <p:tav tm="0">
                                          <p:val>
                                            <p:fltVal val="0"/>
                                          </p:val>
                                        </p:tav>
                                        <p:tav tm="100000">
                                          <p:val>
                                            <p:strVal val="#ppt_h"/>
                                          </p:val>
                                        </p:tav>
                                      </p:tavLst>
                                    </p:anim>
                                    <p:animEffect transition="in" filter="fade">
                                      <p:cBhvr>
                                        <p:cTn id="50" dur="1000"/>
                                        <p:tgtEl>
                                          <p:spTgt spid="46"/>
                                        </p:tgtEl>
                                      </p:cBhvr>
                                    </p:animEffect>
                                  </p:childTnLst>
                                </p:cTn>
                              </p:par>
                              <p:par>
                                <p:cTn id="51" presetID="64" presetClass="path" presetSubtype="0" fill="hold" nodeType="withEffect">
                                  <p:stCondLst>
                                    <p:cond delay="300"/>
                                  </p:stCondLst>
                                  <p:childTnLst>
                                    <p:animMotion origin="layout" path="M 2.19214E-6 -2.96296E-6 L -0.84184 -0.54328 " pathEditMode="relative" rAng="0" ptsTypes="AA">
                                      <p:cBhvr>
                                        <p:cTn id="52" dur="1000" spd="-100000" fill="hold"/>
                                        <p:tgtEl>
                                          <p:spTgt spid="46"/>
                                        </p:tgtEl>
                                        <p:attrNameLst>
                                          <p:attrName>ppt_x</p:attrName>
                                          <p:attrName>ppt_y</p:attrName>
                                        </p:attrNameLst>
                                      </p:cBhvr>
                                      <p:rCtr x="-42098" y="-27176"/>
                                    </p:animMotion>
                                  </p:childTnLst>
                                </p:cTn>
                              </p:par>
                              <p:par>
                                <p:cTn id="53" presetID="1" presetClass="entr" presetSubtype="0" fill="hold" nodeType="withEffect">
                                  <p:stCondLst>
                                    <p:cond delay="300"/>
                                  </p:stCondLst>
                                  <p:childTnLst>
                                    <p:set>
                                      <p:cBhvr>
                                        <p:cTn id="54" dur="1" fill="hold">
                                          <p:stCondLst>
                                            <p:cond delay="0"/>
                                          </p:stCondLst>
                                        </p:cTn>
                                        <p:tgtEl>
                                          <p:spTgt spid="49"/>
                                        </p:tgtEl>
                                        <p:attrNameLst>
                                          <p:attrName>style.visibility</p:attrName>
                                        </p:attrNameLst>
                                      </p:cBhvr>
                                      <p:to>
                                        <p:strVal val="visible"/>
                                      </p:to>
                                    </p:set>
                                  </p:childTnLst>
                                </p:cTn>
                              </p:par>
                              <p:par>
                                <p:cTn id="55" presetID="53" presetClass="entr" presetSubtype="16" fill="hold" nodeType="withEffect">
                                  <p:stCondLst>
                                    <p:cond delay="3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1000" fill="hold"/>
                                        <p:tgtEl>
                                          <p:spTgt spid="49"/>
                                        </p:tgtEl>
                                        <p:attrNameLst>
                                          <p:attrName>ppt_w</p:attrName>
                                        </p:attrNameLst>
                                      </p:cBhvr>
                                      <p:tavLst>
                                        <p:tav tm="0">
                                          <p:val>
                                            <p:fltVal val="0"/>
                                          </p:val>
                                        </p:tav>
                                        <p:tav tm="100000">
                                          <p:val>
                                            <p:strVal val="#ppt_w"/>
                                          </p:val>
                                        </p:tav>
                                      </p:tavLst>
                                    </p:anim>
                                    <p:anim calcmode="lin" valueType="num">
                                      <p:cBhvr>
                                        <p:cTn id="58" dur="1000" fill="hold"/>
                                        <p:tgtEl>
                                          <p:spTgt spid="49"/>
                                        </p:tgtEl>
                                        <p:attrNameLst>
                                          <p:attrName>ppt_h</p:attrName>
                                        </p:attrNameLst>
                                      </p:cBhvr>
                                      <p:tavLst>
                                        <p:tav tm="0">
                                          <p:val>
                                            <p:fltVal val="0"/>
                                          </p:val>
                                        </p:tav>
                                        <p:tav tm="100000">
                                          <p:val>
                                            <p:strVal val="#ppt_h"/>
                                          </p:val>
                                        </p:tav>
                                      </p:tavLst>
                                    </p:anim>
                                    <p:animEffect transition="in" filter="fade">
                                      <p:cBhvr>
                                        <p:cTn id="59" dur="1000"/>
                                        <p:tgtEl>
                                          <p:spTgt spid="49"/>
                                        </p:tgtEl>
                                      </p:cBhvr>
                                    </p:animEffect>
                                  </p:childTnLst>
                                </p:cTn>
                              </p:par>
                              <p:par>
                                <p:cTn id="60" presetID="64" presetClass="path" presetSubtype="0" fill="hold" nodeType="withEffect">
                                  <p:stCondLst>
                                    <p:cond delay="300"/>
                                  </p:stCondLst>
                                  <p:childTnLst>
                                    <p:animMotion origin="layout" path="M 2.23379E-6 -2.96296E-6 L -0.8408 -0.54838 " pathEditMode="relative" rAng="0" ptsTypes="AA">
                                      <p:cBhvr>
                                        <p:cTn id="61" dur="1000" spd="-100000" fill="hold"/>
                                        <p:tgtEl>
                                          <p:spTgt spid="49"/>
                                        </p:tgtEl>
                                        <p:attrNameLst>
                                          <p:attrName>ppt_x</p:attrName>
                                          <p:attrName>ppt_y</p:attrName>
                                        </p:attrNameLst>
                                      </p:cBhvr>
                                      <p:rCtr x="-42046" y="-27431"/>
                                    </p:animMotion>
                                  </p:childTnLst>
                                </p:cTn>
                              </p:par>
                            </p:childTnLst>
                          </p:cTn>
                        </p:par>
                        <p:par>
                          <p:cTn id="62" fill="hold">
                            <p:stCondLst>
                              <p:cond delay="1000"/>
                            </p:stCondLst>
                            <p:childTnLst>
                              <p:par>
                                <p:cTn id="63" presetID="2" presetClass="entr" presetSubtype="4"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2" presetClass="entr" presetSubtype="4"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2" presetClass="entr" presetSubtype="4"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2500"/>
                            </p:stCondLst>
                            <p:childTnLst>
                              <p:par>
                                <p:cTn id="78" presetID="2" presetClass="entr" presetSubtype="4"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childTnLst>
                          </p:cTn>
                        </p:par>
                        <p:par>
                          <p:cTn id="82" fill="hold">
                            <p:stCondLst>
                              <p:cond delay="3000"/>
                            </p:stCondLst>
                            <p:childTnLst>
                              <p:par>
                                <p:cTn id="83" presetID="2" presetClass="entr" presetSubtype="4" fill="hold"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500" fill="hold"/>
                                        <p:tgtEl>
                                          <p:spTgt spid="64"/>
                                        </p:tgtEl>
                                        <p:attrNameLst>
                                          <p:attrName>ppt_x</p:attrName>
                                        </p:attrNameLst>
                                      </p:cBhvr>
                                      <p:tavLst>
                                        <p:tav tm="0">
                                          <p:val>
                                            <p:strVal val="#ppt_x"/>
                                          </p:val>
                                        </p:tav>
                                        <p:tav tm="100000">
                                          <p:val>
                                            <p:strVal val="#ppt_x"/>
                                          </p:val>
                                        </p:tav>
                                      </p:tavLst>
                                    </p:anim>
                                    <p:anim calcmode="lin" valueType="num">
                                      <p:cBhvr additive="base">
                                        <p:cTn id="86" dur="500" fill="hold"/>
                                        <p:tgtEl>
                                          <p:spTgt spid="64"/>
                                        </p:tgtEl>
                                        <p:attrNameLst>
                                          <p:attrName>ppt_y</p:attrName>
                                        </p:attrNameLst>
                                      </p:cBhvr>
                                      <p:tavLst>
                                        <p:tav tm="0">
                                          <p:val>
                                            <p:strVal val="1+#ppt_h/2"/>
                                          </p:val>
                                        </p:tav>
                                        <p:tav tm="100000">
                                          <p:val>
                                            <p:strVal val="#ppt_y"/>
                                          </p:val>
                                        </p:tav>
                                      </p:tavLst>
                                    </p:anim>
                                  </p:childTnLst>
                                </p:cTn>
                              </p:par>
                            </p:childTnLst>
                          </p:cTn>
                        </p:par>
                        <p:par>
                          <p:cTn id="87" fill="hold">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40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4500"/>
                            </p:stCondLst>
                            <p:childTnLst>
                              <p:par>
                                <p:cTn id="100" presetID="53" presetClass="entr" presetSubtype="16" fill="hold" nodeType="afterEffect">
                                  <p:stCondLst>
                                    <p:cond delay="0"/>
                                  </p:stCondLst>
                                  <p:childTnLst>
                                    <p:set>
                                      <p:cBhvr>
                                        <p:cTn id="101" dur="1" fill="hold">
                                          <p:stCondLst>
                                            <p:cond delay="0"/>
                                          </p:stCondLst>
                                        </p:cTn>
                                        <p:tgtEl>
                                          <p:spTgt spid="69"/>
                                        </p:tgtEl>
                                        <p:attrNameLst>
                                          <p:attrName>style.visibility</p:attrName>
                                        </p:attrNameLst>
                                      </p:cBhvr>
                                      <p:to>
                                        <p:strVal val="visible"/>
                                      </p:to>
                                    </p:set>
                                    <p:anim calcmode="lin" valueType="num">
                                      <p:cBhvr>
                                        <p:cTn id="102" dur="500" fill="hold"/>
                                        <p:tgtEl>
                                          <p:spTgt spid="69"/>
                                        </p:tgtEl>
                                        <p:attrNameLst>
                                          <p:attrName>ppt_w</p:attrName>
                                        </p:attrNameLst>
                                      </p:cBhvr>
                                      <p:tavLst>
                                        <p:tav tm="0">
                                          <p:val>
                                            <p:fltVal val="0"/>
                                          </p:val>
                                        </p:tav>
                                        <p:tav tm="100000">
                                          <p:val>
                                            <p:strVal val="#ppt_w"/>
                                          </p:val>
                                        </p:tav>
                                      </p:tavLst>
                                    </p:anim>
                                    <p:anim calcmode="lin" valueType="num">
                                      <p:cBhvr>
                                        <p:cTn id="103" dur="500" fill="hold"/>
                                        <p:tgtEl>
                                          <p:spTgt spid="69"/>
                                        </p:tgtEl>
                                        <p:attrNameLst>
                                          <p:attrName>ppt_h</p:attrName>
                                        </p:attrNameLst>
                                      </p:cBhvr>
                                      <p:tavLst>
                                        <p:tav tm="0">
                                          <p:val>
                                            <p:fltVal val="0"/>
                                          </p:val>
                                        </p:tav>
                                        <p:tav tm="100000">
                                          <p:val>
                                            <p:strVal val="#ppt_h"/>
                                          </p:val>
                                        </p:tav>
                                      </p:tavLst>
                                    </p:anim>
                                    <p:animEffect transition="in" filter="fade">
                                      <p:cBhvr>
                                        <p:cTn id="104" dur="500"/>
                                        <p:tgtEl>
                                          <p:spTgt spid="69"/>
                                        </p:tgtEl>
                                      </p:cBhvr>
                                    </p:animEffect>
                                  </p:childTnLst>
                                </p:cTn>
                              </p:par>
                            </p:childTnLst>
                          </p:cTn>
                        </p:par>
                        <p:par>
                          <p:cTn id="105" fill="hold">
                            <p:stCondLst>
                              <p:cond delay="5000"/>
                            </p:stCondLst>
                            <p:childTnLst>
                              <p:par>
                                <p:cTn id="106" presetID="53" presetClass="entr" presetSubtype="16"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p:cTn id="108" dur="500" fill="hold"/>
                                        <p:tgtEl>
                                          <p:spTgt spid="72"/>
                                        </p:tgtEl>
                                        <p:attrNameLst>
                                          <p:attrName>ppt_w</p:attrName>
                                        </p:attrNameLst>
                                      </p:cBhvr>
                                      <p:tavLst>
                                        <p:tav tm="0">
                                          <p:val>
                                            <p:fltVal val="0"/>
                                          </p:val>
                                        </p:tav>
                                        <p:tav tm="100000">
                                          <p:val>
                                            <p:strVal val="#ppt_w"/>
                                          </p:val>
                                        </p:tav>
                                      </p:tavLst>
                                    </p:anim>
                                    <p:anim calcmode="lin" valueType="num">
                                      <p:cBhvr>
                                        <p:cTn id="109" dur="500" fill="hold"/>
                                        <p:tgtEl>
                                          <p:spTgt spid="72"/>
                                        </p:tgtEl>
                                        <p:attrNameLst>
                                          <p:attrName>ppt_h</p:attrName>
                                        </p:attrNameLst>
                                      </p:cBhvr>
                                      <p:tavLst>
                                        <p:tav tm="0">
                                          <p:val>
                                            <p:fltVal val="0"/>
                                          </p:val>
                                        </p:tav>
                                        <p:tav tm="100000">
                                          <p:val>
                                            <p:strVal val="#ppt_h"/>
                                          </p:val>
                                        </p:tav>
                                      </p:tavLst>
                                    </p:anim>
                                    <p:animEffect transition="in" filter="fade">
                                      <p:cBhvr>
                                        <p:cTn id="110" dur="500"/>
                                        <p:tgtEl>
                                          <p:spTgt spid="72"/>
                                        </p:tgtEl>
                                      </p:cBhvr>
                                    </p:animEffect>
                                  </p:childTnLst>
                                </p:cTn>
                              </p:par>
                            </p:childTnLst>
                          </p:cTn>
                        </p:par>
                        <p:par>
                          <p:cTn id="111" fill="hold">
                            <p:stCondLst>
                              <p:cond delay="5500"/>
                            </p:stCondLst>
                            <p:childTnLst>
                              <p:par>
                                <p:cTn id="112" presetID="53" presetClass="entr" presetSubtype="16" fill="hold" grpId="0" nodeType="afterEffect">
                                  <p:stCondLst>
                                    <p:cond delay="0"/>
                                  </p:stCondLst>
                                  <p:childTnLst>
                                    <p:set>
                                      <p:cBhvr>
                                        <p:cTn id="113" dur="1" fill="hold">
                                          <p:stCondLst>
                                            <p:cond delay="0"/>
                                          </p:stCondLst>
                                        </p:cTn>
                                        <p:tgtEl>
                                          <p:spTgt spid="73"/>
                                        </p:tgtEl>
                                        <p:attrNameLst>
                                          <p:attrName>style.visibility</p:attrName>
                                        </p:attrNameLst>
                                      </p:cBhvr>
                                      <p:to>
                                        <p:strVal val="visible"/>
                                      </p:to>
                                    </p:set>
                                    <p:anim calcmode="lin" valueType="num">
                                      <p:cBhvr>
                                        <p:cTn id="114" dur="500" fill="hold"/>
                                        <p:tgtEl>
                                          <p:spTgt spid="73"/>
                                        </p:tgtEl>
                                        <p:attrNameLst>
                                          <p:attrName>ppt_w</p:attrName>
                                        </p:attrNameLst>
                                      </p:cBhvr>
                                      <p:tavLst>
                                        <p:tav tm="0">
                                          <p:val>
                                            <p:fltVal val="0"/>
                                          </p:val>
                                        </p:tav>
                                        <p:tav tm="100000">
                                          <p:val>
                                            <p:strVal val="#ppt_w"/>
                                          </p:val>
                                        </p:tav>
                                      </p:tavLst>
                                    </p:anim>
                                    <p:anim calcmode="lin" valueType="num">
                                      <p:cBhvr>
                                        <p:cTn id="115" dur="500" fill="hold"/>
                                        <p:tgtEl>
                                          <p:spTgt spid="73"/>
                                        </p:tgtEl>
                                        <p:attrNameLst>
                                          <p:attrName>ppt_h</p:attrName>
                                        </p:attrNameLst>
                                      </p:cBhvr>
                                      <p:tavLst>
                                        <p:tav tm="0">
                                          <p:val>
                                            <p:fltVal val="0"/>
                                          </p:val>
                                        </p:tav>
                                        <p:tav tm="100000">
                                          <p:val>
                                            <p:strVal val="#ppt_h"/>
                                          </p:val>
                                        </p:tav>
                                      </p:tavLst>
                                    </p:anim>
                                    <p:animEffect transition="in" filter="fade">
                                      <p:cBhvr>
                                        <p:cTn id="116" dur="500"/>
                                        <p:tgtEl>
                                          <p:spTgt spid="73"/>
                                        </p:tgtEl>
                                      </p:cBhvr>
                                    </p:animEffect>
                                  </p:childTnLst>
                                </p:cTn>
                              </p:par>
                              <p:par>
                                <p:cTn id="117" presetID="32" presetClass="emph" presetSubtype="0" fill="hold" nodeType="withEffect">
                                  <p:stCondLst>
                                    <p:cond delay="1500"/>
                                  </p:stCondLst>
                                  <p:childTnLst>
                                    <p:animRot by="120000">
                                      <p:cBhvr>
                                        <p:cTn id="118" dur="100" fill="hold">
                                          <p:stCondLst>
                                            <p:cond delay="0"/>
                                          </p:stCondLst>
                                        </p:cTn>
                                        <p:tgtEl>
                                          <p:spTgt spid="52"/>
                                        </p:tgtEl>
                                        <p:attrNameLst>
                                          <p:attrName>r</p:attrName>
                                        </p:attrNameLst>
                                      </p:cBhvr>
                                    </p:animRot>
                                    <p:animRot by="-240000">
                                      <p:cBhvr>
                                        <p:cTn id="119" dur="200" fill="hold">
                                          <p:stCondLst>
                                            <p:cond delay="200"/>
                                          </p:stCondLst>
                                        </p:cTn>
                                        <p:tgtEl>
                                          <p:spTgt spid="52"/>
                                        </p:tgtEl>
                                        <p:attrNameLst>
                                          <p:attrName>r</p:attrName>
                                        </p:attrNameLst>
                                      </p:cBhvr>
                                    </p:animRot>
                                    <p:animRot by="240000">
                                      <p:cBhvr>
                                        <p:cTn id="120" dur="200" fill="hold">
                                          <p:stCondLst>
                                            <p:cond delay="400"/>
                                          </p:stCondLst>
                                        </p:cTn>
                                        <p:tgtEl>
                                          <p:spTgt spid="52"/>
                                        </p:tgtEl>
                                        <p:attrNameLst>
                                          <p:attrName>r</p:attrName>
                                        </p:attrNameLst>
                                      </p:cBhvr>
                                    </p:animRot>
                                    <p:animRot by="-240000">
                                      <p:cBhvr>
                                        <p:cTn id="121" dur="200" fill="hold">
                                          <p:stCondLst>
                                            <p:cond delay="600"/>
                                          </p:stCondLst>
                                        </p:cTn>
                                        <p:tgtEl>
                                          <p:spTgt spid="52"/>
                                        </p:tgtEl>
                                        <p:attrNameLst>
                                          <p:attrName>r</p:attrName>
                                        </p:attrNameLst>
                                      </p:cBhvr>
                                    </p:animRot>
                                    <p:animRot by="120000">
                                      <p:cBhvr>
                                        <p:cTn id="122" dur="200" fill="hold">
                                          <p:stCondLst>
                                            <p:cond delay="800"/>
                                          </p:stCondLst>
                                        </p:cTn>
                                        <p:tgtEl>
                                          <p:spTgt spid="52"/>
                                        </p:tgtEl>
                                        <p:attrNameLst>
                                          <p:attrName>r</p:attrName>
                                        </p:attrNameLst>
                                      </p:cBhvr>
                                    </p:animRot>
                                  </p:childTnLst>
                                </p:cTn>
                              </p:par>
                              <p:par>
                                <p:cTn id="123" presetID="32" presetClass="emph" presetSubtype="0" fill="hold" nodeType="withEffect">
                                  <p:stCondLst>
                                    <p:cond delay="1500"/>
                                  </p:stCondLst>
                                  <p:childTnLst>
                                    <p:animRot by="120000">
                                      <p:cBhvr>
                                        <p:cTn id="124" dur="100" fill="hold">
                                          <p:stCondLst>
                                            <p:cond delay="0"/>
                                          </p:stCondLst>
                                        </p:cTn>
                                        <p:tgtEl>
                                          <p:spTgt spid="55"/>
                                        </p:tgtEl>
                                        <p:attrNameLst>
                                          <p:attrName>r</p:attrName>
                                        </p:attrNameLst>
                                      </p:cBhvr>
                                    </p:animRot>
                                    <p:animRot by="-240000">
                                      <p:cBhvr>
                                        <p:cTn id="125" dur="200" fill="hold">
                                          <p:stCondLst>
                                            <p:cond delay="200"/>
                                          </p:stCondLst>
                                        </p:cTn>
                                        <p:tgtEl>
                                          <p:spTgt spid="55"/>
                                        </p:tgtEl>
                                        <p:attrNameLst>
                                          <p:attrName>r</p:attrName>
                                        </p:attrNameLst>
                                      </p:cBhvr>
                                    </p:animRot>
                                    <p:animRot by="240000">
                                      <p:cBhvr>
                                        <p:cTn id="126" dur="200" fill="hold">
                                          <p:stCondLst>
                                            <p:cond delay="400"/>
                                          </p:stCondLst>
                                        </p:cTn>
                                        <p:tgtEl>
                                          <p:spTgt spid="55"/>
                                        </p:tgtEl>
                                        <p:attrNameLst>
                                          <p:attrName>r</p:attrName>
                                        </p:attrNameLst>
                                      </p:cBhvr>
                                    </p:animRot>
                                    <p:animRot by="-240000">
                                      <p:cBhvr>
                                        <p:cTn id="127" dur="200" fill="hold">
                                          <p:stCondLst>
                                            <p:cond delay="600"/>
                                          </p:stCondLst>
                                        </p:cTn>
                                        <p:tgtEl>
                                          <p:spTgt spid="55"/>
                                        </p:tgtEl>
                                        <p:attrNameLst>
                                          <p:attrName>r</p:attrName>
                                        </p:attrNameLst>
                                      </p:cBhvr>
                                    </p:animRot>
                                    <p:animRot by="120000">
                                      <p:cBhvr>
                                        <p:cTn id="128" dur="200" fill="hold">
                                          <p:stCondLst>
                                            <p:cond delay="800"/>
                                          </p:stCondLst>
                                        </p:cTn>
                                        <p:tgtEl>
                                          <p:spTgt spid="55"/>
                                        </p:tgtEl>
                                        <p:attrNameLst>
                                          <p:attrName>r</p:attrName>
                                        </p:attrNameLst>
                                      </p:cBhvr>
                                    </p:animRot>
                                  </p:childTnLst>
                                </p:cTn>
                              </p:par>
                              <p:par>
                                <p:cTn id="129" presetID="32" presetClass="emph" presetSubtype="0" fill="hold" nodeType="withEffect">
                                  <p:stCondLst>
                                    <p:cond delay="1500"/>
                                  </p:stCondLst>
                                  <p:childTnLst>
                                    <p:animRot by="120000">
                                      <p:cBhvr>
                                        <p:cTn id="130" dur="100" fill="hold">
                                          <p:stCondLst>
                                            <p:cond delay="0"/>
                                          </p:stCondLst>
                                        </p:cTn>
                                        <p:tgtEl>
                                          <p:spTgt spid="58"/>
                                        </p:tgtEl>
                                        <p:attrNameLst>
                                          <p:attrName>r</p:attrName>
                                        </p:attrNameLst>
                                      </p:cBhvr>
                                    </p:animRot>
                                    <p:animRot by="-240000">
                                      <p:cBhvr>
                                        <p:cTn id="131" dur="200" fill="hold">
                                          <p:stCondLst>
                                            <p:cond delay="200"/>
                                          </p:stCondLst>
                                        </p:cTn>
                                        <p:tgtEl>
                                          <p:spTgt spid="58"/>
                                        </p:tgtEl>
                                        <p:attrNameLst>
                                          <p:attrName>r</p:attrName>
                                        </p:attrNameLst>
                                      </p:cBhvr>
                                    </p:animRot>
                                    <p:animRot by="240000">
                                      <p:cBhvr>
                                        <p:cTn id="132" dur="200" fill="hold">
                                          <p:stCondLst>
                                            <p:cond delay="400"/>
                                          </p:stCondLst>
                                        </p:cTn>
                                        <p:tgtEl>
                                          <p:spTgt spid="58"/>
                                        </p:tgtEl>
                                        <p:attrNameLst>
                                          <p:attrName>r</p:attrName>
                                        </p:attrNameLst>
                                      </p:cBhvr>
                                    </p:animRot>
                                    <p:animRot by="-240000">
                                      <p:cBhvr>
                                        <p:cTn id="133" dur="200" fill="hold">
                                          <p:stCondLst>
                                            <p:cond delay="600"/>
                                          </p:stCondLst>
                                        </p:cTn>
                                        <p:tgtEl>
                                          <p:spTgt spid="58"/>
                                        </p:tgtEl>
                                        <p:attrNameLst>
                                          <p:attrName>r</p:attrName>
                                        </p:attrNameLst>
                                      </p:cBhvr>
                                    </p:animRot>
                                    <p:animRot by="120000">
                                      <p:cBhvr>
                                        <p:cTn id="134" dur="200" fill="hold">
                                          <p:stCondLst>
                                            <p:cond delay="800"/>
                                          </p:stCondLst>
                                        </p:cTn>
                                        <p:tgtEl>
                                          <p:spTgt spid="58"/>
                                        </p:tgtEl>
                                        <p:attrNameLst>
                                          <p:attrName>r</p:attrName>
                                        </p:attrNameLst>
                                      </p:cBhvr>
                                    </p:animRot>
                                  </p:childTnLst>
                                </p:cTn>
                              </p:par>
                              <p:par>
                                <p:cTn id="135" presetID="32" presetClass="emph" presetSubtype="0" fill="hold" nodeType="withEffect">
                                  <p:stCondLst>
                                    <p:cond delay="1500"/>
                                  </p:stCondLst>
                                  <p:childTnLst>
                                    <p:animRot by="120000">
                                      <p:cBhvr>
                                        <p:cTn id="136" dur="100" fill="hold">
                                          <p:stCondLst>
                                            <p:cond delay="0"/>
                                          </p:stCondLst>
                                        </p:cTn>
                                        <p:tgtEl>
                                          <p:spTgt spid="61"/>
                                        </p:tgtEl>
                                        <p:attrNameLst>
                                          <p:attrName>r</p:attrName>
                                        </p:attrNameLst>
                                      </p:cBhvr>
                                    </p:animRot>
                                    <p:animRot by="-240000">
                                      <p:cBhvr>
                                        <p:cTn id="137" dur="200" fill="hold">
                                          <p:stCondLst>
                                            <p:cond delay="200"/>
                                          </p:stCondLst>
                                        </p:cTn>
                                        <p:tgtEl>
                                          <p:spTgt spid="61"/>
                                        </p:tgtEl>
                                        <p:attrNameLst>
                                          <p:attrName>r</p:attrName>
                                        </p:attrNameLst>
                                      </p:cBhvr>
                                    </p:animRot>
                                    <p:animRot by="240000">
                                      <p:cBhvr>
                                        <p:cTn id="138" dur="200" fill="hold">
                                          <p:stCondLst>
                                            <p:cond delay="400"/>
                                          </p:stCondLst>
                                        </p:cTn>
                                        <p:tgtEl>
                                          <p:spTgt spid="61"/>
                                        </p:tgtEl>
                                        <p:attrNameLst>
                                          <p:attrName>r</p:attrName>
                                        </p:attrNameLst>
                                      </p:cBhvr>
                                    </p:animRot>
                                    <p:animRot by="-240000">
                                      <p:cBhvr>
                                        <p:cTn id="139" dur="200" fill="hold">
                                          <p:stCondLst>
                                            <p:cond delay="600"/>
                                          </p:stCondLst>
                                        </p:cTn>
                                        <p:tgtEl>
                                          <p:spTgt spid="61"/>
                                        </p:tgtEl>
                                        <p:attrNameLst>
                                          <p:attrName>r</p:attrName>
                                        </p:attrNameLst>
                                      </p:cBhvr>
                                    </p:animRot>
                                    <p:animRot by="120000">
                                      <p:cBhvr>
                                        <p:cTn id="140" dur="200" fill="hold">
                                          <p:stCondLst>
                                            <p:cond delay="800"/>
                                          </p:stCondLst>
                                        </p:cTn>
                                        <p:tgtEl>
                                          <p:spTgt spid="61"/>
                                        </p:tgtEl>
                                        <p:attrNameLst>
                                          <p:attrName>r</p:attrName>
                                        </p:attrNameLst>
                                      </p:cBhvr>
                                    </p:animRot>
                                  </p:childTnLst>
                                </p:cTn>
                              </p:par>
                              <p:par>
                                <p:cTn id="141" presetID="32" presetClass="emph" presetSubtype="0" fill="hold" nodeType="withEffect">
                                  <p:stCondLst>
                                    <p:cond delay="1500"/>
                                  </p:stCondLst>
                                  <p:childTnLst>
                                    <p:animRot by="120000">
                                      <p:cBhvr>
                                        <p:cTn id="142" dur="100" fill="hold">
                                          <p:stCondLst>
                                            <p:cond delay="0"/>
                                          </p:stCondLst>
                                        </p:cTn>
                                        <p:tgtEl>
                                          <p:spTgt spid="64"/>
                                        </p:tgtEl>
                                        <p:attrNameLst>
                                          <p:attrName>r</p:attrName>
                                        </p:attrNameLst>
                                      </p:cBhvr>
                                    </p:animRot>
                                    <p:animRot by="-240000">
                                      <p:cBhvr>
                                        <p:cTn id="143" dur="200" fill="hold">
                                          <p:stCondLst>
                                            <p:cond delay="200"/>
                                          </p:stCondLst>
                                        </p:cTn>
                                        <p:tgtEl>
                                          <p:spTgt spid="64"/>
                                        </p:tgtEl>
                                        <p:attrNameLst>
                                          <p:attrName>r</p:attrName>
                                        </p:attrNameLst>
                                      </p:cBhvr>
                                    </p:animRot>
                                    <p:animRot by="240000">
                                      <p:cBhvr>
                                        <p:cTn id="144" dur="200" fill="hold">
                                          <p:stCondLst>
                                            <p:cond delay="400"/>
                                          </p:stCondLst>
                                        </p:cTn>
                                        <p:tgtEl>
                                          <p:spTgt spid="64"/>
                                        </p:tgtEl>
                                        <p:attrNameLst>
                                          <p:attrName>r</p:attrName>
                                        </p:attrNameLst>
                                      </p:cBhvr>
                                    </p:animRot>
                                    <p:animRot by="-240000">
                                      <p:cBhvr>
                                        <p:cTn id="145" dur="200" fill="hold">
                                          <p:stCondLst>
                                            <p:cond delay="600"/>
                                          </p:stCondLst>
                                        </p:cTn>
                                        <p:tgtEl>
                                          <p:spTgt spid="64"/>
                                        </p:tgtEl>
                                        <p:attrNameLst>
                                          <p:attrName>r</p:attrName>
                                        </p:attrNameLst>
                                      </p:cBhvr>
                                    </p:animRot>
                                    <p:animRot by="120000">
                                      <p:cBhvr>
                                        <p:cTn id="146" dur="200" fill="hold">
                                          <p:stCondLst>
                                            <p:cond delay="800"/>
                                          </p:stCondLst>
                                        </p:cTn>
                                        <p:tgtEl>
                                          <p:spTgt spid="64"/>
                                        </p:tgtEl>
                                        <p:attrNameLst>
                                          <p:attrName>r</p:attrName>
                                        </p:attrNameLst>
                                      </p:cBhvr>
                                    </p:animRot>
                                  </p:childTnLst>
                                </p:cTn>
                              </p:par>
                              <p:par>
                                <p:cTn id="147" presetID="32" presetClass="emph" presetSubtype="0" fill="hold" grpId="1" nodeType="withEffect">
                                  <p:stCondLst>
                                    <p:cond delay="1500"/>
                                  </p:stCondLst>
                                  <p:childTnLst>
                                    <p:animRot by="120000">
                                      <p:cBhvr>
                                        <p:cTn id="148" dur="100" fill="hold">
                                          <p:stCondLst>
                                            <p:cond delay="0"/>
                                          </p:stCondLst>
                                        </p:cTn>
                                        <p:tgtEl>
                                          <p:spTgt spid="67"/>
                                        </p:tgtEl>
                                        <p:attrNameLst>
                                          <p:attrName>r</p:attrName>
                                        </p:attrNameLst>
                                      </p:cBhvr>
                                    </p:animRot>
                                    <p:animRot by="-240000">
                                      <p:cBhvr>
                                        <p:cTn id="149" dur="200" fill="hold">
                                          <p:stCondLst>
                                            <p:cond delay="200"/>
                                          </p:stCondLst>
                                        </p:cTn>
                                        <p:tgtEl>
                                          <p:spTgt spid="67"/>
                                        </p:tgtEl>
                                        <p:attrNameLst>
                                          <p:attrName>r</p:attrName>
                                        </p:attrNameLst>
                                      </p:cBhvr>
                                    </p:animRot>
                                    <p:animRot by="240000">
                                      <p:cBhvr>
                                        <p:cTn id="150" dur="200" fill="hold">
                                          <p:stCondLst>
                                            <p:cond delay="400"/>
                                          </p:stCondLst>
                                        </p:cTn>
                                        <p:tgtEl>
                                          <p:spTgt spid="67"/>
                                        </p:tgtEl>
                                        <p:attrNameLst>
                                          <p:attrName>r</p:attrName>
                                        </p:attrNameLst>
                                      </p:cBhvr>
                                    </p:animRot>
                                    <p:animRot by="-240000">
                                      <p:cBhvr>
                                        <p:cTn id="151" dur="200" fill="hold">
                                          <p:stCondLst>
                                            <p:cond delay="600"/>
                                          </p:stCondLst>
                                        </p:cTn>
                                        <p:tgtEl>
                                          <p:spTgt spid="67"/>
                                        </p:tgtEl>
                                        <p:attrNameLst>
                                          <p:attrName>r</p:attrName>
                                        </p:attrNameLst>
                                      </p:cBhvr>
                                    </p:animRot>
                                    <p:animRot by="120000">
                                      <p:cBhvr>
                                        <p:cTn id="152" dur="200" fill="hold">
                                          <p:stCondLst>
                                            <p:cond delay="800"/>
                                          </p:stCondLst>
                                        </p:cTn>
                                        <p:tgtEl>
                                          <p:spTgt spid="67"/>
                                        </p:tgtEl>
                                        <p:attrNameLst>
                                          <p:attrName>r</p:attrName>
                                        </p:attrNameLst>
                                      </p:cBhvr>
                                    </p:animRot>
                                  </p:childTnLst>
                                </p:cTn>
                              </p:par>
                              <p:par>
                                <p:cTn id="153" presetID="32" presetClass="emph" presetSubtype="0" fill="hold" grpId="1" nodeType="withEffect">
                                  <p:stCondLst>
                                    <p:cond delay="1500"/>
                                  </p:stCondLst>
                                  <p:childTnLst>
                                    <p:animRot by="120000">
                                      <p:cBhvr>
                                        <p:cTn id="154" dur="100" fill="hold">
                                          <p:stCondLst>
                                            <p:cond delay="0"/>
                                          </p:stCondLst>
                                        </p:cTn>
                                        <p:tgtEl>
                                          <p:spTgt spid="68"/>
                                        </p:tgtEl>
                                        <p:attrNameLst>
                                          <p:attrName>r</p:attrName>
                                        </p:attrNameLst>
                                      </p:cBhvr>
                                    </p:animRot>
                                    <p:animRot by="-240000">
                                      <p:cBhvr>
                                        <p:cTn id="155" dur="200" fill="hold">
                                          <p:stCondLst>
                                            <p:cond delay="200"/>
                                          </p:stCondLst>
                                        </p:cTn>
                                        <p:tgtEl>
                                          <p:spTgt spid="68"/>
                                        </p:tgtEl>
                                        <p:attrNameLst>
                                          <p:attrName>r</p:attrName>
                                        </p:attrNameLst>
                                      </p:cBhvr>
                                    </p:animRot>
                                    <p:animRot by="240000">
                                      <p:cBhvr>
                                        <p:cTn id="156" dur="200" fill="hold">
                                          <p:stCondLst>
                                            <p:cond delay="400"/>
                                          </p:stCondLst>
                                        </p:cTn>
                                        <p:tgtEl>
                                          <p:spTgt spid="68"/>
                                        </p:tgtEl>
                                        <p:attrNameLst>
                                          <p:attrName>r</p:attrName>
                                        </p:attrNameLst>
                                      </p:cBhvr>
                                    </p:animRot>
                                    <p:animRot by="-240000">
                                      <p:cBhvr>
                                        <p:cTn id="157" dur="200" fill="hold">
                                          <p:stCondLst>
                                            <p:cond delay="600"/>
                                          </p:stCondLst>
                                        </p:cTn>
                                        <p:tgtEl>
                                          <p:spTgt spid="68"/>
                                        </p:tgtEl>
                                        <p:attrNameLst>
                                          <p:attrName>r</p:attrName>
                                        </p:attrNameLst>
                                      </p:cBhvr>
                                    </p:animRot>
                                    <p:animRot by="120000">
                                      <p:cBhvr>
                                        <p:cTn id="158" dur="200" fill="hold">
                                          <p:stCondLst>
                                            <p:cond delay="800"/>
                                          </p:stCondLst>
                                        </p:cTn>
                                        <p:tgtEl>
                                          <p:spTgt spid="68"/>
                                        </p:tgtEl>
                                        <p:attrNameLst>
                                          <p:attrName>r</p:attrName>
                                        </p:attrNameLst>
                                      </p:cBhvr>
                                    </p:animRot>
                                  </p:childTnLst>
                                </p:cTn>
                              </p:par>
                              <p:par>
                                <p:cTn id="159" presetID="32" presetClass="emph" presetSubtype="0" fill="hold" nodeType="withEffect">
                                  <p:stCondLst>
                                    <p:cond delay="1500"/>
                                  </p:stCondLst>
                                  <p:childTnLst>
                                    <p:animRot by="120000">
                                      <p:cBhvr>
                                        <p:cTn id="160" dur="100" fill="hold">
                                          <p:stCondLst>
                                            <p:cond delay="0"/>
                                          </p:stCondLst>
                                        </p:cTn>
                                        <p:tgtEl>
                                          <p:spTgt spid="69"/>
                                        </p:tgtEl>
                                        <p:attrNameLst>
                                          <p:attrName>r</p:attrName>
                                        </p:attrNameLst>
                                      </p:cBhvr>
                                    </p:animRot>
                                    <p:animRot by="-240000">
                                      <p:cBhvr>
                                        <p:cTn id="161" dur="200" fill="hold">
                                          <p:stCondLst>
                                            <p:cond delay="200"/>
                                          </p:stCondLst>
                                        </p:cTn>
                                        <p:tgtEl>
                                          <p:spTgt spid="69"/>
                                        </p:tgtEl>
                                        <p:attrNameLst>
                                          <p:attrName>r</p:attrName>
                                        </p:attrNameLst>
                                      </p:cBhvr>
                                    </p:animRot>
                                    <p:animRot by="240000">
                                      <p:cBhvr>
                                        <p:cTn id="162" dur="200" fill="hold">
                                          <p:stCondLst>
                                            <p:cond delay="400"/>
                                          </p:stCondLst>
                                        </p:cTn>
                                        <p:tgtEl>
                                          <p:spTgt spid="69"/>
                                        </p:tgtEl>
                                        <p:attrNameLst>
                                          <p:attrName>r</p:attrName>
                                        </p:attrNameLst>
                                      </p:cBhvr>
                                    </p:animRot>
                                    <p:animRot by="-240000">
                                      <p:cBhvr>
                                        <p:cTn id="163" dur="200" fill="hold">
                                          <p:stCondLst>
                                            <p:cond delay="600"/>
                                          </p:stCondLst>
                                        </p:cTn>
                                        <p:tgtEl>
                                          <p:spTgt spid="69"/>
                                        </p:tgtEl>
                                        <p:attrNameLst>
                                          <p:attrName>r</p:attrName>
                                        </p:attrNameLst>
                                      </p:cBhvr>
                                    </p:animRot>
                                    <p:animRot by="120000">
                                      <p:cBhvr>
                                        <p:cTn id="164" dur="200" fill="hold">
                                          <p:stCondLst>
                                            <p:cond delay="800"/>
                                          </p:stCondLst>
                                        </p:cTn>
                                        <p:tgtEl>
                                          <p:spTgt spid="69"/>
                                        </p:tgtEl>
                                        <p:attrNameLst>
                                          <p:attrName>r</p:attrName>
                                        </p:attrNameLst>
                                      </p:cBhvr>
                                    </p:animRot>
                                  </p:childTnLst>
                                </p:cTn>
                              </p:par>
                              <p:par>
                                <p:cTn id="165" presetID="32" presetClass="emph" presetSubtype="0" fill="hold" grpId="1" nodeType="withEffect">
                                  <p:stCondLst>
                                    <p:cond delay="1500"/>
                                  </p:stCondLst>
                                  <p:childTnLst>
                                    <p:animRot by="120000">
                                      <p:cBhvr>
                                        <p:cTn id="166" dur="100" fill="hold">
                                          <p:stCondLst>
                                            <p:cond delay="0"/>
                                          </p:stCondLst>
                                        </p:cTn>
                                        <p:tgtEl>
                                          <p:spTgt spid="72"/>
                                        </p:tgtEl>
                                        <p:attrNameLst>
                                          <p:attrName>r</p:attrName>
                                        </p:attrNameLst>
                                      </p:cBhvr>
                                    </p:animRot>
                                    <p:animRot by="-240000">
                                      <p:cBhvr>
                                        <p:cTn id="167" dur="200" fill="hold">
                                          <p:stCondLst>
                                            <p:cond delay="200"/>
                                          </p:stCondLst>
                                        </p:cTn>
                                        <p:tgtEl>
                                          <p:spTgt spid="72"/>
                                        </p:tgtEl>
                                        <p:attrNameLst>
                                          <p:attrName>r</p:attrName>
                                        </p:attrNameLst>
                                      </p:cBhvr>
                                    </p:animRot>
                                    <p:animRot by="240000">
                                      <p:cBhvr>
                                        <p:cTn id="168" dur="200" fill="hold">
                                          <p:stCondLst>
                                            <p:cond delay="400"/>
                                          </p:stCondLst>
                                        </p:cTn>
                                        <p:tgtEl>
                                          <p:spTgt spid="72"/>
                                        </p:tgtEl>
                                        <p:attrNameLst>
                                          <p:attrName>r</p:attrName>
                                        </p:attrNameLst>
                                      </p:cBhvr>
                                    </p:animRot>
                                    <p:animRot by="-240000">
                                      <p:cBhvr>
                                        <p:cTn id="169" dur="200" fill="hold">
                                          <p:stCondLst>
                                            <p:cond delay="600"/>
                                          </p:stCondLst>
                                        </p:cTn>
                                        <p:tgtEl>
                                          <p:spTgt spid="72"/>
                                        </p:tgtEl>
                                        <p:attrNameLst>
                                          <p:attrName>r</p:attrName>
                                        </p:attrNameLst>
                                      </p:cBhvr>
                                    </p:animRot>
                                    <p:animRot by="120000">
                                      <p:cBhvr>
                                        <p:cTn id="170" dur="200" fill="hold">
                                          <p:stCondLst>
                                            <p:cond delay="800"/>
                                          </p:stCondLst>
                                        </p:cTn>
                                        <p:tgtEl>
                                          <p:spTgt spid="72"/>
                                        </p:tgtEl>
                                        <p:attrNameLst>
                                          <p:attrName>r</p:attrName>
                                        </p:attrNameLst>
                                      </p:cBhvr>
                                    </p:animRot>
                                  </p:childTnLst>
                                </p:cTn>
                              </p:par>
                              <p:par>
                                <p:cTn id="171" presetID="32" presetClass="emph" presetSubtype="0" fill="hold" grpId="1" nodeType="withEffect">
                                  <p:stCondLst>
                                    <p:cond delay="1500"/>
                                  </p:stCondLst>
                                  <p:childTnLst>
                                    <p:animRot by="120000">
                                      <p:cBhvr>
                                        <p:cTn id="172" dur="100" fill="hold">
                                          <p:stCondLst>
                                            <p:cond delay="0"/>
                                          </p:stCondLst>
                                        </p:cTn>
                                        <p:tgtEl>
                                          <p:spTgt spid="73"/>
                                        </p:tgtEl>
                                        <p:attrNameLst>
                                          <p:attrName>r</p:attrName>
                                        </p:attrNameLst>
                                      </p:cBhvr>
                                    </p:animRot>
                                    <p:animRot by="-240000">
                                      <p:cBhvr>
                                        <p:cTn id="173" dur="200" fill="hold">
                                          <p:stCondLst>
                                            <p:cond delay="200"/>
                                          </p:stCondLst>
                                        </p:cTn>
                                        <p:tgtEl>
                                          <p:spTgt spid="73"/>
                                        </p:tgtEl>
                                        <p:attrNameLst>
                                          <p:attrName>r</p:attrName>
                                        </p:attrNameLst>
                                      </p:cBhvr>
                                    </p:animRot>
                                    <p:animRot by="240000">
                                      <p:cBhvr>
                                        <p:cTn id="174" dur="200" fill="hold">
                                          <p:stCondLst>
                                            <p:cond delay="400"/>
                                          </p:stCondLst>
                                        </p:cTn>
                                        <p:tgtEl>
                                          <p:spTgt spid="73"/>
                                        </p:tgtEl>
                                        <p:attrNameLst>
                                          <p:attrName>r</p:attrName>
                                        </p:attrNameLst>
                                      </p:cBhvr>
                                    </p:animRot>
                                    <p:animRot by="-240000">
                                      <p:cBhvr>
                                        <p:cTn id="175" dur="200" fill="hold">
                                          <p:stCondLst>
                                            <p:cond delay="600"/>
                                          </p:stCondLst>
                                        </p:cTn>
                                        <p:tgtEl>
                                          <p:spTgt spid="73"/>
                                        </p:tgtEl>
                                        <p:attrNameLst>
                                          <p:attrName>r</p:attrName>
                                        </p:attrNameLst>
                                      </p:cBhvr>
                                    </p:animRot>
                                    <p:animRot by="120000">
                                      <p:cBhvr>
                                        <p:cTn id="176" dur="200" fill="hold">
                                          <p:stCondLst>
                                            <p:cond delay="800"/>
                                          </p:stCondLst>
                                        </p:cTn>
                                        <p:tgtEl>
                                          <p:spTgt spid="73"/>
                                        </p:tgtEl>
                                        <p:attrNameLst>
                                          <p:attrName>r</p:attrName>
                                        </p:attrNameLst>
                                      </p:cBhvr>
                                    </p:animRot>
                                  </p:childTnLst>
                                </p:cTn>
                              </p:par>
                              <p:par>
                                <p:cTn id="177" presetID="53" presetClass="entr" presetSubtype="16" fill="hold" grpId="0" nodeType="withEffect">
                                  <p:stCondLst>
                                    <p:cond delay="1000"/>
                                  </p:stCondLst>
                                  <p:childTnLst>
                                    <p:set>
                                      <p:cBhvr>
                                        <p:cTn id="178" dur="1" fill="hold">
                                          <p:stCondLst>
                                            <p:cond delay="0"/>
                                          </p:stCondLst>
                                        </p:cTn>
                                        <p:tgtEl>
                                          <p:spTgt spid="74"/>
                                        </p:tgtEl>
                                        <p:attrNameLst>
                                          <p:attrName>style.visibility</p:attrName>
                                        </p:attrNameLst>
                                      </p:cBhvr>
                                      <p:to>
                                        <p:strVal val="visible"/>
                                      </p:to>
                                    </p:set>
                                    <p:anim calcmode="lin" valueType="num">
                                      <p:cBhvr>
                                        <p:cTn id="179" dur="500" fill="hold"/>
                                        <p:tgtEl>
                                          <p:spTgt spid="74"/>
                                        </p:tgtEl>
                                        <p:attrNameLst>
                                          <p:attrName>ppt_w</p:attrName>
                                        </p:attrNameLst>
                                      </p:cBhvr>
                                      <p:tavLst>
                                        <p:tav tm="0">
                                          <p:val>
                                            <p:fltVal val="0"/>
                                          </p:val>
                                        </p:tav>
                                        <p:tav tm="100000">
                                          <p:val>
                                            <p:strVal val="#ppt_w"/>
                                          </p:val>
                                        </p:tav>
                                      </p:tavLst>
                                    </p:anim>
                                    <p:anim calcmode="lin" valueType="num">
                                      <p:cBhvr>
                                        <p:cTn id="180" dur="500" fill="hold"/>
                                        <p:tgtEl>
                                          <p:spTgt spid="74"/>
                                        </p:tgtEl>
                                        <p:attrNameLst>
                                          <p:attrName>ppt_h</p:attrName>
                                        </p:attrNameLst>
                                      </p:cBhvr>
                                      <p:tavLst>
                                        <p:tav tm="0">
                                          <p:val>
                                            <p:fltVal val="0"/>
                                          </p:val>
                                        </p:tav>
                                        <p:tav tm="100000">
                                          <p:val>
                                            <p:strVal val="#ppt_h"/>
                                          </p:val>
                                        </p:tav>
                                      </p:tavLst>
                                    </p:anim>
                                    <p:animEffect transition="in" filter="fade">
                                      <p:cBhvr>
                                        <p:cTn id="181" dur="500"/>
                                        <p:tgtEl>
                                          <p:spTgt spid="74"/>
                                        </p:tgtEl>
                                      </p:cBhvr>
                                    </p:animEffect>
                                  </p:childTnLst>
                                </p:cTn>
                              </p:par>
                              <p:par>
                                <p:cTn id="182" presetID="53" presetClass="entr" presetSubtype="16" fill="hold" grpId="0" nodeType="withEffect">
                                  <p:stCondLst>
                                    <p:cond delay="10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fltVal val="0"/>
                                          </p:val>
                                        </p:tav>
                                        <p:tav tm="100000">
                                          <p:val>
                                            <p:strVal val="#ppt_w"/>
                                          </p:val>
                                        </p:tav>
                                      </p:tavLst>
                                    </p:anim>
                                    <p:anim calcmode="lin" valueType="num">
                                      <p:cBhvr>
                                        <p:cTn id="185" dur="500" fill="hold"/>
                                        <p:tgtEl>
                                          <p:spTgt spid="75"/>
                                        </p:tgtEl>
                                        <p:attrNameLst>
                                          <p:attrName>ppt_h</p:attrName>
                                        </p:attrNameLst>
                                      </p:cBhvr>
                                      <p:tavLst>
                                        <p:tav tm="0">
                                          <p:val>
                                            <p:fltVal val="0"/>
                                          </p:val>
                                        </p:tav>
                                        <p:tav tm="100000">
                                          <p:val>
                                            <p:strVal val="#ppt_h"/>
                                          </p:val>
                                        </p:tav>
                                      </p:tavLst>
                                    </p:anim>
                                    <p:animEffect transition="in" filter="fade">
                                      <p:cBhvr>
                                        <p:cTn id="186" dur="500"/>
                                        <p:tgtEl>
                                          <p:spTgt spid="75"/>
                                        </p:tgtEl>
                                      </p:cBhvr>
                                    </p:animEffect>
                                  </p:childTnLst>
                                </p:cTn>
                              </p:par>
                              <p:par>
                                <p:cTn id="187" presetID="53" presetClass="entr" presetSubtype="16" fill="hold" grpId="0" nodeType="withEffect">
                                  <p:stCondLst>
                                    <p:cond delay="1000"/>
                                  </p:stCondLst>
                                  <p:childTnLst>
                                    <p:set>
                                      <p:cBhvr>
                                        <p:cTn id="188" dur="1" fill="hold">
                                          <p:stCondLst>
                                            <p:cond delay="0"/>
                                          </p:stCondLst>
                                        </p:cTn>
                                        <p:tgtEl>
                                          <p:spTgt spid="76"/>
                                        </p:tgtEl>
                                        <p:attrNameLst>
                                          <p:attrName>style.visibility</p:attrName>
                                        </p:attrNameLst>
                                      </p:cBhvr>
                                      <p:to>
                                        <p:strVal val="visible"/>
                                      </p:to>
                                    </p:set>
                                    <p:anim calcmode="lin" valueType="num">
                                      <p:cBhvr>
                                        <p:cTn id="189" dur="500" fill="hold"/>
                                        <p:tgtEl>
                                          <p:spTgt spid="76"/>
                                        </p:tgtEl>
                                        <p:attrNameLst>
                                          <p:attrName>ppt_w</p:attrName>
                                        </p:attrNameLst>
                                      </p:cBhvr>
                                      <p:tavLst>
                                        <p:tav tm="0">
                                          <p:val>
                                            <p:fltVal val="0"/>
                                          </p:val>
                                        </p:tav>
                                        <p:tav tm="100000">
                                          <p:val>
                                            <p:strVal val="#ppt_w"/>
                                          </p:val>
                                        </p:tav>
                                      </p:tavLst>
                                    </p:anim>
                                    <p:anim calcmode="lin" valueType="num">
                                      <p:cBhvr>
                                        <p:cTn id="190" dur="500" fill="hold"/>
                                        <p:tgtEl>
                                          <p:spTgt spid="76"/>
                                        </p:tgtEl>
                                        <p:attrNameLst>
                                          <p:attrName>ppt_h</p:attrName>
                                        </p:attrNameLst>
                                      </p:cBhvr>
                                      <p:tavLst>
                                        <p:tav tm="0">
                                          <p:val>
                                            <p:fltVal val="0"/>
                                          </p:val>
                                        </p:tav>
                                        <p:tav tm="100000">
                                          <p:val>
                                            <p:strVal val="#ppt_h"/>
                                          </p:val>
                                        </p:tav>
                                      </p:tavLst>
                                    </p:anim>
                                    <p:animEffect transition="in" filter="fade">
                                      <p:cBhvr>
                                        <p:cTn id="191" dur="500"/>
                                        <p:tgtEl>
                                          <p:spTgt spid="76"/>
                                        </p:tgtEl>
                                      </p:cBhvr>
                                    </p:animEffect>
                                  </p:childTnLst>
                                </p:cTn>
                              </p:par>
                              <p:par>
                                <p:cTn id="192" presetID="53" presetClass="entr" presetSubtype="16" fill="hold" grpId="0" nodeType="withEffect">
                                  <p:stCondLst>
                                    <p:cond delay="1000"/>
                                  </p:stCondLst>
                                  <p:childTnLst>
                                    <p:set>
                                      <p:cBhvr>
                                        <p:cTn id="193" dur="1" fill="hold">
                                          <p:stCondLst>
                                            <p:cond delay="0"/>
                                          </p:stCondLst>
                                        </p:cTn>
                                        <p:tgtEl>
                                          <p:spTgt spid="77"/>
                                        </p:tgtEl>
                                        <p:attrNameLst>
                                          <p:attrName>style.visibility</p:attrName>
                                        </p:attrNameLst>
                                      </p:cBhvr>
                                      <p:to>
                                        <p:strVal val="visible"/>
                                      </p:to>
                                    </p:set>
                                    <p:anim calcmode="lin" valueType="num">
                                      <p:cBhvr>
                                        <p:cTn id="194" dur="500" fill="hold"/>
                                        <p:tgtEl>
                                          <p:spTgt spid="77"/>
                                        </p:tgtEl>
                                        <p:attrNameLst>
                                          <p:attrName>ppt_w</p:attrName>
                                        </p:attrNameLst>
                                      </p:cBhvr>
                                      <p:tavLst>
                                        <p:tav tm="0">
                                          <p:val>
                                            <p:fltVal val="0"/>
                                          </p:val>
                                        </p:tav>
                                        <p:tav tm="100000">
                                          <p:val>
                                            <p:strVal val="#ppt_w"/>
                                          </p:val>
                                        </p:tav>
                                      </p:tavLst>
                                    </p:anim>
                                    <p:anim calcmode="lin" valueType="num">
                                      <p:cBhvr>
                                        <p:cTn id="195" dur="500" fill="hold"/>
                                        <p:tgtEl>
                                          <p:spTgt spid="77"/>
                                        </p:tgtEl>
                                        <p:attrNameLst>
                                          <p:attrName>ppt_h</p:attrName>
                                        </p:attrNameLst>
                                      </p:cBhvr>
                                      <p:tavLst>
                                        <p:tav tm="0">
                                          <p:val>
                                            <p:fltVal val="0"/>
                                          </p:val>
                                        </p:tav>
                                        <p:tav tm="100000">
                                          <p:val>
                                            <p:strVal val="#ppt_h"/>
                                          </p:val>
                                        </p:tav>
                                      </p:tavLst>
                                    </p:anim>
                                    <p:animEffect transition="in" filter="fade">
                                      <p:cBhvr>
                                        <p:cTn id="196" dur="500"/>
                                        <p:tgtEl>
                                          <p:spTgt spid="77"/>
                                        </p:tgtEl>
                                      </p:cBhvr>
                                    </p:animEffect>
                                  </p:childTnLst>
                                </p:cTn>
                              </p:par>
                              <p:par>
                                <p:cTn id="197" presetID="53" presetClass="entr" presetSubtype="16" fill="hold" grpId="0" nodeType="withEffect">
                                  <p:stCondLst>
                                    <p:cond delay="1000"/>
                                  </p:stCondLst>
                                  <p:childTnLst>
                                    <p:set>
                                      <p:cBhvr>
                                        <p:cTn id="198" dur="1" fill="hold">
                                          <p:stCondLst>
                                            <p:cond delay="0"/>
                                          </p:stCondLst>
                                        </p:cTn>
                                        <p:tgtEl>
                                          <p:spTgt spid="78"/>
                                        </p:tgtEl>
                                        <p:attrNameLst>
                                          <p:attrName>style.visibility</p:attrName>
                                        </p:attrNameLst>
                                      </p:cBhvr>
                                      <p:to>
                                        <p:strVal val="visible"/>
                                      </p:to>
                                    </p:set>
                                    <p:anim calcmode="lin" valueType="num">
                                      <p:cBhvr>
                                        <p:cTn id="199" dur="500" fill="hold"/>
                                        <p:tgtEl>
                                          <p:spTgt spid="78"/>
                                        </p:tgtEl>
                                        <p:attrNameLst>
                                          <p:attrName>ppt_w</p:attrName>
                                        </p:attrNameLst>
                                      </p:cBhvr>
                                      <p:tavLst>
                                        <p:tav tm="0">
                                          <p:val>
                                            <p:fltVal val="0"/>
                                          </p:val>
                                        </p:tav>
                                        <p:tav tm="100000">
                                          <p:val>
                                            <p:strVal val="#ppt_w"/>
                                          </p:val>
                                        </p:tav>
                                      </p:tavLst>
                                    </p:anim>
                                    <p:anim calcmode="lin" valueType="num">
                                      <p:cBhvr>
                                        <p:cTn id="200" dur="500" fill="hold"/>
                                        <p:tgtEl>
                                          <p:spTgt spid="78"/>
                                        </p:tgtEl>
                                        <p:attrNameLst>
                                          <p:attrName>ppt_h</p:attrName>
                                        </p:attrNameLst>
                                      </p:cBhvr>
                                      <p:tavLst>
                                        <p:tav tm="0">
                                          <p:val>
                                            <p:fltVal val="0"/>
                                          </p:val>
                                        </p:tav>
                                        <p:tav tm="100000">
                                          <p:val>
                                            <p:strVal val="#ppt_h"/>
                                          </p:val>
                                        </p:tav>
                                      </p:tavLst>
                                    </p:anim>
                                    <p:animEffect transition="in" filter="fade">
                                      <p:cBhvr>
                                        <p:cTn id="201" dur="500"/>
                                        <p:tgtEl>
                                          <p:spTgt spid="78"/>
                                        </p:tgtEl>
                                      </p:cBhvr>
                                    </p:animEffect>
                                  </p:childTnLst>
                                </p:cTn>
                              </p:par>
                              <p:par>
                                <p:cTn id="202" presetID="53" presetClass="entr" presetSubtype="16" fill="hold" grpId="0" nodeType="withEffect">
                                  <p:stCondLst>
                                    <p:cond delay="1000"/>
                                  </p:stCondLst>
                                  <p:childTnLst>
                                    <p:set>
                                      <p:cBhvr>
                                        <p:cTn id="203" dur="1" fill="hold">
                                          <p:stCondLst>
                                            <p:cond delay="0"/>
                                          </p:stCondLst>
                                        </p:cTn>
                                        <p:tgtEl>
                                          <p:spTgt spid="79"/>
                                        </p:tgtEl>
                                        <p:attrNameLst>
                                          <p:attrName>style.visibility</p:attrName>
                                        </p:attrNameLst>
                                      </p:cBhvr>
                                      <p:to>
                                        <p:strVal val="visible"/>
                                      </p:to>
                                    </p:set>
                                    <p:anim calcmode="lin" valueType="num">
                                      <p:cBhvr>
                                        <p:cTn id="204" dur="500" fill="hold"/>
                                        <p:tgtEl>
                                          <p:spTgt spid="79"/>
                                        </p:tgtEl>
                                        <p:attrNameLst>
                                          <p:attrName>ppt_w</p:attrName>
                                        </p:attrNameLst>
                                      </p:cBhvr>
                                      <p:tavLst>
                                        <p:tav tm="0">
                                          <p:val>
                                            <p:fltVal val="0"/>
                                          </p:val>
                                        </p:tav>
                                        <p:tav tm="100000">
                                          <p:val>
                                            <p:strVal val="#ppt_w"/>
                                          </p:val>
                                        </p:tav>
                                      </p:tavLst>
                                    </p:anim>
                                    <p:anim calcmode="lin" valueType="num">
                                      <p:cBhvr>
                                        <p:cTn id="205" dur="500" fill="hold"/>
                                        <p:tgtEl>
                                          <p:spTgt spid="79"/>
                                        </p:tgtEl>
                                        <p:attrNameLst>
                                          <p:attrName>ppt_h</p:attrName>
                                        </p:attrNameLst>
                                      </p:cBhvr>
                                      <p:tavLst>
                                        <p:tav tm="0">
                                          <p:val>
                                            <p:fltVal val="0"/>
                                          </p:val>
                                        </p:tav>
                                        <p:tav tm="100000">
                                          <p:val>
                                            <p:strVal val="#ppt_h"/>
                                          </p:val>
                                        </p:tav>
                                      </p:tavLst>
                                    </p:anim>
                                    <p:animEffect transition="in" filter="fade">
                                      <p:cBhvr>
                                        <p:cTn id="206" dur="500"/>
                                        <p:tgtEl>
                                          <p:spTgt spid="79"/>
                                        </p:tgtEl>
                                      </p:cBhvr>
                                    </p:animEffect>
                                  </p:childTnLst>
                                </p:cTn>
                              </p:par>
                              <p:par>
                                <p:cTn id="207" presetID="53" presetClass="entr" presetSubtype="16" fill="hold" grpId="0" nodeType="withEffect">
                                  <p:stCondLst>
                                    <p:cond delay="1000"/>
                                  </p:stCondLst>
                                  <p:childTnLst>
                                    <p:set>
                                      <p:cBhvr>
                                        <p:cTn id="208" dur="1" fill="hold">
                                          <p:stCondLst>
                                            <p:cond delay="0"/>
                                          </p:stCondLst>
                                        </p:cTn>
                                        <p:tgtEl>
                                          <p:spTgt spid="80"/>
                                        </p:tgtEl>
                                        <p:attrNameLst>
                                          <p:attrName>style.visibility</p:attrName>
                                        </p:attrNameLst>
                                      </p:cBhvr>
                                      <p:to>
                                        <p:strVal val="visible"/>
                                      </p:to>
                                    </p:set>
                                    <p:anim calcmode="lin" valueType="num">
                                      <p:cBhvr>
                                        <p:cTn id="209" dur="500" fill="hold"/>
                                        <p:tgtEl>
                                          <p:spTgt spid="80"/>
                                        </p:tgtEl>
                                        <p:attrNameLst>
                                          <p:attrName>ppt_w</p:attrName>
                                        </p:attrNameLst>
                                      </p:cBhvr>
                                      <p:tavLst>
                                        <p:tav tm="0">
                                          <p:val>
                                            <p:fltVal val="0"/>
                                          </p:val>
                                        </p:tav>
                                        <p:tav tm="100000">
                                          <p:val>
                                            <p:strVal val="#ppt_w"/>
                                          </p:val>
                                        </p:tav>
                                      </p:tavLst>
                                    </p:anim>
                                    <p:anim calcmode="lin" valueType="num">
                                      <p:cBhvr>
                                        <p:cTn id="210" dur="500" fill="hold"/>
                                        <p:tgtEl>
                                          <p:spTgt spid="80"/>
                                        </p:tgtEl>
                                        <p:attrNameLst>
                                          <p:attrName>ppt_h</p:attrName>
                                        </p:attrNameLst>
                                      </p:cBhvr>
                                      <p:tavLst>
                                        <p:tav tm="0">
                                          <p:val>
                                            <p:fltVal val="0"/>
                                          </p:val>
                                        </p:tav>
                                        <p:tav tm="100000">
                                          <p:val>
                                            <p:strVal val="#ppt_h"/>
                                          </p:val>
                                        </p:tav>
                                      </p:tavLst>
                                    </p:anim>
                                    <p:animEffect transition="in" filter="fade">
                                      <p:cBhvr>
                                        <p:cTn id="211" dur="500"/>
                                        <p:tgtEl>
                                          <p:spTgt spid="80"/>
                                        </p:tgtEl>
                                      </p:cBhvr>
                                    </p:animEffect>
                                  </p:childTnLst>
                                </p:cTn>
                              </p:par>
                              <p:par>
                                <p:cTn id="212" presetID="53" presetClass="entr" presetSubtype="16" fill="hold" grpId="0" nodeType="withEffect">
                                  <p:stCondLst>
                                    <p:cond delay="1000"/>
                                  </p:stCondLst>
                                  <p:childTnLst>
                                    <p:set>
                                      <p:cBhvr>
                                        <p:cTn id="213" dur="1" fill="hold">
                                          <p:stCondLst>
                                            <p:cond delay="0"/>
                                          </p:stCondLst>
                                        </p:cTn>
                                        <p:tgtEl>
                                          <p:spTgt spid="81"/>
                                        </p:tgtEl>
                                        <p:attrNameLst>
                                          <p:attrName>style.visibility</p:attrName>
                                        </p:attrNameLst>
                                      </p:cBhvr>
                                      <p:to>
                                        <p:strVal val="visible"/>
                                      </p:to>
                                    </p:set>
                                    <p:anim calcmode="lin" valueType="num">
                                      <p:cBhvr>
                                        <p:cTn id="214" dur="500" fill="hold"/>
                                        <p:tgtEl>
                                          <p:spTgt spid="81"/>
                                        </p:tgtEl>
                                        <p:attrNameLst>
                                          <p:attrName>ppt_w</p:attrName>
                                        </p:attrNameLst>
                                      </p:cBhvr>
                                      <p:tavLst>
                                        <p:tav tm="0">
                                          <p:val>
                                            <p:fltVal val="0"/>
                                          </p:val>
                                        </p:tav>
                                        <p:tav tm="100000">
                                          <p:val>
                                            <p:strVal val="#ppt_w"/>
                                          </p:val>
                                        </p:tav>
                                      </p:tavLst>
                                    </p:anim>
                                    <p:anim calcmode="lin" valueType="num">
                                      <p:cBhvr>
                                        <p:cTn id="215" dur="500" fill="hold"/>
                                        <p:tgtEl>
                                          <p:spTgt spid="81"/>
                                        </p:tgtEl>
                                        <p:attrNameLst>
                                          <p:attrName>ppt_h</p:attrName>
                                        </p:attrNameLst>
                                      </p:cBhvr>
                                      <p:tavLst>
                                        <p:tav tm="0">
                                          <p:val>
                                            <p:fltVal val="0"/>
                                          </p:val>
                                        </p:tav>
                                        <p:tav tm="100000">
                                          <p:val>
                                            <p:strVal val="#ppt_h"/>
                                          </p:val>
                                        </p:tav>
                                      </p:tavLst>
                                    </p:anim>
                                    <p:animEffect transition="in" filter="fade">
                                      <p:cBhvr>
                                        <p:cTn id="216" dur="500"/>
                                        <p:tgtEl>
                                          <p:spTgt spid="81"/>
                                        </p:tgtEl>
                                      </p:cBhvr>
                                    </p:animEffect>
                                  </p:childTnLst>
                                </p:cTn>
                              </p:par>
                              <p:par>
                                <p:cTn id="217" presetID="53" presetClass="entr" presetSubtype="16" fill="hold" grpId="0" nodeType="withEffect">
                                  <p:stCondLst>
                                    <p:cond delay="1000"/>
                                  </p:stCondLst>
                                  <p:childTnLst>
                                    <p:set>
                                      <p:cBhvr>
                                        <p:cTn id="218" dur="1" fill="hold">
                                          <p:stCondLst>
                                            <p:cond delay="0"/>
                                          </p:stCondLst>
                                        </p:cTn>
                                        <p:tgtEl>
                                          <p:spTgt spid="82"/>
                                        </p:tgtEl>
                                        <p:attrNameLst>
                                          <p:attrName>style.visibility</p:attrName>
                                        </p:attrNameLst>
                                      </p:cBhvr>
                                      <p:to>
                                        <p:strVal val="visible"/>
                                      </p:to>
                                    </p:set>
                                    <p:anim calcmode="lin" valueType="num">
                                      <p:cBhvr>
                                        <p:cTn id="219" dur="500" fill="hold"/>
                                        <p:tgtEl>
                                          <p:spTgt spid="82"/>
                                        </p:tgtEl>
                                        <p:attrNameLst>
                                          <p:attrName>ppt_w</p:attrName>
                                        </p:attrNameLst>
                                      </p:cBhvr>
                                      <p:tavLst>
                                        <p:tav tm="0">
                                          <p:val>
                                            <p:fltVal val="0"/>
                                          </p:val>
                                        </p:tav>
                                        <p:tav tm="100000">
                                          <p:val>
                                            <p:strVal val="#ppt_w"/>
                                          </p:val>
                                        </p:tav>
                                      </p:tavLst>
                                    </p:anim>
                                    <p:anim calcmode="lin" valueType="num">
                                      <p:cBhvr>
                                        <p:cTn id="220" dur="500" fill="hold"/>
                                        <p:tgtEl>
                                          <p:spTgt spid="82"/>
                                        </p:tgtEl>
                                        <p:attrNameLst>
                                          <p:attrName>ppt_h</p:attrName>
                                        </p:attrNameLst>
                                      </p:cBhvr>
                                      <p:tavLst>
                                        <p:tav tm="0">
                                          <p:val>
                                            <p:fltVal val="0"/>
                                          </p:val>
                                        </p:tav>
                                        <p:tav tm="100000">
                                          <p:val>
                                            <p:strVal val="#ppt_h"/>
                                          </p:val>
                                        </p:tav>
                                      </p:tavLst>
                                    </p:anim>
                                    <p:animEffect transition="in" filter="fade">
                                      <p:cBhvr>
                                        <p:cTn id="221" dur="500"/>
                                        <p:tgtEl>
                                          <p:spTgt spid="82"/>
                                        </p:tgtEl>
                                      </p:cBhvr>
                                    </p:animEffect>
                                  </p:childTnLst>
                                </p:cTn>
                              </p:par>
                              <p:par>
                                <p:cTn id="222" presetID="53" presetClass="entr" presetSubtype="16" fill="hold" grpId="0" nodeType="withEffect">
                                  <p:stCondLst>
                                    <p:cond delay="1000"/>
                                  </p:stCondLst>
                                  <p:childTnLst>
                                    <p:set>
                                      <p:cBhvr>
                                        <p:cTn id="223" dur="1" fill="hold">
                                          <p:stCondLst>
                                            <p:cond delay="0"/>
                                          </p:stCondLst>
                                        </p:cTn>
                                        <p:tgtEl>
                                          <p:spTgt spid="83"/>
                                        </p:tgtEl>
                                        <p:attrNameLst>
                                          <p:attrName>style.visibility</p:attrName>
                                        </p:attrNameLst>
                                      </p:cBhvr>
                                      <p:to>
                                        <p:strVal val="visible"/>
                                      </p:to>
                                    </p:set>
                                    <p:anim calcmode="lin" valueType="num">
                                      <p:cBhvr>
                                        <p:cTn id="224" dur="500" fill="hold"/>
                                        <p:tgtEl>
                                          <p:spTgt spid="83"/>
                                        </p:tgtEl>
                                        <p:attrNameLst>
                                          <p:attrName>ppt_w</p:attrName>
                                        </p:attrNameLst>
                                      </p:cBhvr>
                                      <p:tavLst>
                                        <p:tav tm="0">
                                          <p:val>
                                            <p:fltVal val="0"/>
                                          </p:val>
                                        </p:tav>
                                        <p:tav tm="100000">
                                          <p:val>
                                            <p:strVal val="#ppt_w"/>
                                          </p:val>
                                        </p:tav>
                                      </p:tavLst>
                                    </p:anim>
                                    <p:anim calcmode="lin" valueType="num">
                                      <p:cBhvr>
                                        <p:cTn id="225" dur="500" fill="hold"/>
                                        <p:tgtEl>
                                          <p:spTgt spid="83"/>
                                        </p:tgtEl>
                                        <p:attrNameLst>
                                          <p:attrName>ppt_h</p:attrName>
                                        </p:attrNameLst>
                                      </p:cBhvr>
                                      <p:tavLst>
                                        <p:tav tm="0">
                                          <p:val>
                                            <p:fltVal val="0"/>
                                          </p:val>
                                        </p:tav>
                                        <p:tav tm="100000">
                                          <p:val>
                                            <p:strVal val="#ppt_h"/>
                                          </p:val>
                                        </p:tav>
                                      </p:tavLst>
                                    </p:anim>
                                    <p:animEffect transition="in" filter="fade">
                                      <p:cBhvr>
                                        <p:cTn id="226" dur="500"/>
                                        <p:tgtEl>
                                          <p:spTgt spid="83"/>
                                        </p:tgtEl>
                                      </p:cBhvr>
                                    </p:animEffect>
                                  </p:childTnLst>
                                </p:cTn>
                              </p:par>
                              <p:par>
                                <p:cTn id="227" presetID="53" presetClass="entr" presetSubtype="16" fill="hold" grpId="0" nodeType="withEffect">
                                  <p:stCondLst>
                                    <p:cond delay="1000"/>
                                  </p:stCondLst>
                                  <p:childTnLst>
                                    <p:set>
                                      <p:cBhvr>
                                        <p:cTn id="228" dur="1" fill="hold">
                                          <p:stCondLst>
                                            <p:cond delay="0"/>
                                          </p:stCondLst>
                                        </p:cTn>
                                        <p:tgtEl>
                                          <p:spTgt spid="84"/>
                                        </p:tgtEl>
                                        <p:attrNameLst>
                                          <p:attrName>style.visibility</p:attrName>
                                        </p:attrNameLst>
                                      </p:cBhvr>
                                      <p:to>
                                        <p:strVal val="visible"/>
                                      </p:to>
                                    </p:set>
                                    <p:anim calcmode="lin" valueType="num">
                                      <p:cBhvr>
                                        <p:cTn id="229" dur="500" fill="hold"/>
                                        <p:tgtEl>
                                          <p:spTgt spid="84"/>
                                        </p:tgtEl>
                                        <p:attrNameLst>
                                          <p:attrName>ppt_w</p:attrName>
                                        </p:attrNameLst>
                                      </p:cBhvr>
                                      <p:tavLst>
                                        <p:tav tm="0">
                                          <p:val>
                                            <p:fltVal val="0"/>
                                          </p:val>
                                        </p:tav>
                                        <p:tav tm="100000">
                                          <p:val>
                                            <p:strVal val="#ppt_w"/>
                                          </p:val>
                                        </p:tav>
                                      </p:tavLst>
                                    </p:anim>
                                    <p:anim calcmode="lin" valueType="num">
                                      <p:cBhvr>
                                        <p:cTn id="230" dur="500" fill="hold"/>
                                        <p:tgtEl>
                                          <p:spTgt spid="84"/>
                                        </p:tgtEl>
                                        <p:attrNameLst>
                                          <p:attrName>ppt_h</p:attrName>
                                        </p:attrNameLst>
                                      </p:cBhvr>
                                      <p:tavLst>
                                        <p:tav tm="0">
                                          <p:val>
                                            <p:fltVal val="0"/>
                                          </p:val>
                                        </p:tav>
                                        <p:tav tm="100000">
                                          <p:val>
                                            <p:strVal val="#ppt_h"/>
                                          </p:val>
                                        </p:tav>
                                      </p:tavLst>
                                    </p:anim>
                                    <p:animEffect transition="in" filter="fade">
                                      <p:cBhvr>
                                        <p:cTn id="231" dur="500"/>
                                        <p:tgtEl>
                                          <p:spTgt spid="84"/>
                                        </p:tgtEl>
                                      </p:cBhvr>
                                    </p:animEffect>
                                  </p:childTnLst>
                                </p:cTn>
                              </p:par>
                              <p:par>
                                <p:cTn id="232" presetID="53" presetClass="entr" presetSubtype="16" fill="hold" grpId="0" nodeType="withEffect">
                                  <p:stCondLst>
                                    <p:cond delay="1000"/>
                                  </p:stCondLst>
                                  <p:childTnLst>
                                    <p:set>
                                      <p:cBhvr>
                                        <p:cTn id="233" dur="1" fill="hold">
                                          <p:stCondLst>
                                            <p:cond delay="0"/>
                                          </p:stCondLst>
                                        </p:cTn>
                                        <p:tgtEl>
                                          <p:spTgt spid="85"/>
                                        </p:tgtEl>
                                        <p:attrNameLst>
                                          <p:attrName>style.visibility</p:attrName>
                                        </p:attrNameLst>
                                      </p:cBhvr>
                                      <p:to>
                                        <p:strVal val="visible"/>
                                      </p:to>
                                    </p:set>
                                    <p:anim calcmode="lin" valueType="num">
                                      <p:cBhvr>
                                        <p:cTn id="234" dur="500" fill="hold"/>
                                        <p:tgtEl>
                                          <p:spTgt spid="85"/>
                                        </p:tgtEl>
                                        <p:attrNameLst>
                                          <p:attrName>ppt_w</p:attrName>
                                        </p:attrNameLst>
                                      </p:cBhvr>
                                      <p:tavLst>
                                        <p:tav tm="0">
                                          <p:val>
                                            <p:fltVal val="0"/>
                                          </p:val>
                                        </p:tav>
                                        <p:tav tm="100000">
                                          <p:val>
                                            <p:strVal val="#ppt_w"/>
                                          </p:val>
                                        </p:tav>
                                      </p:tavLst>
                                    </p:anim>
                                    <p:anim calcmode="lin" valueType="num">
                                      <p:cBhvr>
                                        <p:cTn id="235" dur="500" fill="hold"/>
                                        <p:tgtEl>
                                          <p:spTgt spid="85"/>
                                        </p:tgtEl>
                                        <p:attrNameLst>
                                          <p:attrName>ppt_h</p:attrName>
                                        </p:attrNameLst>
                                      </p:cBhvr>
                                      <p:tavLst>
                                        <p:tav tm="0">
                                          <p:val>
                                            <p:fltVal val="0"/>
                                          </p:val>
                                        </p:tav>
                                        <p:tav tm="100000">
                                          <p:val>
                                            <p:strVal val="#ppt_h"/>
                                          </p:val>
                                        </p:tav>
                                      </p:tavLst>
                                    </p:anim>
                                    <p:animEffect transition="in" filter="fade">
                                      <p:cBhvr>
                                        <p:cTn id="236" dur="500"/>
                                        <p:tgtEl>
                                          <p:spTgt spid="85"/>
                                        </p:tgtEl>
                                      </p:cBhvr>
                                    </p:animEffect>
                                  </p:childTnLst>
                                </p:cTn>
                              </p:par>
                              <p:par>
                                <p:cTn id="237" presetID="53" presetClass="entr" presetSubtype="16" fill="hold" grpId="0" nodeType="withEffect">
                                  <p:stCondLst>
                                    <p:cond delay="1000"/>
                                  </p:stCondLst>
                                  <p:childTnLst>
                                    <p:set>
                                      <p:cBhvr>
                                        <p:cTn id="238" dur="1" fill="hold">
                                          <p:stCondLst>
                                            <p:cond delay="0"/>
                                          </p:stCondLst>
                                        </p:cTn>
                                        <p:tgtEl>
                                          <p:spTgt spid="86"/>
                                        </p:tgtEl>
                                        <p:attrNameLst>
                                          <p:attrName>style.visibility</p:attrName>
                                        </p:attrNameLst>
                                      </p:cBhvr>
                                      <p:to>
                                        <p:strVal val="visible"/>
                                      </p:to>
                                    </p:set>
                                    <p:anim calcmode="lin" valueType="num">
                                      <p:cBhvr>
                                        <p:cTn id="239" dur="500" fill="hold"/>
                                        <p:tgtEl>
                                          <p:spTgt spid="86"/>
                                        </p:tgtEl>
                                        <p:attrNameLst>
                                          <p:attrName>ppt_w</p:attrName>
                                        </p:attrNameLst>
                                      </p:cBhvr>
                                      <p:tavLst>
                                        <p:tav tm="0">
                                          <p:val>
                                            <p:fltVal val="0"/>
                                          </p:val>
                                        </p:tav>
                                        <p:tav tm="100000">
                                          <p:val>
                                            <p:strVal val="#ppt_w"/>
                                          </p:val>
                                        </p:tav>
                                      </p:tavLst>
                                    </p:anim>
                                    <p:anim calcmode="lin" valueType="num">
                                      <p:cBhvr>
                                        <p:cTn id="240" dur="500" fill="hold"/>
                                        <p:tgtEl>
                                          <p:spTgt spid="86"/>
                                        </p:tgtEl>
                                        <p:attrNameLst>
                                          <p:attrName>ppt_h</p:attrName>
                                        </p:attrNameLst>
                                      </p:cBhvr>
                                      <p:tavLst>
                                        <p:tav tm="0">
                                          <p:val>
                                            <p:fltVal val="0"/>
                                          </p:val>
                                        </p:tav>
                                        <p:tav tm="100000">
                                          <p:val>
                                            <p:strVal val="#ppt_h"/>
                                          </p:val>
                                        </p:tav>
                                      </p:tavLst>
                                    </p:anim>
                                    <p:animEffect transition="in" filter="fade">
                                      <p:cBhvr>
                                        <p:cTn id="241" dur="500"/>
                                        <p:tgtEl>
                                          <p:spTgt spid="86"/>
                                        </p:tgtEl>
                                      </p:cBhvr>
                                    </p:animEffect>
                                  </p:childTnLst>
                                </p:cTn>
                              </p:par>
                              <p:par>
                                <p:cTn id="242" presetID="53" presetClass="entr" presetSubtype="16" fill="hold" grpId="0" nodeType="withEffect">
                                  <p:stCondLst>
                                    <p:cond delay="1000"/>
                                  </p:stCondLst>
                                  <p:childTnLst>
                                    <p:set>
                                      <p:cBhvr>
                                        <p:cTn id="243" dur="1" fill="hold">
                                          <p:stCondLst>
                                            <p:cond delay="0"/>
                                          </p:stCondLst>
                                        </p:cTn>
                                        <p:tgtEl>
                                          <p:spTgt spid="87"/>
                                        </p:tgtEl>
                                        <p:attrNameLst>
                                          <p:attrName>style.visibility</p:attrName>
                                        </p:attrNameLst>
                                      </p:cBhvr>
                                      <p:to>
                                        <p:strVal val="visible"/>
                                      </p:to>
                                    </p:set>
                                    <p:anim calcmode="lin" valueType="num">
                                      <p:cBhvr>
                                        <p:cTn id="244" dur="500" fill="hold"/>
                                        <p:tgtEl>
                                          <p:spTgt spid="87"/>
                                        </p:tgtEl>
                                        <p:attrNameLst>
                                          <p:attrName>ppt_w</p:attrName>
                                        </p:attrNameLst>
                                      </p:cBhvr>
                                      <p:tavLst>
                                        <p:tav tm="0">
                                          <p:val>
                                            <p:fltVal val="0"/>
                                          </p:val>
                                        </p:tav>
                                        <p:tav tm="100000">
                                          <p:val>
                                            <p:strVal val="#ppt_w"/>
                                          </p:val>
                                        </p:tav>
                                      </p:tavLst>
                                    </p:anim>
                                    <p:anim calcmode="lin" valueType="num">
                                      <p:cBhvr>
                                        <p:cTn id="245" dur="500" fill="hold"/>
                                        <p:tgtEl>
                                          <p:spTgt spid="87"/>
                                        </p:tgtEl>
                                        <p:attrNameLst>
                                          <p:attrName>ppt_h</p:attrName>
                                        </p:attrNameLst>
                                      </p:cBhvr>
                                      <p:tavLst>
                                        <p:tav tm="0">
                                          <p:val>
                                            <p:fltVal val="0"/>
                                          </p:val>
                                        </p:tav>
                                        <p:tav tm="100000">
                                          <p:val>
                                            <p:strVal val="#ppt_h"/>
                                          </p:val>
                                        </p:tav>
                                      </p:tavLst>
                                    </p:anim>
                                    <p:animEffect transition="in" filter="fade">
                                      <p:cBhvr>
                                        <p:cTn id="246" dur="500"/>
                                        <p:tgtEl>
                                          <p:spTgt spid="87"/>
                                        </p:tgtEl>
                                      </p:cBhvr>
                                    </p:animEffect>
                                  </p:childTnLst>
                                </p:cTn>
                              </p:par>
                              <p:par>
                                <p:cTn id="247" presetID="53" presetClass="entr" presetSubtype="16" fill="hold" grpId="0" nodeType="withEffect">
                                  <p:stCondLst>
                                    <p:cond delay="1000"/>
                                  </p:stCondLst>
                                  <p:childTnLst>
                                    <p:set>
                                      <p:cBhvr>
                                        <p:cTn id="248" dur="1" fill="hold">
                                          <p:stCondLst>
                                            <p:cond delay="0"/>
                                          </p:stCondLst>
                                        </p:cTn>
                                        <p:tgtEl>
                                          <p:spTgt spid="88"/>
                                        </p:tgtEl>
                                        <p:attrNameLst>
                                          <p:attrName>style.visibility</p:attrName>
                                        </p:attrNameLst>
                                      </p:cBhvr>
                                      <p:to>
                                        <p:strVal val="visible"/>
                                      </p:to>
                                    </p:set>
                                    <p:anim calcmode="lin" valueType="num">
                                      <p:cBhvr>
                                        <p:cTn id="249" dur="500" fill="hold"/>
                                        <p:tgtEl>
                                          <p:spTgt spid="88"/>
                                        </p:tgtEl>
                                        <p:attrNameLst>
                                          <p:attrName>ppt_w</p:attrName>
                                        </p:attrNameLst>
                                      </p:cBhvr>
                                      <p:tavLst>
                                        <p:tav tm="0">
                                          <p:val>
                                            <p:fltVal val="0"/>
                                          </p:val>
                                        </p:tav>
                                        <p:tav tm="100000">
                                          <p:val>
                                            <p:strVal val="#ppt_w"/>
                                          </p:val>
                                        </p:tav>
                                      </p:tavLst>
                                    </p:anim>
                                    <p:anim calcmode="lin" valueType="num">
                                      <p:cBhvr>
                                        <p:cTn id="250" dur="500" fill="hold"/>
                                        <p:tgtEl>
                                          <p:spTgt spid="88"/>
                                        </p:tgtEl>
                                        <p:attrNameLst>
                                          <p:attrName>ppt_h</p:attrName>
                                        </p:attrNameLst>
                                      </p:cBhvr>
                                      <p:tavLst>
                                        <p:tav tm="0">
                                          <p:val>
                                            <p:fltVal val="0"/>
                                          </p:val>
                                        </p:tav>
                                        <p:tav tm="100000">
                                          <p:val>
                                            <p:strVal val="#ppt_h"/>
                                          </p:val>
                                        </p:tav>
                                      </p:tavLst>
                                    </p:anim>
                                    <p:animEffect transition="in" filter="fade">
                                      <p:cBhvr>
                                        <p:cTn id="251" dur="500"/>
                                        <p:tgtEl>
                                          <p:spTgt spid="88"/>
                                        </p:tgtEl>
                                      </p:cBhvr>
                                    </p:animEffect>
                                  </p:childTnLst>
                                </p:cTn>
                              </p:par>
                            </p:childTnLst>
                          </p:cTn>
                        </p:par>
                        <p:par>
                          <p:cTn id="252" fill="hold">
                            <p:stCondLst>
                              <p:cond delay="6000"/>
                            </p:stCondLst>
                            <p:childTnLst>
                              <p:par>
                                <p:cTn id="253" presetID="22" presetClass="entr" presetSubtype="8" fill="hold" nodeType="afterEffect">
                                  <p:stCondLst>
                                    <p:cond delay="0"/>
                                  </p:stCondLst>
                                  <p:childTnLst>
                                    <p:set>
                                      <p:cBhvr>
                                        <p:cTn id="254" dur="1" fill="hold">
                                          <p:stCondLst>
                                            <p:cond delay="0"/>
                                          </p:stCondLst>
                                        </p:cTn>
                                        <p:tgtEl>
                                          <p:spTgt spid="89"/>
                                        </p:tgtEl>
                                        <p:attrNameLst>
                                          <p:attrName>style.visibility</p:attrName>
                                        </p:attrNameLst>
                                      </p:cBhvr>
                                      <p:to>
                                        <p:strVal val="visible"/>
                                      </p:to>
                                    </p:set>
                                    <p:animEffect transition="in" filter="wipe(left)">
                                      <p:cBhvr>
                                        <p:cTn id="2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67" grpId="0" animBg="1"/>
      <p:bldP spid="67" grpId="1" animBg="1"/>
      <p:bldP spid="68" grpId="0" animBg="1"/>
      <p:bldP spid="68" grpId="1" animBg="1"/>
      <p:bldP spid="72" grpId="0" animBg="1"/>
      <p:bldP spid="72" grpId="1" animBg="1"/>
      <p:bldP spid="73" grpId="0" animBg="1"/>
      <p:bldP spid="73" grpId="1" animBg="1"/>
      <p:bldP spid="74" grpId="0"/>
      <p:bldP spid="75" grpId="0"/>
      <p:bldP spid="76" grpId="0" animBg="1"/>
      <p:bldP spid="77" grpId="0"/>
      <p:bldP spid="78" grpId="0"/>
      <p:bldP spid="79" grpId="0" animBg="1"/>
      <p:bldP spid="80" grpId="0"/>
      <p:bldP spid="81" grpId="0"/>
      <p:bldP spid="82" grpId="0" animBg="1"/>
      <p:bldP spid="83" grpId="0"/>
      <p:bldP spid="84" grpId="0"/>
      <p:bldP spid="85" grpId="0" animBg="1"/>
      <p:bldP spid="86" grpId="0"/>
      <p:bldP spid="87" grpId="0"/>
      <p:bldP spid="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资金用途</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21123" y="2794071"/>
            <a:ext cx="133882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互联网开放</a:t>
            </a:r>
          </a:p>
        </p:txBody>
      </p:sp>
      <p:sp>
        <p:nvSpPr>
          <p:cNvPr id="5" name="TextBox 4"/>
          <p:cNvSpPr txBox="1"/>
          <p:nvPr/>
        </p:nvSpPr>
        <p:spPr>
          <a:xfrm>
            <a:off x="8313625" y="3628089"/>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本地生活服务</a:t>
            </a:r>
          </a:p>
        </p:txBody>
      </p:sp>
      <p:sp>
        <p:nvSpPr>
          <p:cNvPr id="6" name="TextBox 5"/>
          <p:cNvSpPr txBox="1"/>
          <p:nvPr/>
        </p:nvSpPr>
        <p:spPr>
          <a:xfrm>
            <a:off x="2585384" y="3685909"/>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社区需求</a:t>
            </a:r>
          </a:p>
        </p:txBody>
      </p:sp>
      <p:sp>
        <p:nvSpPr>
          <p:cNvPr id="7" name="TextBox 6"/>
          <p:cNvSpPr txBox="1"/>
          <p:nvPr/>
        </p:nvSpPr>
        <p:spPr>
          <a:xfrm>
            <a:off x="9063463" y="2794071"/>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未来发展趋势</a:t>
            </a:r>
          </a:p>
        </p:txBody>
      </p:sp>
      <p:sp>
        <p:nvSpPr>
          <p:cNvPr id="8" name="TextBox 7"/>
          <p:cNvSpPr txBox="1"/>
          <p:nvPr/>
        </p:nvSpPr>
        <p:spPr>
          <a:xfrm>
            <a:off x="7196192" y="4234346"/>
            <a:ext cx="1338828" cy="369332"/>
          </a:xfrm>
          <a:prstGeom prst="rect">
            <a:avLst/>
          </a:prstGeom>
          <a:noFill/>
          <a:effectLst/>
        </p:spPr>
        <p:txBody>
          <a:bodyPr wrap="none" rtlCol="0">
            <a:spAutoFit/>
          </a:bodyPr>
          <a:lstStyle/>
          <a:p>
            <a:r>
              <a:rPr lang="zh-CN" altLang="en-US" dirty="0">
                <a:latin typeface="微软雅黑" panose="020B0503020204020204" pitchFamily="34" charset="-122"/>
                <a:ea typeface="微软雅黑" panose="020B0503020204020204" pitchFamily="34" charset="-122"/>
              </a:rPr>
              <a:t>线下活跃度</a:t>
            </a:r>
          </a:p>
        </p:txBody>
      </p:sp>
      <p:sp>
        <p:nvSpPr>
          <p:cNvPr id="9" name="TextBox 8"/>
          <p:cNvSpPr txBox="1"/>
          <p:nvPr/>
        </p:nvSpPr>
        <p:spPr>
          <a:xfrm>
            <a:off x="3572820" y="4218535"/>
            <a:ext cx="1338828" cy="369332"/>
          </a:xfrm>
          <a:prstGeom prst="rect">
            <a:avLst/>
          </a:prstGeom>
          <a:noFill/>
          <a:effectLst/>
        </p:spPr>
        <p:txBody>
          <a:bodyPr wrap="none" rtlCol="0">
            <a:spAutoFit/>
          </a:bodyPr>
          <a:lstStyle/>
          <a:p>
            <a:r>
              <a:rPr lang="zh-CN" altLang="en-US" dirty="0">
                <a:latin typeface="微软雅黑" panose="020B0503020204020204" pitchFamily="34" charset="-122"/>
                <a:ea typeface="微软雅黑" panose="020B0503020204020204" pitchFamily="34" charset="-122"/>
              </a:rPr>
              <a:t>无线互联网</a:t>
            </a:r>
          </a:p>
        </p:txBody>
      </p:sp>
      <p:cxnSp>
        <p:nvCxnSpPr>
          <p:cNvPr id="10" name="直接连接符 9"/>
          <p:cNvCxnSpPr/>
          <p:nvPr/>
        </p:nvCxnSpPr>
        <p:spPr>
          <a:xfrm flipV="1">
            <a:off x="3679849" y="2222491"/>
            <a:ext cx="2412192" cy="70117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385438" y="2222491"/>
            <a:ext cx="1706603" cy="153772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441661" y="2222491"/>
            <a:ext cx="650380" cy="202786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6092041" y="2222491"/>
            <a:ext cx="574541" cy="207557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6092041" y="2222491"/>
            <a:ext cx="1647314" cy="153772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2041" y="2222491"/>
            <a:ext cx="2437224" cy="75731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4030369" y="3424990"/>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5086592" y="3942997"/>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6304131" y="3942997"/>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7384286" y="340514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8174196" y="262473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3324780" y="2542714"/>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205675" y="873294"/>
            <a:ext cx="1805330" cy="1805330"/>
            <a:chOff x="3851771" y="1163107"/>
            <a:chExt cx="1402358" cy="1402358"/>
          </a:xfrm>
        </p:grpSpPr>
        <p:grpSp>
          <p:nvGrpSpPr>
            <p:cNvPr id="23" name="组合 22"/>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032456" y="1708199"/>
              <a:ext cx="1059908" cy="31080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融资用途</a:t>
              </a:r>
            </a:p>
          </p:txBody>
        </p:sp>
      </p:grpSp>
      <p:sp>
        <p:nvSpPr>
          <p:cNvPr id="27" name="TextBox 26"/>
          <p:cNvSpPr txBox="1"/>
          <p:nvPr/>
        </p:nvSpPr>
        <p:spPr>
          <a:xfrm>
            <a:off x="1826035" y="5210616"/>
            <a:ext cx="1003219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请在这里做详细的文字说明，表达图表的含义。请在这里做详细的文字说明，表达图表的含义。请在这里</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做详细的文字说明，表达图表的含义。请在这里做详细的文字说明，表达图表的含义。请在这里做详细的</a:t>
            </a:r>
            <a:endParaRPr lang="en-US" altLang="zh-CN" sz="1400" dirty="0">
              <a:latin typeface="微软雅黑" panose="020B0503020204020204" pitchFamily="34" charset="-122"/>
              <a:ea typeface="微软雅黑" panose="020B0503020204020204" pitchFamily="34" charset="-122"/>
              <a:cs typeface="方正兰亭细黑_GBK_M" pitchFamily="2" charset="2"/>
            </a:endParaRPr>
          </a:p>
          <a:p>
            <a:r>
              <a:rPr lang="zh-CN" altLang="en-US" sz="1400" dirty="0">
                <a:latin typeface="微软雅黑" panose="020B0503020204020204" pitchFamily="34" charset="-122"/>
                <a:ea typeface="微软雅黑" panose="020B0503020204020204" pitchFamily="34" charset="-122"/>
                <a:cs typeface="方正兰亭细黑_GBK_M" pitchFamily="2" charset="2"/>
              </a:rPr>
              <a:t>文字说明，表达图表的含义。请在这里做详细的文字说明，表达图表的含义。</a:t>
            </a:r>
          </a:p>
        </p:txBody>
      </p:sp>
      <p:cxnSp>
        <p:nvCxnSpPr>
          <p:cNvPr id="28" name="直接连接符 27"/>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nodeType="afterEffect" p14:presetBounceEnd="44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44000">
                                          <p:cBhvr additive="base">
                                            <p:cTn id="16"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500"/>
                                            <p:tgtEl>
                                              <p:spTgt spid="13"/>
                                            </p:tgtEl>
                                          </p:cBhvr>
                                        </p:animEffect>
                                      </p:childTnLst>
                                    </p:cTn>
                                  </p:par>
                                  <p:par>
                                    <p:cTn id="31" presetID="18" presetClass="entr" presetSubtype="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500"/>
                                            <p:tgtEl>
                                              <p:spTgt spid="14"/>
                                            </p:tgtEl>
                                          </p:cBhvr>
                                        </p:animEffect>
                                      </p:childTnLst>
                                    </p:cTn>
                                  </p:par>
                                  <p:par>
                                    <p:cTn id="34" presetID="18" presetClass="entr" presetSubtype="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500"/>
                                            <p:tgtEl>
                                              <p:spTgt spid="15"/>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p:tgtEl>
                                              <p:spTgt spid="4"/>
                                            </p:tgtEl>
                                            <p:attrNameLst>
                                              <p:attrName>ppt_x</p:attrName>
                                            </p:attrNameLst>
                                          </p:cBhvr>
                                          <p:tavLst>
                                            <p:tav tm="0">
                                              <p:val>
                                                <p:strVal val="#ppt_x+#ppt_w*1.125000"/>
                                              </p:val>
                                            </p:tav>
                                            <p:tav tm="100000">
                                              <p:val>
                                                <p:strVal val="#ppt_x"/>
                                              </p:val>
                                            </p:tav>
                                          </p:tavLst>
                                        </p:anim>
                                        <p:animEffect transition="in" filter="wipe(left)">
                                          <p:cBhvr>
                                            <p:cTn id="71" dur="500"/>
                                            <p:tgtEl>
                                              <p:spTgt spid="4"/>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p:tgtEl>
                                              <p:spTgt spid="6"/>
                                            </p:tgtEl>
                                            <p:attrNameLst>
                                              <p:attrName>ppt_x</p:attrName>
                                            </p:attrNameLst>
                                          </p:cBhvr>
                                          <p:tavLst>
                                            <p:tav tm="0">
                                              <p:val>
                                                <p:strVal val="#ppt_x+#ppt_w*1.125000"/>
                                              </p:val>
                                            </p:tav>
                                            <p:tav tm="100000">
                                              <p:val>
                                                <p:strVal val="#ppt_x"/>
                                              </p:val>
                                            </p:tav>
                                          </p:tavLst>
                                        </p:anim>
                                        <p:animEffect transition="in" filter="wipe(left)">
                                          <p:cBhvr>
                                            <p:cTn id="75" dur="500"/>
                                            <p:tgtEl>
                                              <p:spTgt spid="6"/>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left)">
                                          <p:cBhvr>
                                            <p:cTn id="79" dur="500"/>
                                            <p:tgtEl>
                                              <p:spTgt spid="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p:tgtEl>
                                              <p:spTgt spid="8"/>
                                            </p:tgtEl>
                                            <p:attrNameLst>
                                              <p:attrName>ppt_x</p:attrName>
                                            </p:attrNameLst>
                                          </p:cBhvr>
                                          <p:tavLst>
                                            <p:tav tm="0">
                                              <p:val>
                                                <p:strVal val="#ppt_x-#ppt_w*1.125000"/>
                                              </p:val>
                                            </p:tav>
                                            <p:tav tm="100000">
                                              <p:val>
                                                <p:strVal val="#ppt_x"/>
                                              </p:val>
                                            </p:tav>
                                          </p:tavLst>
                                        </p:anim>
                                        <p:animEffect transition="in" filter="wipe(right)">
                                          <p:cBhvr>
                                            <p:cTn id="83" dur="500"/>
                                            <p:tgtEl>
                                              <p:spTgt spid="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p:tgtEl>
                                              <p:spTgt spid="5"/>
                                            </p:tgtEl>
                                            <p:attrNameLst>
                                              <p:attrName>ppt_x</p:attrName>
                                            </p:attrNameLst>
                                          </p:cBhvr>
                                          <p:tavLst>
                                            <p:tav tm="0">
                                              <p:val>
                                                <p:strVal val="#ppt_x-#ppt_w*1.125000"/>
                                              </p:val>
                                            </p:tav>
                                            <p:tav tm="100000">
                                              <p:val>
                                                <p:strVal val="#ppt_x"/>
                                              </p:val>
                                            </p:tav>
                                          </p:tavLst>
                                        </p:anim>
                                        <p:animEffect transition="in" filter="wipe(right)">
                                          <p:cBhvr>
                                            <p:cTn id="87" dur="500"/>
                                            <p:tgtEl>
                                              <p:spTgt spid="5"/>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p:tgtEl>
                                              <p:spTgt spid="7"/>
                                            </p:tgtEl>
                                            <p:attrNameLst>
                                              <p:attrName>ppt_x</p:attrName>
                                            </p:attrNameLst>
                                          </p:cBhvr>
                                          <p:tavLst>
                                            <p:tav tm="0">
                                              <p:val>
                                                <p:strVal val="#ppt_x-#ppt_w*1.125000"/>
                                              </p:val>
                                            </p:tav>
                                            <p:tav tm="100000">
                                              <p:val>
                                                <p:strVal val="#ppt_x"/>
                                              </p:val>
                                            </p:tav>
                                          </p:tavLst>
                                        </p:anim>
                                        <p:animEffect transition="in" filter="wipe(right)">
                                          <p:cBhvr>
                                            <p:cTn id="91" dur="500"/>
                                            <p:tgtEl>
                                              <p:spTgt spid="7"/>
                                            </p:tgtEl>
                                          </p:cBhvr>
                                        </p:animEffect>
                                      </p:childTnLst>
                                    </p:cTn>
                                  </p:par>
                                </p:childTnLst>
                              </p:cTn>
                            </p:par>
                            <p:par>
                              <p:cTn id="92" fill="hold">
                                <p:stCondLst>
                                  <p:cond delay="2000"/>
                                </p:stCondLst>
                                <p:childTnLst>
                                  <p:par>
                                    <p:cTn id="93" presetID="18" presetClass="entr" presetSubtype="3"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2500"/>
                                </p:stCondLst>
                                <p:childTnLst>
                                  <p:par>
                                    <p:cTn id="97" presetID="22" presetClass="entr" presetSubtype="8"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par>
                                    <p:cTn id="28" presetID="18" presetClass="entr" presetSubtype="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500"/>
                                            <p:tgtEl>
                                              <p:spTgt spid="13"/>
                                            </p:tgtEl>
                                          </p:cBhvr>
                                        </p:animEffect>
                                      </p:childTnLst>
                                    </p:cTn>
                                  </p:par>
                                  <p:par>
                                    <p:cTn id="31" presetID="18" presetClass="entr" presetSubtype="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500"/>
                                            <p:tgtEl>
                                              <p:spTgt spid="14"/>
                                            </p:tgtEl>
                                          </p:cBhvr>
                                        </p:animEffect>
                                      </p:childTnLst>
                                    </p:cTn>
                                  </p:par>
                                  <p:par>
                                    <p:cTn id="34" presetID="18" presetClass="entr" presetSubtype="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500"/>
                                            <p:tgtEl>
                                              <p:spTgt spid="15"/>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p:tgtEl>
                                              <p:spTgt spid="4"/>
                                            </p:tgtEl>
                                            <p:attrNameLst>
                                              <p:attrName>ppt_x</p:attrName>
                                            </p:attrNameLst>
                                          </p:cBhvr>
                                          <p:tavLst>
                                            <p:tav tm="0">
                                              <p:val>
                                                <p:strVal val="#ppt_x+#ppt_w*1.125000"/>
                                              </p:val>
                                            </p:tav>
                                            <p:tav tm="100000">
                                              <p:val>
                                                <p:strVal val="#ppt_x"/>
                                              </p:val>
                                            </p:tav>
                                          </p:tavLst>
                                        </p:anim>
                                        <p:animEffect transition="in" filter="wipe(left)">
                                          <p:cBhvr>
                                            <p:cTn id="71" dur="500"/>
                                            <p:tgtEl>
                                              <p:spTgt spid="4"/>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p:tgtEl>
                                              <p:spTgt spid="6"/>
                                            </p:tgtEl>
                                            <p:attrNameLst>
                                              <p:attrName>ppt_x</p:attrName>
                                            </p:attrNameLst>
                                          </p:cBhvr>
                                          <p:tavLst>
                                            <p:tav tm="0">
                                              <p:val>
                                                <p:strVal val="#ppt_x+#ppt_w*1.125000"/>
                                              </p:val>
                                            </p:tav>
                                            <p:tav tm="100000">
                                              <p:val>
                                                <p:strVal val="#ppt_x"/>
                                              </p:val>
                                            </p:tav>
                                          </p:tavLst>
                                        </p:anim>
                                        <p:animEffect transition="in" filter="wipe(left)">
                                          <p:cBhvr>
                                            <p:cTn id="75" dur="500"/>
                                            <p:tgtEl>
                                              <p:spTgt spid="6"/>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left)">
                                          <p:cBhvr>
                                            <p:cTn id="79" dur="500"/>
                                            <p:tgtEl>
                                              <p:spTgt spid="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p:tgtEl>
                                              <p:spTgt spid="8"/>
                                            </p:tgtEl>
                                            <p:attrNameLst>
                                              <p:attrName>ppt_x</p:attrName>
                                            </p:attrNameLst>
                                          </p:cBhvr>
                                          <p:tavLst>
                                            <p:tav tm="0">
                                              <p:val>
                                                <p:strVal val="#ppt_x-#ppt_w*1.125000"/>
                                              </p:val>
                                            </p:tav>
                                            <p:tav tm="100000">
                                              <p:val>
                                                <p:strVal val="#ppt_x"/>
                                              </p:val>
                                            </p:tav>
                                          </p:tavLst>
                                        </p:anim>
                                        <p:animEffect transition="in" filter="wipe(right)">
                                          <p:cBhvr>
                                            <p:cTn id="83" dur="500"/>
                                            <p:tgtEl>
                                              <p:spTgt spid="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p:tgtEl>
                                              <p:spTgt spid="5"/>
                                            </p:tgtEl>
                                            <p:attrNameLst>
                                              <p:attrName>ppt_x</p:attrName>
                                            </p:attrNameLst>
                                          </p:cBhvr>
                                          <p:tavLst>
                                            <p:tav tm="0">
                                              <p:val>
                                                <p:strVal val="#ppt_x-#ppt_w*1.125000"/>
                                              </p:val>
                                            </p:tav>
                                            <p:tav tm="100000">
                                              <p:val>
                                                <p:strVal val="#ppt_x"/>
                                              </p:val>
                                            </p:tav>
                                          </p:tavLst>
                                        </p:anim>
                                        <p:animEffect transition="in" filter="wipe(right)">
                                          <p:cBhvr>
                                            <p:cTn id="87" dur="500"/>
                                            <p:tgtEl>
                                              <p:spTgt spid="5"/>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p:tgtEl>
                                              <p:spTgt spid="7"/>
                                            </p:tgtEl>
                                            <p:attrNameLst>
                                              <p:attrName>ppt_x</p:attrName>
                                            </p:attrNameLst>
                                          </p:cBhvr>
                                          <p:tavLst>
                                            <p:tav tm="0">
                                              <p:val>
                                                <p:strVal val="#ppt_x-#ppt_w*1.125000"/>
                                              </p:val>
                                            </p:tav>
                                            <p:tav tm="100000">
                                              <p:val>
                                                <p:strVal val="#ppt_x"/>
                                              </p:val>
                                            </p:tav>
                                          </p:tavLst>
                                        </p:anim>
                                        <p:animEffect transition="in" filter="wipe(right)">
                                          <p:cBhvr>
                                            <p:cTn id="91" dur="500"/>
                                            <p:tgtEl>
                                              <p:spTgt spid="7"/>
                                            </p:tgtEl>
                                          </p:cBhvr>
                                        </p:animEffect>
                                      </p:childTnLst>
                                    </p:cTn>
                                  </p:par>
                                </p:childTnLst>
                              </p:cTn>
                            </p:par>
                            <p:par>
                              <p:cTn id="92" fill="hold">
                                <p:stCondLst>
                                  <p:cond delay="2000"/>
                                </p:stCondLst>
                                <p:childTnLst>
                                  <p:par>
                                    <p:cTn id="93" presetID="18" presetClass="entr" presetSubtype="3"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strips(upRight)">
                                          <p:cBhvr>
                                            <p:cTn id="95" dur="500"/>
                                            <p:tgtEl>
                                              <p:spTgt spid="27"/>
                                            </p:tgtEl>
                                          </p:cBhvr>
                                        </p:animEffect>
                                      </p:childTnLst>
                                    </p:cTn>
                                  </p:par>
                                </p:childTnLst>
                              </p:cTn>
                            </p:par>
                            <p:par>
                              <p:cTn id="96" fill="hold">
                                <p:stCondLst>
                                  <p:cond delay="2500"/>
                                </p:stCondLst>
                                <p:childTnLst>
                                  <p:par>
                                    <p:cTn id="97" presetID="22" presetClass="entr" presetSubtype="8"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7"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33491" y="260648"/>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结束语</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32964" y="3446623"/>
            <a:ext cx="1569660"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新的机遇挑战</a:t>
            </a:r>
          </a:p>
        </p:txBody>
      </p:sp>
      <p:grpSp>
        <p:nvGrpSpPr>
          <p:cNvPr id="5" name="组合 4"/>
          <p:cNvGrpSpPr/>
          <p:nvPr/>
        </p:nvGrpSpPr>
        <p:grpSpPr>
          <a:xfrm>
            <a:off x="3623706" y="4067918"/>
            <a:ext cx="673681" cy="673681"/>
            <a:chOff x="304800" y="673100"/>
            <a:chExt cx="4000500" cy="4000500"/>
          </a:xfrm>
          <a:effectLst>
            <a:outerShdw blurRad="317500" dist="1905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175084" y="3785465"/>
            <a:ext cx="362556" cy="362556"/>
            <a:chOff x="304800" y="673100"/>
            <a:chExt cx="4000500" cy="4000500"/>
          </a:xfrm>
          <a:effectLst>
            <a:outerShdw blurRad="381000" dist="152400" dir="8100000" algn="tr" rotWithShape="0">
              <a:prstClr val="black">
                <a:alpha val="7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624542" y="4290672"/>
            <a:ext cx="578488" cy="57848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405072" y="4001784"/>
            <a:ext cx="362556" cy="362556"/>
            <a:chOff x="304800" y="673100"/>
            <a:chExt cx="4000500" cy="4000500"/>
          </a:xfrm>
          <a:effectLst>
            <a:outerShdw blurRad="381000" dist="152400" dir="8100000" algn="tr" rotWithShape="0">
              <a:prstClr val="black">
                <a:alpha val="7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999630" y="4315596"/>
            <a:ext cx="481340" cy="481340"/>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455396" y="4364340"/>
            <a:ext cx="362556" cy="362556"/>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875994" y="3824194"/>
            <a:ext cx="578488" cy="57848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822420" y="3785465"/>
            <a:ext cx="474967" cy="474967"/>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288948" y="3801291"/>
            <a:ext cx="638779" cy="638779"/>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5377507" y="4365104"/>
            <a:ext cx="1569660"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新市场新秩序</a:t>
            </a:r>
          </a:p>
        </p:txBody>
      </p:sp>
      <p:grpSp>
        <p:nvGrpSpPr>
          <p:cNvPr id="33" name="组合 32"/>
          <p:cNvGrpSpPr/>
          <p:nvPr/>
        </p:nvGrpSpPr>
        <p:grpSpPr>
          <a:xfrm>
            <a:off x="6576034" y="4986399"/>
            <a:ext cx="673681" cy="673681"/>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5127412" y="4703946"/>
            <a:ext cx="362556" cy="362556"/>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5576870" y="5209153"/>
            <a:ext cx="578488" cy="57848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6357400" y="4920265"/>
            <a:ext cx="362556" cy="362556"/>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5951958" y="5234077"/>
            <a:ext cx="481340" cy="481340"/>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407724" y="5282821"/>
            <a:ext cx="362556" cy="36255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828322" y="4742675"/>
            <a:ext cx="578488" cy="578488"/>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6774748" y="4703946"/>
            <a:ext cx="474967" cy="474967"/>
            <a:chOff x="304800" y="673100"/>
            <a:chExt cx="4000500" cy="4000500"/>
          </a:xfrm>
          <a:effectLst>
            <a:outerShdw blurRad="381000" dist="152400" dir="8100000" algn="tr" rotWithShape="0">
              <a:prstClr val="black">
                <a:alpha val="7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5241276" y="4719772"/>
            <a:ext cx="638779" cy="638779"/>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8559407" y="3356992"/>
            <a:ext cx="1107996"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共创辉煌</a:t>
            </a:r>
            <a:endParaRPr lang="en-US" altLang="zh-CN" b="1" dirty="0">
              <a:solidFill>
                <a:srgbClr val="C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9528362" y="3978287"/>
            <a:ext cx="673681" cy="673681"/>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079740" y="3695834"/>
            <a:ext cx="362556" cy="362556"/>
            <a:chOff x="304800" y="673100"/>
            <a:chExt cx="4000500" cy="4000500"/>
          </a:xfrm>
          <a:effectLst>
            <a:outerShdw blurRad="381000" dist="152400" dir="8100000" algn="tr" rotWithShape="0">
              <a:prstClr val="black">
                <a:alpha val="7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8529198" y="4201041"/>
            <a:ext cx="578488" cy="57848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9309728" y="3912153"/>
            <a:ext cx="362556" cy="362556"/>
            <a:chOff x="304800" y="673100"/>
            <a:chExt cx="4000500" cy="4000500"/>
          </a:xfrm>
          <a:effectLst>
            <a:outerShdw blurRad="381000" dist="152400" dir="8100000" algn="tr" rotWithShape="0">
              <a:prstClr val="black">
                <a:alpha val="7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8904286" y="4225965"/>
            <a:ext cx="481340" cy="481340"/>
            <a:chOff x="304800" y="673100"/>
            <a:chExt cx="4000500" cy="4000500"/>
          </a:xfrm>
          <a:effectLst>
            <a:outerShdw blurRad="317500" dist="1905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9360052" y="4274709"/>
            <a:ext cx="362556" cy="362556"/>
            <a:chOff x="304800" y="673100"/>
            <a:chExt cx="4000500" cy="4000500"/>
          </a:xfrm>
          <a:effectLst>
            <a:outerShdw blurRad="381000" dist="152400" dir="8100000" algn="tr" rotWithShape="0">
              <a:prstClr val="black">
                <a:alpha val="7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8780650" y="3734563"/>
            <a:ext cx="578488" cy="578488"/>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9727076" y="3695834"/>
            <a:ext cx="474967" cy="474967"/>
            <a:chOff x="304800" y="673100"/>
            <a:chExt cx="4000500" cy="4000500"/>
          </a:xfrm>
          <a:effectLst>
            <a:outerShdw blurRad="381000" dist="152400" dir="8100000" algn="tr" rotWithShape="0">
              <a:prstClr val="black">
                <a:alpha val="7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8193604" y="3711660"/>
            <a:ext cx="638779" cy="638779"/>
            <a:chOff x="304800" y="673100"/>
            <a:chExt cx="4000500" cy="4000500"/>
          </a:xfrm>
          <a:effectLst>
            <a:outerShdw blurRad="317500" dist="1905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12"/>
          <p:cNvSpPr/>
          <p:nvPr/>
        </p:nvSpPr>
        <p:spPr bwMode="auto">
          <a:xfrm>
            <a:off x="1561083" y="12884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89" name="Freeform 12"/>
          <p:cNvSpPr/>
          <p:nvPr/>
        </p:nvSpPr>
        <p:spPr bwMode="auto">
          <a:xfrm flipH="1" flipV="1">
            <a:off x="10202043" y="2322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90" name="TextBox 89"/>
          <p:cNvSpPr txBox="1"/>
          <p:nvPr/>
        </p:nvSpPr>
        <p:spPr>
          <a:xfrm>
            <a:off x="2065139" y="1602631"/>
            <a:ext cx="849694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怀着对教育的梦想，我捧着一颗火热的心踏上了神圣的讲台。学期已</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新的学期即将来临，半年里我体会到了做老师的艰辛和快乐，我把的青春倾注于我所钟爱的教育事业上，倾注于每学生身上。学期的工作结束，收获不少，下面我对上学期的工作作一总结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为新学期的工作确立新的。</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cxnSp>
        <p:nvCxnSpPr>
          <p:cNvPr id="91" name="直接连接符 90"/>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42" presetClass="path" presetSubtype="0" fill="hold" nodeType="withEffect" p14:presetBounceEnd="36000">
                                      <p:stCondLst>
                                        <p:cond delay="0"/>
                                      </p:stCondLst>
                                      <p:childTnLst>
                                        <p:animMotion origin="layout" path="M -2.77778E-7 -1.60494E-6 L 0.16788 0.62624 " pathEditMode="relative" rAng="0" ptsTypes="AA" p14:bounceEnd="36000">
                                          <p:cBhvr>
                                            <p:cTn id="66" dur="500" spd="-100000" fill="hold"/>
                                            <p:tgtEl>
                                              <p:spTgt spid="5"/>
                                            </p:tgtEl>
                                            <p:attrNameLst>
                                              <p:attrName>ppt_x</p:attrName>
                                              <p:attrName>ppt_y</p:attrName>
                                            </p:attrNameLst>
                                          </p:cBhvr>
                                          <p:rCtr x="8385" y="31296"/>
                                        </p:animMotion>
                                      </p:childTnLst>
                                    </p:cTn>
                                  </p:par>
                                  <p:par>
                                    <p:cTn id="67" presetID="42" presetClass="path" presetSubtype="0" fill="hold" nodeType="withEffect" p14:presetBounceEnd="36000">
                                      <p:stCondLst>
                                        <p:cond delay="0"/>
                                      </p:stCondLst>
                                      <p:childTnLst>
                                        <p:animMotion origin="layout" path="M 1.38889E-6 -2.96296E-6 L -0.24583 0.48704 " pathEditMode="relative" rAng="0" ptsTypes="AA" p14:bounceEnd="36000">
                                          <p:cBhvr>
                                            <p:cTn id="68" dur="500" spd="-100000" fill="hold"/>
                                            <p:tgtEl>
                                              <p:spTgt spid="8"/>
                                            </p:tgtEl>
                                            <p:attrNameLst>
                                              <p:attrName>ppt_x</p:attrName>
                                              <p:attrName>ppt_y</p:attrName>
                                            </p:attrNameLst>
                                          </p:cBhvr>
                                          <p:rCtr x="-12292" y="24352"/>
                                        </p:animMotion>
                                      </p:childTnLst>
                                    </p:cTn>
                                  </p:par>
                                  <p:par>
                                    <p:cTn id="69" presetID="42" presetClass="path" presetSubtype="0" fill="hold" nodeType="withEffect" p14:presetBounceEnd="36000">
                                      <p:stCondLst>
                                        <p:cond delay="0"/>
                                      </p:stCondLst>
                                      <p:childTnLst>
                                        <p:animMotion origin="layout" path="M 3.88889E-6 3.20988E-6 L -0.13125 0.61296 " pathEditMode="relative" rAng="0" ptsTypes="AA" p14:bounceEnd="36000">
                                          <p:cBhvr>
                                            <p:cTn id="70" dur="500" spd="-100000" fill="hold"/>
                                            <p:tgtEl>
                                              <p:spTgt spid="11"/>
                                            </p:tgtEl>
                                            <p:attrNameLst>
                                              <p:attrName>ppt_x</p:attrName>
                                              <p:attrName>ppt_y</p:attrName>
                                            </p:attrNameLst>
                                          </p:cBhvr>
                                          <p:rCtr x="-6562" y="30648"/>
                                        </p:animMotion>
                                      </p:childTnLst>
                                    </p:cTn>
                                  </p:par>
                                  <p:par>
                                    <p:cTn id="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72" dur="500" spd="-100000" fill="hold"/>
                                            <p:tgtEl>
                                              <p:spTgt spid="14"/>
                                            </p:tgtEl>
                                            <p:attrNameLst>
                                              <p:attrName>ppt_x</p:attrName>
                                              <p:attrName>ppt_y</p:attrName>
                                            </p:attrNameLst>
                                          </p:cBhvr>
                                          <p:rCtr x="4045" y="29167"/>
                                        </p:animMotion>
                                      </p:childTnLst>
                                    </p:cTn>
                                  </p:par>
                                  <p:par>
                                    <p:cTn id="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74" dur="500" spd="-100000" fill="hold"/>
                                            <p:tgtEl>
                                              <p:spTgt spid="17"/>
                                            </p:tgtEl>
                                            <p:attrNameLst>
                                              <p:attrName>ppt_x</p:attrName>
                                              <p:attrName>ppt_y</p:attrName>
                                            </p:attrNameLst>
                                          </p:cBhvr>
                                          <p:rCtr x="2309" y="28889"/>
                                        </p:animMotion>
                                      </p:childTnLst>
                                    </p:cTn>
                                  </p:par>
                                  <p:par>
                                    <p:cTn id="75" presetID="42" presetClass="path" presetSubtype="0" fill="hold" nodeType="withEffect" p14:presetBounceEnd="36000">
                                      <p:stCondLst>
                                        <p:cond delay="0"/>
                                      </p:stCondLst>
                                      <p:childTnLst>
                                        <p:animMotion origin="layout" path="M 2.5E-6 -1.11111E-6 L -0.05191 0.61512 " pathEditMode="relative" rAng="0" ptsTypes="AA" p14:bounceEnd="36000">
                                          <p:cBhvr>
                                            <p:cTn id="76" dur="500" spd="-100000" fill="hold"/>
                                            <p:tgtEl>
                                              <p:spTgt spid="20"/>
                                            </p:tgtEl>
                                            <p:attrNameLst>
                                              <p:attrName>ppt_x</p:attrName>
                                              <p:attrName>ppt_y</p:attrName>
                                            </p:attrNameLst>
                                          </p:cBhvr>
                                          <p:rCtr x="-2604" y="30741"/>
                                        </p:animMotion>
                                      </p:childTnLst>
                                    </p:cTn>
                                  </p:par>
                                  <p:par>
                                    <p:cTn id="77" presetID="42" presetClass="path" presetSubtype="0" fill="hold" nodeType="withEffect" p14:presetBounceEnd="36000">
                                      <p:stCondLst>
                                        <p:cond delay="0"/>
                                      </p:stCondLst>
                                      <p:childTnLst>
                                        <p:animMotion origin="layout" path="M -3.88889E-6 -3.7037E-6 L -0.1375 0.75 " pathEditMode="relative" rAng="0" ptsTypes="AA" p14:bounceEnd="36000">
                                          <p:cBhvr>
                                            <p:cTn id="78" dur="500" spd="-100000" fill="hold"/>
                                            <p:tgtEl>
                                              <p:spTgt spid="23"/>
                                            </p:tgtEl>
                                            <p:attrNameLst>
                                              <p:attrName>ppt_x</p:attrName>
                                              <p:attrName>ppt_y</p:attrName>
                                            </p:attrNameLst>
                                          </p:cBhvr>
                                          <p:rCtr x="-6875" y="37500"/>
                                        </p:animMotion>
                                      </p:childTnLst>
                                    </p:cTn>
                                  </p:par>
                                  <p:par>
                                    <p:cTn id="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80" dur="500" spd="-100000" fill="hold"/>
                                            <p:tgtEl>
                                              <p:spTgt spid="26"/>
                                            </p:tgtEl>
                                            <p:attrNameLst>
                                              <p:attrName>ppt_x</p:attrName>
                                              <p:attrName>ppt_y</p:attrName>
                                            </p:attrNameLst>
                                          </p:cBhvr>
                                          <p:rCtr x="3854" y="34537"/>
                                        </p:animMotion>
                                      </p:childTnLst>
                                    </p:cTn>
                                  </p:par>
                                  <p:par>
                                    <p:cTn id="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82" dur="500" spd="-100000" fill="hold"/>
                                            <p:tgtEl>
                                              <p:spTgt spid="29"/>
                                            </p:tgtEl>
                                            <p:attrNameLst>
                                              <p:attrName>ppt_x</p:attrName>
                                              <p:attrName>ppt_y</p:attrName>
                                            </p:attrNameLst>
                                          </p:cBhvr>
                                          <p:rCtr x="-8194" y="34506"/>
                                        </p:animMotion>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anim calcmode="lin" valueType="num">
                                          <p:cBhvr>
                                            <p:cTn id="87" dur="500" fill="hold"/>
                                            <p:tgtEl>
                                              <p:spTgt spid="32"/>
                                            </p:tgtEl>
                                            <p:attrNameLst>
                                              <p:attrName>ppt_x</p:attrName>
                                            </p:attrNameLst>
                                          </p:cBhvr>
                                          <p:tavLst>
                                            <p:tav tm="0">
                                              <p:val>
                                                <p:strVal val="#ppt_x"/>
                                              </p:val>
                                            </p:tav>
                                            <p:tav tm="100000">
                                              <p:val>
                                                <p:strVal val="#ppt_x"/>
                                              </p:val>
                                            </p:tav>
                                          </p:tavLst>
                                        </p:anim>
                                        <p:anim calcmode="lin" valueType="num">
                                          <p:cBhvr>
                                            <p:cTn id="88" dur="5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p:cTn id="122" dur="500" fill="hold"/>
                                            <p:tgtEl>
                                              <p:spTgt spid="51"/>
                                            </p:tgtEl>
                                            <p:attrNameLst>
                                              <p:attrName>ppt_w</p:attrName>
                                            </p:attrNameLst>
                                          </p:cBhvr>
                                          <p:tavLst>
                                            <p:tav tm="0">
                                              <p:val>
                                                <p:fltVal val="0"/>
                                              </p:val>
                                            </p:tav>
                                            <p:tav tm="100000">
                                              <p:val>
                                                <p:strVal val="#ppt_w"/>
                                              </p:val>
                                            </p:tav>
                                          </p:tavLst>
                                        </p:anim>
                                        <p:anim calcmode="lin" valueType="num">
                                          <p:cBhvr>
                                            <p:cTn id="123" dur="500" fill="hold"/>
                                            <p:tgtEl>
                                              <p:spTgt spid="51"/>
                                            </p:tgtEl>
                                            <p:attrNameLst>
                                              <p:attrName>ppt_h</p:attrName>
                                            </p:attrNameLst>
                                          </p:cBhvr>
                                          <p:tavLst>
                                            <p:tav tm="0">
                                              <p:val>
                                                <p:fltVal val="0"/>
                                              </p:val>
                                            </p:tav>
                                            <p:tav tm="100000">
                                              <p:val>
                                                <p:strVal val="#ppt_h"/>
                                              </p:val>
                                            </p:tav>
                                          </p:tavLst>
                                        </p:anim>
                                        <p:animEffect transition="in" filter="fade">
                                          <p:cBhvr>
                                            <p:cTn id="124" dur="500"/>
                                            <p:tgtEl>
                                              <p:spTgt spid="51"/>
                                            </p:tgtEl>
                                          </p:cBhvr>
                                        </p:animEffect>
                                      </p:childTnLst>
                                    </p:cTn>
                                  </p:par>
                                  <p:par>
                                    <p:cTn id="125" presetID="53" presetClass="entr" presetSubtype="16"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par>
                                    <p:cTn id="130" presetID="53" presetClass="entr" presetSubtype="16"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6" dur="500" spd="-100000" fill="hold"/>
                                            <p:tgtEl>
                                              <p:spTgt spid="33"/>
                                            </p:tgtEl>
                                            <p:attrNameLst>
                                              <p:attrName>ppt_x</p:attrName>
                                              <p:attrName>ppt_y</p:attrName>
                                            </p:attrNameLst>
                                          </p:cBhvr>
                                          <p:rCtr x="8385" y="31296"/>
                                        </p:animMotion>
                                      </p:childTnLst>
                                    </p:cTn>
                                  </p:par>
                                  <p:par>
                                    <p:cTn id="137"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8" dur="500" spd="-100000" fill="hold"/>
                                            <p:tgtEl>
                                              <p:spTgt spid="36"/>
                                            </p:tgtEl>
                                            <p:attrNameLst>
                                              <p:attrName>ppt_x</p:attrName>
                                              <p:attrName>ppt_y</p:attrName>
                                            </p:attrNameLst>
                                          </p:cBhvr>
                                          <p:rCtr x="-12292" y="24352"/>
                                        </p:animMotion>
                                      </p:childTnLst>
                                    </p:cTn>
                                  </p:par>
                                  <p:par>
                                    <p:cTn id="139" presetID="42" presetClass="path" presetSubtype="0" fill="hold" nodeType="withEffect" p14:presetBounceEnd="36000">
                                      <p:stCondLst>
                                        <p:cond delay="0"/>
                                      </p:stCondLst>
                                      <p:childTnLst>
                                        <p:animMotion origin="layout" path="M 3.88889E-6 3.20988E-6 L -0.13125 0.61296 " pathEditMode="relative" rAng="0" ptsTypes="AA" p14:bounceEnd="36000">
                                          <p:cBhvr>
                                            <p:cTn id="140" dur="500" spd="-100000" fill="hold"/>
                                            <p:tgtEl>
                                              <p:spTgt spid="39"/>
                                            </p:tgtEl>
                                            <p:attrNameLst>
                                              <p:attrName>ppt_x</p:attrName>
                                              <p:attrName>ppt_y</p:attrName>
                                            </p:attrNameLst>
                                          </p:cBhvr>
                                          <p:rCtr x="-6562" y="30648"/>
                                        </p:animMotion>
                                      </p:childTnLst>
                                    </p:cTn>
                                  </p:par>
                                  <p:par>
                                    <p:cTn id="141"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2" dur="500" spd="-100000" fill="hold"/>
                                            <p:tgtEl>
                                              <p:spTgt spid="42"/>
                                            </p:tgtEl>
                                            <p:attrNameLst>
                                              <p:attrName>ppt_x</p:attrName>
                                              <p:attrName>ppt_y</p:attrName>
                                            </p:attrNameLst>
                                          </p:cBhvr>
                                          <p:rCtr x="4045" y="29167"/>
                                        </p:animMotion>
                                      </p:childTnLst>
                                    </p:cTn>
                                  </p:par>
                                  <p:par>
                                    <p:cTn id="143"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4" dur="500" spd="-100000" fill="hold"/>
                                            <p:tgtEl>
                                              <p:spTgt spid="45"/>
                                            </p:tgtEl>
                                            <p:attrNameLst>
                                              <p:attrName>ppt_x</p:attrName>
                                              <p:attrName>ppt_y</p:attrName>
                                            </p:attrNameLst>
                                          </p:cBhvr>
                                          <p:rCtr x="2309" y="28889"/>
                                        </p:animMotion>
                                      </p:childTnLst>
                                    </p:cTn>
                                  </p:par>
                                  <p:par>
                                    <p:cTn id="145" presetID="42" presetClass="path" presetSubtype="0" fill="hold" nodeType="withEffect" p14:presetBounceEnd="36000">
                                      <p:stCondLst>
                                        <p:cond delay="0"/>
                                      </p:stCondLst>
                                      <p:childTnLst>
                                        <p:animMotion origin="layout" path="M 2.5E-6 -1.11111E-6 L -0.05191 0.61512 " pathEditMode="relative" rAng="0" ptsTypes="AA" p14:bounceEnd="36000">
                                          <p:cBhvr>
                                            <p:cTn id="146" dur="500" spd="-100000" fill="hold"/>
                                            <p:tgtEl>
                                              <p:spTgt spid="48"/>
                                            </p:tgtEl>
                                            <p:attrNameLst>
                                              <p:attrName>ppt_x</p:attrName>
                                              <p:attrName>ppt_y</p:attrName>
                                            </p:attrNameLst>
                                          </p:cBhvr>
                                          <p:rCtr x="-2604" y="30741"/>
                                        </p:animMotion>
                                      </p:childTnLst>
                                    </p:cTn>
                                  </p:par>
                                  <p:par>
                                    <p:cTn id="147" presetID="42" presetClass="path" presetSubtype="0" fill="hold" nodeType="withEffect" p14:presetBounceEnd="36000">
                                      <p:stCondLst>
                                        <p:cond delay="0"/>
                                      </p:stCondLst>
                                      <p:childTnLst>
                                        <p:animMotion origin="layout" path="M -3.88889E-6 -3.7037E-6 L -0.1375 0.75 " pathEditMode="relative" rAng="0" ptsTypes="AA" p14:bounceEnd="36000">
                                          <p:cBhvr>
                                            <p:cTn id="148" dur="500" spd="-100000" fill="hold"/>
                                            <p:tgtEl>
                                              <p:spTgt spid="51"/>
                                            </p:tgtEl>
                                            <p:attrNameLst>
                                              <p:attrName>ppt_x</p:attrName>
                                              <p:attrName>ppt_y</p:attrName>
                                            </p:attrNameLst>
                                          </p:cBhvr>
                                          <p:rCtr x="-6875" y="37500"/>
                                        </p:animMotion>
                                      </p:childTnLst>
                                    </p:cTn>
                                  </p:par>
                                  <p:par>
                                    <p:cTn id="149" presetID="42" presetClass="path" presetSubtype="0" fill="hold" nodeType="withEffect" p14:presetBounceEnd="36000">
                                      <p:stCondLst>
                                        <p:cond delay="0"/>
                                      </p:stCondLst>
                                      <p:childTnLst>
                                        <p:animMotion origin="layout" path="M -4.44444E-6 -4.07407E-6 L 0.07709 0.69074 " pathEditMode="relative" rAng="0" ptsTypes="AA" p14:bounceEnd="36000">
                                          <p:cBhvr>
                                            <p:cTn id="150" dur="500" spd="-100000" fill="hold"/>
                                            <p:tgtEl>
                                              <p:spTgt spid="54"/>
                                            </p:tgtEl>
                                            <p:attrNameLst>
                                              <p:attrName>ppt_x</p:attrName>
                                              <p:attrName>ppt_y</p:attrName>
                                            </p:attrNameLst>
                                          </p:cBhvr>
                                          <p:rCtr x="3854" y="34537"/>
                                        </p:animMotion>
                                      </p:childTnLst>
                                    </p:cTn>
                                  </p:par>
                                  <p:par>
                                    <p:cTn id="151"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2" dur="500" spd="-100000" fill="hold"/>
                                            <p:tgtEl>
                                              <p:spTgt spid="57"/>
                                            </p:tgtEl>
                                            <p:attrNameLst>
                                              <p:attrName>ppt_x</p:attrName>
                                              <p:attrName>ppt_y</p:attrName>
                                            </p:attrNameLst>
                                          </p:cBhvr>
                                          <p:rCtr x="-8194" y="34506"/>
                                        </p:animMotion>
                                      </p:childTnLst>
                                    </p:cTn>
                                  </p:par>
                                </p:childTnLst>
                              </p:cTn>
                            </p:par>
                            <p:par>
                              <p:cTn id="153" fill="hold">
                                <p:stCondLst>
                                  <p:cond delay="2500"/>
                                </p:stCondLst>
                                <p:childTnLst>
                                  <p:par>
                                    <p:cTn id="154" presetID="42" presetClass="entr" presetSubtype="0" fill="hold" grpId="0" nodeType="after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500"/>
                                            <p:tgtEl>
                                              <p:spTgt spid="60"/>
                                            </p:tgtEl>
                                          </p:cBhvr>
                                        </p:animEffect>
                                        <p:anim calcmode="lin" valueType="num">
                                          <p:cBhvr>
                                            <p:cTn id="157" dur="500" fill="hold"/>
                                            <p:tgtEl>
                                              <p:spTgt spid="60"/>
                                            </p:tgtEl>
                                            <p:attrNameLst>
                                              <p:attrName>ppt_x</p:attrName>
                                            </p:attrNameLst>
                                          </p:cBhvr>
                                          <p:tavLst>
                                            <p:tav tm="0">
                                              <p:val>
                                                <p:strVal val="#ppt_x"/>
                                              </p:val>
                                            </p:tav>
                                            <p:tav tm="100000">
                                              <p:val>
                                                <p:strVal val="#ppt_x"/>
                                              </p:val>
                                            </p:tav>
                                          </p:tavLst>
                                        </p:anim>
                                        <p:anim calcmode="lin" valueType="num">
                                          <p:cBhvr>
                                            <p:cTn id="158" dur="500" fill="hold"/>
                                            <p:tgtEl>
                                              <p:spTgt spid="60"/>
                                            </p:tgtEl>
                                            <p:attrNameLst>
                                              <p:attrName>ppt_y</p:attrName>
                                            </p:attrNameLst>
                                          </p:cBhvr>
                                          <p:tavLst>
                                            <p:tav tm="0">
                                              <p:val>
                                                <p:strVal val="#ppt_y+.1"/>
                                              </p:val>
                                            </p:tav>
                                            <p:tav tm="100000">
                                              <p:val>
                                                <p:strVal val="#ppt_y"/>
                                              </p:val>
                                            </p:tav>
                                          </p:tavLst>
                                        </p:anim>
                                      </p:childTnLst>
                                    </p:cTn>
                                  </p:par>
                                </p:childTnLst>
                              </p:cTn>
                            </p:par>
                            <p:par>
                              <p:cTn id="159" fill="hold">
                                <p:stCondLst>
                                  <p:cond delay="3000"/>
                                </p:stCondLst>
                                <p:childTnLst>
                                  <p:par>
                                    <p:cTn id="160" presetID="53" presetClass="entr" presetSubtype="16" fill="hold" nodeType="after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p:cTn id="162" dur="500" fill="hold"/>
                                            <p:tgtEl>
                                              <p:spTgt spid="61"/>
                                            </p:tgtEl>
                                            <p:attrNameLst>
                                              <p:attrName>ppt_w</p:attrName>
                                            </p:attrNameLst>
                                          </p:cBhvr>
                                          <p:tavLst>
                                            <p:tav tm="0">
                                              <p:val>
                                                <p:fltVal val="0"/>
                                              </p:val>
                                            </p:tav>
                                            <p:tav tm="100000">
                                              <p:val>
                                                <p:strVal val="#ppt_w"/>
                                              </p:val>
                                            </p:tav>
                                          </p:tavLst>
                                        </p:anim>
                                        <p:anim calcmode="lin" valueType="num">
                                          <p:cBhvr>
                                            <p:cTn id="163" dur="500" fill="hold"/>
                                            <p:tgtEl>
                                              <p:spTgt spid="61"/>
                                            </p:tgtEl>
                                            <p:attrNameLst>
                                              <p:attrName>ppt_h</p:attrName>
                                            </p:attrNameLst>
                                          </p:cBhvr>
                                          <p:tavLst>
                                            <p:tav tm="0">
                                              <p:val>
                                                <p:fltVal val="0"/>
                                              </p:val>
                                            </p:tav>
                                            <p:tav tm="100000">
                                              <p:val>
                                                <p:strVal val="#ppt_h"/>
                                              </p:val>
                                            </p:tav>
                                          </p:tavLst>
                                        </p:anim>
                                        <p:animEffect transition="in" filter="fade">
                                          <p:cBhvr>
                                            <p:cTn id="164" dur="500"/>
                                            <p:tgtEl>
                                              <p:spTgt spid="61"/>
                                            </p:tgtEl>
                                          </p:cBhvr>
                                        </p:animEffect>
                                      </p:childTnLst>
                                    </p:cTn>
                                  </p:par>
                                  <p:par>
                                    <p:cTn id="165" presetID="53" presetClass="entr" presetSubtype="16" fill="hold" nodeType="with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p:cTn id="167" dur="500" fill="hold"/>
                                            <p:tgtEl>
                                              <p:spTgt spid="64"/>
                                            </p:tgtEl>
                                            <p:attrNameLst>
                                              <p:attrName>ppt_w</p:attrName>
                                            </p:attrNameLst>
                                          </p:cBhvr>
                                          <p:tavLst>
                                            <p:tav tm="0">
                                              <p:val>
                                                <p:fltVal val="0"/>
                                              </p:val>
                                            </p:tav>
                                            <p:tav tm="100000">
                                              <p:val>
                                                <p:strVal val="#ppt_w"/>
                                              </p:val>
                                            </p:tav>
                                          </p:tavLst>
                                        </p:anim>
                                        <p:anim calcmode="lin" valueType="num">
                                          <p:cBhvr>
                                            <p:cTn id="168" dur="500" fill="hold"/>
                                            <p:tgtEl>
                                              <p:spTgt spid="64"/>
                                            </p:tgtEl>
                                            <p:attrNameLst>
                                              <p:attrName>ppt_h</p:attrName>
                                            </p:attrNameLst>
                                          </p:cBhvr>
                                          <p:tavLst>
                                            <p:tav tm="0">
                                              <p:val>
                                                <p:fltVal val="0"/>
                                              </p:val>
                                            </p:tav>
                                            <p:tav tm="100000">
                                              <p:val>
                                                <p:strVal val="#ppt_h"/>
                                              </p:val>
                                            </p:tav>
                                          </p:tavLst>
                                        </p:anim>
                                        <p:animEffect transition="in" filter="fade">
                                          <p:cBhvr>
                                            <p:cTn id="169" dur="500"/>
                                            <p:tgtEl>
                                              <p:spTgt spid="64"/>
                                            </p:tgtEl>
                                          </p:cBhvr>
                                        </p:animEffect>
                                      </p:childTnLst>
                                    </p:cTn>
                                  </p:par>
                                  <p:par>
                                    <p:cTn id="170" presetID="53" presetClass="entr" presetSubtype="16"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par>
                                    <p:cTn id="175" presetID="53" presetClass="entr" presetSubtype="16" fill="hold" nodeType="withEffect">
                                      <p:stCondLst>
                                        <p:cond delay="0"/>
                                      </p:stCondLst>
                                      <p:childTnLst>
                                        <p:set>
                                          <p:cBhvr>
                                            <p:cTn id="176" dur="1" fill="hold">
                                              <p:stCondLst>
                                                <p:cond delay="0"/>
                                              </p:stCondLst>
                                            </p:cTn>
                                            <p:tgtEl>
                                              <p:spTgt spid="70"/>
                                            </p:tgtEl>
                                            <p:attrNameLst>
                                              <p:attrName>style.visibility</p:attrName>
                                            </p:attrNameLst>
                                          </p:cBhvr>
                                          <p:to>
                                            <p:strVal val="visible"/>
                                          </p:to>
                                        </p:set>
                                        <p:anim calcmode="lin" valueType="num">
                                          <p:cBhvr>
                                            <p:cTn id="177" dur="500" fill="hold"/>
                                            <p:tgtEl>
                                              <p:spTgt spid="70"/>
                                            </p:tgtEl>
                                            <p:attrNameLst>
                                              <p:attrName>ppt_w</p:attrName>
                                            </p:attrNameLst>
                                          </p:cBhvr>
                                          <p:tavLst>
                                            <p:tav tm="0">
                                              <p:val>
                                                <p:fltVal val="0"/>
                                              </p:val>
                                            </p:tav>
                                            <p:tav tm="100000">
                                              <p:val>
                                                <p:strVal val="#ppt_w"/>
                                              </p:val>
                                            </p:tav>
                                          </p:tavLst>
                                        </p:anim>
                                        <p:anim calcmode="lin" valueType="num">
                                          <p:cBhvr>
                                            <p:cTn id="178" dur="500" fill="hold"/>
                                            <p:tgtEl>
                                              <p:spTgt spid="70"/>
                                            </p:tgtEl>
                                            <p:attrNameLst>
                                              <p:attrName>ppt_h</p:attrName>
                                            </p:attrNameLst>
                                          </p:cBhvr>
                                          <p:tavLst>
                                            <p:tav tm="0">
                                              <p:val>
                                                <p:fltVal val="0"/>
                                              </p:val>
                                            </p:tav>
                                            <p:tav tm="100000">
                                              <p:val>
                                                <p:strVal val="#ppt_h"/>
                                              </p:val>
                                            </p:tav>
                                          </p:tavLst>
                                        </p:anim>
                                        <p:animEffect transition="in" filter="fade">
                                          <p:cBhvr>
                                            <p:cTn id="179" dur="500"/>
                                            <p:tgtEl>
                                              <p:spTgt spid="70"/>
                                            </p:tgtEl>
                                          </p:cBhvr>
                                        </p:animEffect>
                                      </p:childTnLst>
                                    </p:cTn>
                                  </p:par>
                                  <p:par>
                                    <p:cTn id="180" presetID="53" presetClass="entr" presetSubtype="16" fill="hold" nodeType="withEffect">
                                      <p:stCondLst>
                                        <p:cond delay="0"/>
                                      </p:stCondLst>
                                      <p:childTnLst>
                                        <p:set>
                                          <p:cBhvr>
                                            <p:cTn id="181" dur="1" fill="hold">
                                              <p:stCondLst>
                                                <p:cond delay="0"/>
                                              </p:stCondLst>
                                            </p:cTn>
                                            <p:tgtEl>
                                              <p:spTgt spid="73"/>
                                            </p:tgtEl>
                                            <p:attrNameLst>
                                              <p:attrName>style.visibility</p:attrName>
                                            </p:attrNameLst>
                                          </p:cBhvr>
                                          <p:to>
                                            <p:strVal val="visible"/>
                                          </p:to>
                                        </p:set>
                                        <p:anim calcmode="lin" valueType="num">
                                          <p:cBhvr>
                                            <p:cTn id="182" dur="500" fill="hold"/>
                                            <p:tgtEl>
                                              <p:spTgt spid="73"/>
                                            </p:tgtEl>
                                            <p:attrNameLst>
                                              <p:attrName>ppt_w</p:attrName>
                                            </p:attrNameLst>
                                          </p:cBhvr>
                                          <p:tavLst>
                                            <p:tav tm="0">
                                              <p:val>
                                                <p:fltVal val="0"/>
                                              </p:val>
                                            </p:tav>
                                            <p:tav tm="100000">
                                              <p:val>
                                                <p:strVal val="#ppt_w"/>
                                              </p:val>
                                            </p:tav>
                                          </p:tavLst>
                                        </p:anim>
                                        <p:anim calcmode="lin" valueType="num">
                                          <p:cBhvr>
                                            <p:cTn id="183" dur="500" fill="hold"/>
                                            <p:tgtEl>
                                              <p:spTgt spid="73"/>
                                            </p:tgtEl>
                                            <p:attrNameLst>
                                              <p:attrName>ppt_h</p:attrName>
                                            </p:attrNameLst>
                                          </p:cBhvr>
                                          <p:tavLst>
                                            <p:tav tm="0">
                                              <p:val>
                                                <p:fltVal val="0"/>
                                              </p:val>
                                            </p:tav>
                                            <p:tav tm="100000">
                                              <p:val>
                                                <p:strVal val="#ppt_h"/>
                                              </p:val>
                                            </p:tav>
                                          </p:tavLst>
                                        </p:anim>
                                        <p:animEffect transition="in" filter="fade">
                                          <p:cBhvr>
                                            <p:cTn id="184" dur="500"/>
                                            <p:tgtEl>
                                              <p:spTgt spid="73"/>
                                            </p:tgtEl>
                                          </p:cBhvr>
                                        </p:animEffect>
                                      </p:childTnLst>
                                    </p:cTn>
                                  </p:par>
                                  <p:par>
                                    <p:cTn id="185" presetID="53" presetClass="entr" presetSubtype="16"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p:cTn id="192" dur="500" fill="hold"/>
                                            <p:tgtEl>
                                              <p:spTgt spid="79"/>
                                            </p:tgtEl>
                                            <p:attrNameLst>
                                              <p:attrName>ppt_w</p:attrName>
                                            </p:attrNameLst>
                                          </p:cBhvr>
                                          <p:tavLst>
                                            <p:tav tm="0">
                                              <p:val>
                                                <p:fltVal val="0"/>
                                              </p:val>
                                            </p:tav>
                                            <p:tav tm="100000">
                                              <p:val>
                                                <p:strVal val="#ppt_w"/>
                                              </p:val>
                                            </p:tav>
                                          </p:tavLst>
                                        </p:anim>
                                        <p:anim calcmode="lin" valueType="num">
                                          <p:cBhvr>
                                            <p:cTn id="193" dur="500" fill="hold"/>
                                            <p:tgtEl>
                                              <p:spTgt spid="79"/>
                                            </p:tgtEl>
                                            <p:attrNameLst>
                                              <p:attrName>ppt_h</p:attrName>
                                            </p:attrNameLst>
                                          </p:cBhvr>
                                          <p:tavLst>
                                            <p:tav tm="0">
                                              <p:val>
                                                <p:fltVal val="0"/>
                                              </p:val>
                                            </p:tav>
                                            <p:tav tm="100000">
                                              <p:val>
                                                <p:strVal val="#ppt_h"/>
                                              </p:val>
                                            </p:tav>
                                          </p:tavLst>
                                        </p:anim>
                                        <p:animEffect transition="in" filter="fade">
                                          <p:cBhvr>
                                            <p:cTn id="194" dur="500"/>
                                            <p:tgtEl>
                                              <p:spTgt spid="79"/>
                                            </p:tgtEl>
                                          </p:cBhvr>
                                        </p:animEffect>
                                      </p:childTnLst>
                                    </p:cTn>
                                  </p:par>
                                  <p:par>
                                    <p:cTn id="195" presetID="53" presetClass="entr" presetSubtype="16" fill="hold" nodeType="withEffect">
                                      <p:stCondLst>
                                        <p:cond delay="0"/>
                                      </p:stCondLst>
                                      <p:childTnLst>
                                        <p:set>
                                          <p:cBhvr>
                                            <p:cTn id="196" dur="1" fill="hold">
                                              <p:stCondLst>
                                                <p:cond delay="0"/>
                                              </p:stCondLst>
                                            </p:cTn>
                                            <p:tgtEl>
                                              <p:spTgt spid="82"/>
                                            </p:tgtEl>
                                            <p:attrNameLst>
                                              <p:attrName>style.visibility</p:attrName>
                                            </p:attrNameLst>
                                          </p:cBhvr>
                                          <p:to>
                                            <p:strVal val="visible"/>
                                          </p:to>
                                        </p:set>
                                        <p:anim calcmode="lin" valueType="num">
                                          <p:cBhvr>
                                            <p:cTn id="197" dur="500" fill="hold"/>
                                            <p:tgtEl>
                                              <p:spTgt spid="82"/>
                                            </p:tgtEl>
                                            <p:attrNameLst>
                                              <p:attrName>ppt_w</p:attrName>
                                            </p:attrNameLst>
                                          </p:cBhvr>
                                          <p:tavLst>
                                            <p:tav tm="0">
                                              <p:val>
                                                <p:fltVal val="0"/>
                                              </p:val>
                                            </p:tav>
                                            <p:tav tm="100000">
                                              <p:val>
                                                <p:strVal val="#ppt_w"/>
                                              </p:val>
                                            </p:tav>
                                          </p:tavLst>
                                        </p:anim>
                                        <p:anim calcmode="lin" valueType="num">
                                          <p:cBhvr>
                                            <p:cTn id="198" dur="500" fill="hold"/>
                                            <p:tgtEl>
                                              <p:spTgt spid="82"/>
                                            </p:tgtEl>
                                            <p:attrNameLst>
                                              <p:attrName>ppt_h</p:attrName>
                                            </p:attrNameLst>
                                          </p:cBhvr>
                                          <p:tavLst>
                                            <p:tav tm="0">
                                              <p:val>
                                                <p:fltVal val="0"/>
                                              </p:val>
                                            </p:tav>
                                            <p:tav tm="100000">
                                              <p:val>
                                                <p:strVal val="#ppt_h"/>
                                              </p:val>
                                            </p:tav>
                                          </p:tavLst>
                                        </p:anim>
                                        <p:animEffect transition="in" filter="fade">
                                          <p:cBhvr>
                                            <p:cTn id="199" dur="500"/>
                                            <p:tgtEl>
                                              <p:spTgt spid="82"/>
                                            </p:tgtEl>
                                          </p:cBhvr>
                                        </p:animEffect>
                                      </p:childTnLst>
                                    </p:cTn>
                                  </p:par>
                                  <p:par>
                                    <p:cTn id="200" presetID="53" presetClass="entr" presetSubtype="16" fill="hold" nodeType="withEffect">
                                      <p:stCondLst>
                                        <p:cond delay="0"/>
                                      </p:stCondLst>
                                      <p:childTnLst>
                                        <p:set>
                                          <p:cBhvr>
                                            <p:cTn id="201" dur="1" fill="hold">
                                              <p:stCondLst>
                                                <p:cond delay="0"/>
                                              </p:stCondLst>
                                            </p:cTn>
                                            <p:tgtEl>
                                              <p:spTgt spid="85"/>
                                            </p:tgtEl>
                                            <p:attrNameLst>
                                              <p:attrName>style.visibility</p:attrName>
                                            </p:attrNameLst>
                                          </p:cBhvr>
                                          <p:to>
                                            <p:strVal val="visible"/>
                                          </p:to>
                                        </p:set>
                                        <p:anim calcmode="lin" valueType="num">
                                          <p:cBhvr>
                                            <p:cTn id="202" dur="500" fill="hold"/>
                                            <p:tgtEl>
                                              <p:spTgt spid="85"/>
                                            </p:tgtEl>
                                            <p:attrNameLst>
                                              <p:attrName>ppt_w</p:attrName>
                                            </p:attrNameLst>
                                          </p:cBhvr>
                                          <p:tavLst>
                                            <p:tav tm="0">
                                              <p:val>
                                                <p:fltVal val="0"/>
                                              </p:val>
                                            </p:tav>
                                            <p:tav tm="100000">
                                              <p:val>
                                                <p:strVal val="#ppt_w"/>
                                              </p:val>
                                            </p:tav>
                                          </p:tavLst>
                                        </p:anim>
                                        <p:anim calcmode="lin" valueType="num">
                                          <p:cBhvr>
                                            <p:cTn id="203" dur="500" fill="hold"/>
                                            <p:tgtEl>
                                              <p:spTgt spid="85"/>
                                            </p:tgtEl>
                                            <p:attrNameLst>
                                              <p:attrName>ppt_h</p:attrName>
                                            </p:attrNameLst>
                                          </p:cBhvr>
                                          <p:tavLst>
                                            <p:tav tm="0">
                                              <p:val>
                                                <p:fltVal val="0"/>
                                              </p:val>
                                            </p:tav>
                                            <p:tav tm="100000">
                                              <p:val>
                                                <p:strVal val="#ppt_h"/>
                                              </p:val>
                                            </p:tav>
                                          </p:tavLst>
                                        </p:anim>
                                        <p:animEffect transition="in" filter="fade">
                                          <p:cBhvr>
                                            <p:cTn id="204" dur="500"/>
                                            <p:tgtEl>
                                              <p:spTgt spid="85"/>
                                            </p:tgtEl>
                                          </p:cBhvr>
                                        </p:animEffect>
                                      </p:childTnLst>
                                    </p:cTn>
                                  </p:par>
                                  <p:par>
                                    <p:cTn id="205" presetID="42" presetClass="path" presetSubtype="0" fill="hold" nodeType="withEffect" p14:presetBounceEnd="36000">
                                      <p:stCondLst>
                                        <p:cond delay="0"/>
                                      </p:stCondLst>
                                      <p:childTnLst>
                                        <p:animMotion origin="layout" path="M -2.77778E-7 -1.60494E-6 L 0.16788 0.62624 " pathEditMode="relative" rAng="0" ptsTypes="AA" p14:bounceEnd="36000">
                                          <p:cBhvr>
                                            <p:cTn id="206" dur="500" spd="-100000" fill="hold"/>
                                            <p:tgtEl>
                                              <p:spTgt spid="61"/>
                                            </p:tgtEl>
                                            <p:attrNameLst>
                                              <p:attrName>ppt_x</p:attrName>
                                              <p:attrName>ppt_y</p:attrName>
                                            </p:attrNameLst>
                                          </p:cBhvr>
                                          <p:rCtr x="8385" y="31296"/>
                                        </p:animMotion>
                                      </p:childTnLst>
                                    </p:cTn>
                                  </p:par>
                                  <p:par>
                                    <p:cTn id="207" presetID="42" presetClass="path" presetSubtype="0" fill="hold" nodeType="withEffect" p14:presetBounceEnd="36000">
                                      <p:stCondLst>
                                        <p:cond delay="0"/>
                                      </p:stCondLst>
                                      <p:childTnLst>
                                        <p:animMotion origin="layout" path="M 1.38889E-6 -2.96296E-6 L -0.24583 0.48704 " pathEditMode="relative" rAng="0" ptsTypes="AA" p14:bounceEnd="36000">
                                          <p:cBhvr>
                                            <p:cTn id="208" dur="500" spd="-100000" fill="hold"/>
                                            <p:tgtEl>
                                              <p:spTgt spid="64"/>
                                            </p:tgtEl>
                                            <p:attrNameLst>
                                              <p:attrName>ppt_x</p:attrName>
                                              <p:attrName>ppt_y</p:attrName>
                                            </p:attrNameLst>
                                          </p:cBhvr>
                                          <p:rCtr x="-12292" y="24352"/>
                                        </p:animMotion>
                                      </p:childTnLst>
                                    </p:cTn>
                                  </p:par>
                                  <p:par>
                                    <p:cTn id="209"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0" dur="500" spd="-100000" fill="hold"/>
                                            <p:tgtEl>
                                              <p:spTgt spid="67"/>
                                            </p:tgtEl>
                                            <p:attrNameLst>
                                              <p:attrName>ppt_x</p:attrName>
                                              <p:attrName>ppt_y</p:attrName>
                                            </p:attrNameLst>
                                          </p:cBhvr>
                                          <p:rCtr x="-6562" y="30648"/>
                                        </p:animMotion>
                                      </p:childTnLst>
                                    </p:cTn>
                                  </p:par>
                                  <p:par>
                                    <p:cTn id="211"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2" dur="500" spd="-100000" fill="hold"/>
                                            <p:tgtEl>
                                              <p:spTgt spid="70"/>
                                            </p:tgtEl>
                                            <p:attrNameLst>
                                              <p:attrName>ppt_x</p:attrName>
                                              <p:attrName>ppt_y</p:attrName>
                                            </p:attrNameLst>
                                          </p:cBhvr>
                                          <p:rCtr x="4045" y="29167"/>
                                        </p:animMotion>
                                      </p:childTnLst>
                                    </p:cTn>
                                  </p:par>
                                  <p:par>
                                    <p:cTn id="213" presetID="42" presetClass="path" presetSubtype="0" fill="hold" nodeType="withEffect" p14:presetBounceEnd="36000">
                                      <p:stCondLst>
                                        <p:cond delay="0"/>
                                      </p:stCondLst>
                                      <p:childTnLst>
                                        <p:animMotion origin="layout" path="M -4.72222E-6 3.33333E-6 L 0.04619 0.57808 " pathEditMode="relative" rAng="0" ptsTypes="AA" p14:bounceEnd="36000">
                                          <p:cBhvr>
                                            <p:cTn id="214" dur="500" spd="-100000" fill="hold"/>
                                            <p:tgtEl>
                                              <p:spTgt spid="73"/>
                                            </p:tgtEl>
                                            <p:attrNameLst>
                                              <p:attrName>ppt_x</p:attrName>
                                              <p:attrName>ppt_y</p:attrName>
                                            </p:attrNameLst>
                                          </p:cBhvr>
                                          <p:rCtr x="2309" y="28889"/>
                                        </p:animMotion>
                                      </p:childTnLst>
                                    </p:cTn>
                                  </p:par>
                                  <p:par>
                                    <p:cTn id="215" presetID="42" presetClass="path" presetSubtype="0" fill="hold" nodeType="withEffect" p14:presetBounceEnd="36000">
                                      <p:stCondLst>
                                        <p:cond delay="0"/>
                                      </p:stCondLst>
                                      <p:childTnLst>
                                        <p:animMotion origin="layout" path="M 2.5E-6 -1.11111E-6 L -0.05191 0.61512 " pathEditMode="relative" rAng="0" ptsTypes="AA" p14:bounceEnd="36000">
                                          <p:cBhvr>
                                            <p:cTn id="216" dur="500" spd="-100000" fill="hold"/>
                                            <p:tgtEl>
                                              <p:spTgt spid="76"/>
                                            </p:tgtEl>
                                            <p:attrNameLst>
                                              <p:attrName>ppt_x</p:attrName>
                                              <p:attrName>ppt_y</p:attrName>
                                            </p:attrNameLst>
                                          </p:cBhvr>
                                          <p:rCtr x="-2604" y="30741"/>
                                        </p:animMotion>
                                      </p:childTnLst>
                                    </p:cTn>
                                  </p:par>
                                  <p:par>
                                    <p:cTn id="217" presetID="42" presetClass="path" presetSubtype="0" fill="hold" nodeType="withEffect" p14:presetBounceEnd="36000">
                                      <p:stCondLst>
                                        <p:cond delay="0"/>
                                      </p:stCondLst>
                                      <p:childTnLst>
                                        <p:animMotion origin="layout" path="M -3.88889E-6 -3.7037E-6 L -0.1375 0.75 " pathEditMode="relative" rAng="0" ptsTypes="AA" p14:bounceEnd="36000">
                                          <p:cBhvr>
                                            <p:cTn id="218" dur="500" spd="-100000" fill="hold"/>
                                            <p:tgtEl>
                                              <p:spTgt spid="79"/>
                                            </p:tgtEl>
                                            <p:attrNameLst>
                                              <p:attrName>ppt_x</p:attrName>
                                              <p:attrName>ppt_y</p:attrName>
                                            </p:attrNameLst>
                                          </p:cBhvr>
                                          <p:rCtr x="-6875" y="37500"/>
                                        </p:animMotion>
                                      </p:childTnLst>
                                    </p:cTn>
                                  </p:par>
                                  <p:par>
                                    <p:cTn id="219"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0" dur="500" spd="-100000" fill="hold"/>
                                            <p:tgtEl>
                                              <p:spTgt spid="82"/>
                                            </p:tgtEl>
                                            <p:attrNameLst>
                                              <p:attrName>ppt_x</p:attrName>
                                              <p:attrName>ppt_y</p:attrName>
                                            </p:attrNameLst>
                                          </p:cBhvr>
                                          <p:rCtr x="3854" y="34537"/>
                                        </p:animMotion>
                                      </p:childTnLst>
                                    </p:cTn>
                                  </p:par>
                                  <p:par>
                                    <p:cTn id="221"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2" dur="500" spd="-100000" fill="hold"/>
                                            <p:tgtEl>
                                              <p:spTgt spid="85"/>
                                            </p:tgtEl>
                                            <p:attrNameLst>
                                              <p:attrName>ppt_x</p:attrName>
                                              <p:attrName>ppt_y</p:attrName>
                                            </p:attrNameLst>
                                          </p:cBhvr>
                                          <p:rCtr x="-8194" y="34506"/>
                                        </p:animMotion>
                                      </p:childTnLst>
                                    </p:cTn>
                                  </p:par>
                                </p:childTnLst>
                              </p:cTn>
                            </p:par>
                            <p:par>
                              <p:cTn id="223" fill="hold">
                                <p:stCondLst>
                                  <p:cond delay="3500"/>
                                </p:stCondLst>
                                <p:childTnLst>
                                  <p:par>
                                    <p:cTn id="224" presetID="1" presetClass="entr" presetSubtype="0" fill="hold" grpId="0" nodeType="afterEffect">
                                      <p:stCondLst>
                                        <p:cond delay="0"/>
                                      </p:stCondLst>
                                      <p:childTnLst>
                                        <p:set>
                                          <p:cBhvr>
                                            <p:cTn id="225" dur="1" fill="hold">
                                              <p:stCondLst>
                                                <p:cond delay="0"/>
                                              </p:stCondLst>
                                            </p:cTn>
                                            <p:tgtEl>
                                              <p:spTgt spid="88"/>
                                            </p:tgtEl>
                                            <p:attrNameLst>
                                              <p:attrName>style.visibility</p:attrName>
                                            </p:attrNameLst>
                                          </p:cBhvr>
                                          <p:to>
                                            <p:strVal val="visible"/>
                                          </p:to>
                                        </p:set>
                                      </p:childTnLst>
                                    </p:cTn>
                                  </p:par>
                                  <p:par>
                                    <p:cTn id="226" presetID="35" presetClass="path" presetSubtype="0" accel="50000" decel="50000" fill="hold" grpId="1" nodeType="withEffect">
                                      <p:stCondLst>
                                        <p:cond delay="0"/>
                                      </p:stCondLst>
                                      <p:childTnLst>
                                        <p:animMotion origin="layout" path="M -3.56836E-6 -3.7037E-7 L 0.36686 0.15278 " pathEditMode="relative" rAng="0" ptsTypes="AA">
                                          <p:cBhvr>
                                            <p:cTn id="227" dur="500" spd="-99900" fill="hold"/>
                                            <p:tgtEl>
                                              <p:spTgt spid="88"/>
                                            </p:tgtEl>
                                            <p:attrNameLst>
                                              <p:attrName>ppt_x</p:attrName>
                                              <p:attrName>ppt_y</p:attrName>
                                            </p:attrNameLst>
                                          </p:cBhvr>
                                          <p:rCtr x="18343" y="7639"/>
                                        </p:animMotion>
                                      </p:childTnLst>
                                    </p:cTn>
                                  </p:par>
                                  <p:par>
                                    <p:cTn id="228" presetID="1" presetClass="entr" presetSubtype="0" fill="hold" grpId="0" nodeType="withEffect">
                                      <p:stCondLst>
                                        <p:cond delay="0"/>
                                      </p:stCondLst>
                                      <p:childTnLst>
                                        <p:set>
                                          <p:cBhvr>
                                            <p:cTn id="229" dur="1" fill="hold">
                                              <p:stCondLst>
                                                <p:cond delay="0"/>
                                              </p:stCondLst>
                                            </p:cTn>
                                            <p:tgtEl>
                                              <p:spTgt spid="89"/>
                                            </p:tgtEl>
                                            <p:attrNameLst>
                                              <p:attrName>style.visibility</p:attrName>
                                            </p:attrNameLst>
                                          </p:cBhvr>
                                          <p:to>
                                            <p:strVal val="visible"/>
                                          </p:to>
                                        </p:set>
                                      </p:childTnLst>
                                    </p:cTn>
                                  </p:par>
                                  <p:par>
                                    <p:cTn id="230" presetID="35" presetClass="path" presetSubtype="0" accel="50000" decel="50000" fill="hold" grpId="1" nodeType="withEffect">
                                      <p:stCondLst>
                                        <p:cond delay="0"/>
                                      </p:stCondLst>
                                      <p:childTnLst>
                                        <p:animMotion origin="layout" path="M 7.85742E-7 -3.33333E-6 L -0.39495 -0.11018 " pathEditMode="relative" rAng="0" ptsTypes="AA">
                                          <p:cBhvr>
                                            <p:cTn id="231" dur="500" spd="-99900" fill="hold"/>
                                            <p:tgtEl>
                                              <p:spTgt spid="89"/>
                                            </p:tgtEl>
                                            <p:attrNameLst>
                                              <p:attrName>ppt_x</p:attrName>
                                              <p:attrName>ppt_y</p:attrName>
                                            </p:attrNameLst>
                                          </p:cBhvr>
                                          <p:rCtr x="-19748" y="-5509"/>
                                        </p:animMotion>
                                      </p:childTnLst>
                                    </p:cTn>
                                  </p:par>
                                </p:childTnLst>
                              </p:cTn>
                            </p:par>
                            <p:par>
                              <p:cTn id="232" fill="hold">
                                <p:stCondLst>
                                  <p:cond delay="3500"/>
                                </p:stCondLst>
                                <p:childTnLst>
                                  <p:par>
                                    <p:cTn id="233" presetID="18" presetClass="entr" presetSubtype="3" fill="hold" grpId="0" nodeType="afterEffect">
                                      <p:stCondLst>
                                        <p:cond delay="0"/>
                                      </p:stCondLst>
                                      <p:childTnLst>
                                        <p:set>
                                          <p:cBhvr>
                                            <p:cTn id="234" dur="1" fill="hold">
                                              <p:stCondLst>
                                                <p:cond delay="0"/>
                                              </p:stCondLst>
                                            </p:cTn>
                                            <p:tgtEl>
                                              <p:spTgt spid="90"/>
                                            </p:tgtEl>
                                            <p:attrNameLst>
                                              <p:attrName>style.visibility</p:attrName>
                                            </p:attrNameLst>
                                          </p:cBhvr>
                                          <p:to>
                                            <p:strVal val="visible"/>
                                          </p:to>
                                        </p:set>
                                        <p:animEffect transition="in" filter="strips(upRight)">
                                          <p:cBhvr>
                                            <p:cTn id="235" dur="500"/>
                                            <p:tgtEl>
                                              <p:spTgt spid="90"/>
                                            </p:tgtEl>
                                          </p:cBhvr>
                                        </p:animEffect>
                                      </p:childTnLst>
                                    </p:cTn>
                                  </p:par>
                                </p:childTnLst>
                              </p:cTn>
                            </p:par>
                            <p:par>
                              <p:cTn id="236" fill="hold">
                                <p:stCondLst>
                                  <p:cond delay="4000"/>
                                </p:stCondLst>
                                <p:childTnLst>
                                  <p:par>
                                    <p:cTn id="237" presetID="22" presetClass="entr" presetSubtype="8" fill="hold" nodeType="afterEffect">
                                      <p:stCondLst>
                                        <p:cond delay="0"/>
                                      </p:stCondLst>
                                      <p:childTnLst>
                                        <p:set>
                                          <p:cBhvr>
                                            <p:cTn id="238" dur="1" fill="hold">
                                              <p:stCondLst>
                                                <p:cond delay="0"/>
                                              </p:stCondLst>
                                            </p:cTn>
                                            <p:tgtEl>
                                              <p:spTgt spid="91"/>
                                            </p:tgtEl>
                                            <p:attrNameLst>
                                              <p:attrName>style.visibility</p:attrName>
                                            </p:attrNameLst>
                                          </p:cBhvr>
                                          <p:to>
                                            <p:strVal val="visible"/>
                                          </p:to>
                                        </p:set>
                                        <p:animEffect transition="in" filter="wipe(left)">
                                          <p:cBhvr>
                                            <p:cTn id="23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32" grpId="0"/>
          <p:bldP spid="60" grpId="0"/>
          <p:bldP spid="88" grpId="0" animBg="1"/>
          <p:bldP spid="88" grpId="1" animBg="1"/>
          <p:bldP spid="89" grpId="0" animBg="1"/>
          <p:bldP spid="89" grpId="1" animBg="1"/>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42" presetClass="path" presetSubtype="0" fill="hold" nodeType="withEffect">
                                      <p:stCondLst>
                                        <p:cond delay="0"/>
                                      </p:stCondLst>
                                      <p:childTnLst>
                                        <p:animMotion origin="layout" path="M -2.77778E-7 -1.60494E-6 L 0.16788 0.62624 " pathEditMode="relative" rAng="0" ptsTypes="AA">
                                          <p:cBhvr>
                                            <p:cTn id="66" dur="500" spd="-100000" fill="hold"/>
                                            <p:tgtEl>
                                              <p:spTgt spid="5"/>
                                            </p:tgtEl>
                                            <p:attrNameLst>
                                              <p:attrName>ppt_x</p:attrName>
                                              <p:attrName>ppt_y</p:attrName>
                                            </p:attrNameLst>
                                          </p:cBhvr>
                                          <p:rCtr x="8385" y="31296"/>
                                        </p:animMotion>
                                      </p:childTnLst>
                                    </p:cTn>
                                  </p:par>
                                  <p:par>
                                    <p:cTn id="67" presetID="42" presetClass="path" presetSubtype="0" fill="hold" nodeType="withEffect">
                                      <p:stCondLst>
                                        <p:cond delay="0"/>
                                      </p:stCondLst>
                                      <p:childTnLst>
                                        <p:animMotion origin="layout" path="M 1.38889E-6 -2.96296E-6 L -0.24583 0.48704 " pathEditMode="relative" rAng="0" ptsTypes="AA">
                                          <p:cBhvr>
                                            <p:cTn id="68" dur="500" spd="-100000" fill="hold"/>
                                            <p:tgtEl>
                                              <p:spTgt spid="8"/>
                                            </p:tgtEl>
                                            <p:attrNameLst>
                                              <p:attrName>ppt_x</p:attrName>
                                              <p:attrName>ppt_y</p:attrName>
                                            </p:attrNameLst>
                                          </p:cBhvr>
                                          <p:rCtr x="-12292" y="24352"/>
                                        </p:animMotion>
                                      </p:childTnLst>
                                    </p:cTn>
                                  </p:par>
                                  <p:par>
                                    <p:cTn id="69" presetID="42" presetClass="path" presetSubtype="0" fill="hold" nodeType="withEffect">
                                      <p:stCondLst>
                                        <p:cond delay="0"/>
                                      </p:stCondLst>
                                      <p:childTnLst>
                                        <p:animMotion origin="layout" path="M 3.88889E-6 3.20988E-6 L -0.13125 0.61296 " pathEditMode="relative" rAng="0" ptsTypes="AA">
                                          <p:cBhvr>
                                            <p:cTn id="70" dur="500" spd="-100000" fill="hold"/>
                                            <p:tgtEl>
                                              <p:spTgt spid="11"/>
                                            </p:tgtEl>
                                            <p:attrNameLst>
                                              <p:attrName>ppt_x</p:attrName>
                                              <p:attrName>ppt_y</p:attrName>
                                            </p:attrNameLst>
                                          </p:cBhvr>
                                          <p:rCtr x="-6562" y="30648"/>
                                        </p:animMotion>
                                      </p:childTnLst>
                                    </p:cTn>
                                  </p:par>
                                  <p:par>
                                    <p:cTn id="71" presetID="42" presetClass="path" presetSubtype="0" fill="hold" nodeType="withEffect">
                                      <p:stCondLst>
                                        <p:cond delay="0"/>
                                      </p:stCondLst>
                                      <p:childTnLst>
                                        <p:animMotion origin="layout" path="M -3.61111E-6 -9.87654E-7 L 0.08091 0.58364 " pathEditMode="relative" rAng="0" ptsTypes="AA">
                                          <p:cBhvr>
                                            <p:cTn id="72" dur="500" spd="-100000" fill="hold"/>
                                            <p:tgtEl>
                                              <p:spTgt spid="14"/>
                                            </p:tgtEl>
                                            <p:attrNameLst>
                                              <p:attrName>ppt_x</p:attrName>
                                              <p:attrName>ppt_y</p:attrName>
                                            </p:attrNameLst>
                                          </p:cBhvr>
                                          <p:rCtr x="4045" y="29167"/>
                                        </p:animMotion>
                                      </p:childTnLst>
                                    </p:cTn>
                                  </p:par>
                                  <p:par>
                                    <p:cTn id="73" presetID="42" presetClass="path" presetSubtype="0" fill="hold" nodeType="withEffect">
                                      <p:stCondLst>
                                        <p:cond delay="0"/>
                                      </p:stCondLst>
                                      <p:childTnLst>
                                        <p:animMotion origin="layout" path="M -4.72222E-6 3.33333E-6 L 0.04619 0.57808 " pathEditMode="relative" rAng="0" ptsTypes="AA">
                                          <p:cBhvr>
                                            <p:cTn id="74" dur="500" spd="-100000" fill="hold"/>
                                            <p:tgtEl>
                                              <p:spTgt spid="17"/>
                                            </p:tgtEl>
                                            <p:attrNameLst>
                                              <p:attrName>ppt_x</p:attrName>
                                              <p:attrName>ppt_y</p:attrName>
                                            </p:attrNameLst>
                                          </p:cBhvr>
                                          <p:rCtr x="2309" y="28889"/>
                                        </p:animMotion>
                                      </p:childTnLst>
                                    </p:cTn>
                                  </p:par>
                                  <p:par>
                                    <p:cTn id="75" presetID="42" presetClass="path" presetSubtype="0" fill="hold" nodeType="withEffect">
                                      <p:stCondLst>
                                        <p:cond delay="0"/>
                                      </p:stCondLst>
                                      <p:childTnLst>
                                        <p:animMotion origin="layout" path="M 2.5E-6 -1.11111E-6 L -0.05191 0.61512 " pathEditMode="relative" rAng="0" ptsTypes="AA">
                                          <p:cBhvr>
                                            <p:cTn id="76" dur="500" spd="-100000" fill="hold"/>
                                            <p:tgtEl>
                                              <p:spTgt spid="20"/>
                                            </p:tgtEl>
                                            <p:attrNameLst>
                                              <p:attrName>ppt_x</p:attrName>
                                              <p:attrName>ppt_y</p:attrName>
                                            </p:attrNameLst>
                                          </p:cBhvr>
                                          <p:rCtr x="-2604" y="30741"/>
                                        </p:animMotion>
                                      </p:childTnLst>
                                    </p:cTn>
                                  </p:par>
                                  <p:par>
                                    <p:cTn id="77" presetID="42" presetClass="path" presetSubtype="0" fill="hold" nodeType="withEffect">
                                      <p:stCondLst>
                                        <p:cond delay="0"/>
                                      </p:stCondLst>
                                      <p:childTnLst>
                                        <p:animMotion origin="layout" path="M -3.88889E-6 -3.7037E-6 L -0.1375 0.75 " pathEditMode="relative" rAng="0" ptsTypes="AA">
                                          <p:cBhvr>
                                            <p:cTn id="78" dur="500" spd="-100000" fill="hold"/>
                                            <p:tgtEl>
                                              <p:spTgt spid="23"/>
                                            </p:tgtEl>
                                            <p:attrNameLst>
                                              <p:attrName>ppt_x</p:attrName>
                                              <p:attrName>ppt_y</p:attrName>
                                            </p:attrNameLst>
                                          </p:cBhvr>
                                          <p:rCtr x="-6875" y="37500"/>
                                        </p:animMotion>
                                      </p:childTnLst>
                                    </p:cTn>
                                  </p:par>
                                  <p:par>
                                    <p:cTn id="79" presetID="42" presetClass="path" presetSubtype="0" fill="hold" nodeType="withEffect">
                                      <p:stCondLst>
                                        <p:cond delay="0"/>
                                      </p:stCondLst>
                                      <p:childTnLst>
                                        <p:animMotion origin="layout" path="M -4.44444E-6 -4.07407E-6 L 0.07709 0.69074 " pathEditMode="relative" rAng="0" ptsTypes="AA">
                                          <p:cBhvr>
                                            <p:cTn id="80" dur="500" spd="-100000" fill="hold"/>
                                            <p:tgtEl>
                                              <p:spTgt spid="26"/>
                                            </p:tgtEl>
                                            <p:attrNameLst>
                                              <p:attrName>ppt_x</p:attrName>
                                              <p:attrName>ppt_y</p:attrName>
                                            </p:attrNameLst>
                                          </p:cBhvr>
                                          <p:rCtr x="3854" y="34537"/>
                                        </p:animMotion>
                                      </p:childTnLst>
                                    </p:cTn>
                                  </p:par>
                                  <p:par>
                                    <p:cTn id="81" presetID="42" presetClass="path" presetSubtype="0" fill="hold" nodeType="withEffect">
                                      <p:stCondLst>
                                        <p:cond delay="0"/>
                                      </p:stCondLst>
                                      <p:childTnLst>
                                        <p:animMotion origin="layout" path="M 1.11111E-6 -6.17284E-7 L -0.16389 0.69012 " pathEditMode="relative" rAng="0" ptsTypes="AA">
                                          <p:cBhvr>
                                            <p:cTn id="82" dur="500" spd="-100000" fill="hold"/>
                                            <p:tgtEl>
                                              <p:spTgt spid="29"/>
                                            </p:tgtEl>
                                            <p:attrNameLst>
                                              <p:attrName>ppt_x</p:attrName>
                                              <p:attrName>ppt_y</p:attrName>
                                            </p:attrNameLst>
                                          </p:cBhvr>
                                          <p:rCtr x="-8194" y="34506"/>
                                        </p:animMotion>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anim calcmode="lin" valueType="num">
                                          <p:cBhvr>
                                            <p:cTn id="87" dur="500" fill="hold"/>
                                            <p:tgtEl>
                                              <p:spTgt spid="32"/>
                                            </p:tgtEl>
                                            <p:attrNameLst>
                                              <p:attrName>ppt_x</p:attrName>
                                            </p:attrNameLst>
                                          </p:cBhvr>
                                          <p:tavLst>
                                            <p:tav tm="0">
                                              <p:val>
                                                <p:strVal val="#ppt_x"/>
                                              </p:val>
                                            </p:tav>
                                            <p:tav tm="100000">
                                              <p:val>
                                                <p:strVal val="#ppt_x"/>
                                              </p:val>
                                            </p:tav>
                                          </p:tavLst>
                                        </p:anim>
                                        <p:anim calcmode="lin" valueType="num">
                                          <p:cBhvr>
                                            <p:cTn id="88" dur="5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p:cTn id="122" dur="500" fill="hold"/>
                                            <p:tgtEl>
                                              <p:spTgt spid="51"/>
                                            </p:tgtEl>
                                            <p:attrNameLst>
                                              <p:attrName>ppt_w</p:attrName>
                                            </p:attrNameLst>
                                          </p:cBhvr>
                                          <p:tavLst>
                                            <p:tav tm="0">
                                              <p:val>
                                                <p:fltVal val="0"/>
                                              </p:val>
                                            </p:tav>
                                            <p:tav tm="100000">
                                              <p:val>
                                                <p:strVal val="#ppt_w"/>
                                              </p:val>
                                            </p:tav>
                                          </p:tavLst>
                                        </p:anim>
                                        <p:anim calcmode="lin" valueType="num">
                                          <p:cBhvr>
                                            <p:cTn id="123" dur="500" fill="hold"/>
                                            <p:tgtEl>
                                              <p:spTgt spid="51"/>
                                            </p:tgtEl>
                                            <p:attrNameLst>
                                              <p:attrName>ppt_h</p:attrName>
                                            </p:attrNameLst>
                                          </p:cBhvr>
                                          <p:tavLst>
                                            <p:tav tm="0">
                                              <p:val>
                                                <p:fltVal val="0"/>
                                              </p:val>
                                            </p:tav>
                                            <p:tav tm="100000">
                                              <p:val>
                                                <p:strVal val="#ppt_h"/>
                                              </p:val>
                                            </p:tav>
                                          </p:tavLst>
                                        </p:anim>
                                        <p:animEffect transition="in" filter="fade">
                                          <p:cBhvr>
                                            <p:cTn id="124" dur="500"/>
                                            <p:tgtEl>
                                              <p:spTgt spid="51"/>
                                            </p:tgtEl>
                                          </p:cBhvr>
                                        </p:animEffect>
                                      </p:childTnLst>
                                    </p:cTn>
                                  </p:par>
                                  <p:par>
                                    <p:cTn id="125" presetID="53" presetClass="entr" presetSubtype="16"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par>
                                    <p:cTn id="130" presetID="53" presetClass="entr" presetSubtype="16"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42" presetClass="path" presetSubtype="0" fill="hold" nodeType="withEffect">
                                      <p:stCondLst>
                                        <p:cond delay="0"/>
                                      </p:stCondLst>
                                      <p:childTnLst>
                                        <p:animMotion origin="layout" path="M -2.77778E-7 -1.60494E-6 L 0.16788 0.62624 " pathEditMode="relative" rAng="0" ptsTypes="AA">
                                          <p:cBhvr>
                                            <p:cTn id="136" dur="500" spd="-100000" fill="hold"/>
                                            <p:tgtEl>
                                              <p:spTgt spid="33"/>
                                            </p:tgtEl>
                                            <p:attrNameLst>
                                              <p:attrName>ppt_x</p:attrName>
                                              <p:attrName>ppt_y</p:attrName>
                                            </p:attrNameLst>
                                          </p:cBhvr>
                                          <p:rCtr x="8385" y="31296"/>
                                        </p:animMotion>
                                      </p:childTnLst>
                                    </p:cTn>
                                  </p:par>
                                  <p:par>
                                    <p:cTn id="137" presetID="42" presetClass="path" presetSubtype="0" fill="hold" nodeType="withEffect">
                                      <p:stCondLst>
                                        <p:cond delay="0"/>
                                      </p:stCondLst>
                                      <p:childTnLst>
                                        <p:animMotion origin="layout" path="M 1.38889E-6 -2.96296E-6 L -0.24583 0.48704 " pathEditMode="relative" rAng="0" ptsTypes="AA">
                                          <p:cBhvr>
                                            <p:cTn id="138" dur="500" spd="-100000" fill="hold"/>
                                            <p:tgtEl>
                                              <p:spTgt spid="36"/>
                                            </p:tgtEl>
                                            <p:attrNameLst>
                                              <p:attrName>ppt_x</p:attrName>
                                              <p:attrName>ppt_y</p:attrName>
                                            </p:attrNameLst>
                                          </p:cBhvr>
                                          <p:rCtr x="-12292" y="24352"/>
                                        </p:animMotion>
                                      </p:childTnLst>
                                    </p:cTn>
                                  </p:par>
                                  <p:par>
                                    <p:cTn id="139" presetID="42" presetClass="path" presetSubtype="0" fill="hold" nodeType="withEffect">
                                      <p:stCondLst>
                                        <p:cond delay="0"/>
                                      </p:stCondLst>
                                      <p:childTnLst>
                                        <p:animMotion origin="layout" path="M 3.88889E-6 3.20988E-6 L -0.13125 0.61296 " pathEditMode="relative" rAng="0" ptsTypes="AA">
                                          <p:cBhvr>
                                            <p:cTn id="140" dur="500" spd="-100000" fill="hold"/>
                                            <p:tgtEl>
                                              <p:spTgt spid="39"/>
                                            </p:tgtEl>
                                            <p:attrNameLst>
                                              <p:attrName>ppt_x</p:attrName>
                                              <p:attrName>ppt_y</p:attrName>
                                            </p:attrNameLst>
                                          </p:cBhvr>
                                          <p:rCtr x="-6562" y="30648"/>
                                        </p:animMotion>
                                      </p:childTnLst>
                                    </p:cTn>
                                  </p:par>
                                  <p:par>
                                    <p:cTn id="141" presetID="42" presetClass="path" presetSubtype="0" fill="hold" nodeType="withEffect">
                                      <p:stCondLst>
                                        <p:cond delay="0"/>
                                      </p:stCondLst>
                                      <p:childTnLst>
                                        <p:animMotion origin="layout" path="M -3.61111E-6 -9.87654E-7 L 0.08091 0.58364 " pathEditMode="relative" rAng="0" ptsTypes="AA">
                                          <p:cBhvr>
                                            <p:cTn id="142" dur="500" spd="-100000" fill="hold"/>
                                            <p:tgtEl>
                                              <p:spTgt spid="42"/>
                                            </p:tgtEl>
                                            <p:attrNameLst>
                                              <p:attrName>ppt_x</p:attrName>
                                              <p:attrName>ppt_y</p:attrName>
                                            </p:attrNameLst>
                                          </p:cBhvr>
                                          <p:rCtr x="4045" y="29167"/>
                                        </p:animMotion>
                                      </p:childTnLst>
                                    </p:cTn>
                                  </p:par>
                                  <p:par>
                                    <p:cTn id="143" presetID="42" presetClass="path" presetSubtype="0" fill="hold" nodeType="withEffect">
                                      <p:stCondLst>
                                        <p:cond delay="0"/>
                                      </p:stCondLst>
                                      <p:childTnLst>
                                        <p:animMotion origin="layout" path="M -4.72222E-6 3.33333E-6 L 0.04619 0.57808 " pathEditMode="relative" rAng="0" ptsTypes="AA">
                                          <p:cBhvr>
                                            <p:cTn id="144" dur="500" spd="-100000" fill="hold"/>
                                            <p:tgtEl>
                                              <p:spTgt spid="45"/>
                                            </p:tgtEl>
                                            <p:attrNameLst>
                                              <p:attrName>ppt_x</p:attrName>
                                              <p:attrName>ppt_y</p:attrName>
                                            </p:attrNameLst>
                                          </p:cBhvr>
                                          <p:rCtr x="2309" y="28889"/>
                                        </p:animMotion>
                                      </p:childTnLst>
                                    </p:cTn>
                                  </p:par>
                                  <p:par>
                                    <p:cTn id="145" presetID="42" presetClass="path" presetSubtype="0" fill="hold" nodeType="withEffect">
                                      <p:stCondLst>
                                        <p:cond delay="0"/>
                                      </p:stCondLst>
                                      <p:childTnLst>
                                        <p:animMotion origin="layout" path="M 2.5E-6 -1.11111E-6 L -0.05191 0.61512 " pathEditMode="relative" rAng="0" ptsTypes="AA">
                                          <p:cBhvr>
                                            <p:cTn id="146" dur="500" spd="-100000" fill="hold"/>
                                            <p:tgtEl>
                                              <p:spTgt spid="48"/>
                                            </p:tgtEl>
                                            <p:attrNameLst>
                                              <p:attrName>ppt_x</p:attrName>
                                              <p:attrName>ppt_y</p:attrName>
                                            </p:attrNameLst>
                                          </p:cBhvr>
                                          <p:rCtr x="-2604" y="30741"/>
                                        </p:animMotion>
                                      </p:childTnLst>
                                    </p:cTn>
                                  </p:par>
                                  <p:par>
                                    <p:cTn id="147" presetID="42" presetClass="path" presetSubtype="0" fill="hold" nodeType="withEffect">
                                      <p:stCondLst>
                                        <p:cond delay="0"/>
                                      </p:stCondLst>
                                      <p:childTnLst>
                                        <p:animMotion origin="layout" path="M -3.88889E-6 -3.7037E-6 L -0.1375 0.75 " pathEditMode="relative" rAng="0" ptsTypes="AA">
                                          <p:cBhvr>
                                            <p:cTn id="148" dur="500" spd="-100000" fill="hold"/>
                                            <p:tgtEl>
                                              <p:spTgt spid="51"/>
                                            </p:tgtEl>
                                            <p:attrNameLst>
                                              <p:attrName>ppt_x</p:attrName>
                                              <p:attrName>ppt_y</p:attrName>
                                            </p:attrNameLst>
                                          </p:cBhvr>
                                          <p:rCtr x="-6875" y="37500"/>
                                        </p:animMotion>
                                      </p:childTnLst>
                                    </p:cTn>
                                  </p:par>
                                  <p:par>
                                    <p:cTn id="149" presetID="42" presetClass="path" presetSubtype="0" fill="hold" nodeType="withEffect">
                                      <p:stCondLst>
                                        <p:cond delay="0"/>
                                      </p:stCondLst>
                                      <p:childTnLst>
                                        <p:animMotion origin="layout" path="M -4.44444E-6 -4.07407E-6 L 0.07709 0.69074 " pathEditMode="relative" rAng="0" ptsTypes="AA">
                                          <p:cBhvr>
                                            <p:cTn id="150" dur="500" spd="-100000" fill="hold"/>
                                            <p:tgtEl>
                                              <p:spTgt spid="54"/>
                                            </p:tgtEl>
                                            <p:attrNameLst>
                                              <p:attrName>ppt_x</p:attrName>
                                              <p:attrName>ppt_y</p:attrName>
                                            </p:attrNameLst>
                                          </p:cBhvr>
                                          <p:rCtr x="3854" y="34537"/>
                                        </p:animMotion>
                                      </p:childTnLst>
                                    </p:cTn>
                                  </p:par>
                                  <p:par>
                                    <p:cTn id="151" presetID="42" presetClass="path" presetSubtype="0" fill="hold" nodeType="withEffect">
                                      <p:stCondLst>
                                        <p:cond delay="0"/>
                                      </p:stCondLst>
                                      <p:childTnLst>
                                        <p:animMotion origin="layout" path="M 1.11111E-6 -6.17284E-7 L -0.16389 0.69012 " pathEditMode="relative" rAng="0" ptsTypes="AA">
                                          <p:cBhvr>
                                            <p:cTn id="152" dur="500" spd="-100000" fill="hold"/>
                                            <p:tgtEl>
                                              <p:spTgt spid="57"/>
                                            </p:tgtEl>
                                            <p:attrNameLst>
                                              <p:attrName>ppt_x</p:attrName>
                                              <p:attrName>ppt_y</p:attrName>
                                            </p:attrNameLst>
                                          </p:cBhvr>
                                          <p:rCtr x="-8194" y="34506"/>
                                        </p:animMotion>
                                      </p:childTnLst>
                                    </p:cTn>
                                  </p:par>
                                </p:childTnLst>
                              </p:cTn>
                            </p:par>
                            <p:par>
                              <p:cTn id="153" fill="hold">
                                <p:stCondLst>
                                  <p:cond delay="2500"/>
                                </p:stCondLst>
                                <p:childTnLst>
                                  <p:par>
                                    <p:cTn id="154" presetID="42" presetClass="entr" presetSubtype="0" fill="hold" grpId="0" nodeType="after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500"/>
                                            <p:tgtEl>
                                              <p:spTgt spid="60"/>
                                            </p:tgtEl>
                                          </p:cBhvr>
                                        </p:animEffect>
                                        <p:anim calcmode="lin" valueType="num">
                                          <p:cBhvr>
                                            <p:cTn id="157" dur="500" fill="hold"/>
                                            <p:tgtEl>
                                              <p:spTgt spid="60"/>
                                            </p:tgtEl>
                                            <p:attrNameLst>
                                              <p:attrName>ppt_x</p:attrName>
                                            </p:attrNameLst>
                                          </p:cBhvr>
                                          <p:tavLst>
                                            <p:tav tm="0">
                                              <p:val>
                                                <p:strVal val="#ppt_x"/>
                                              </p:val>
                                            </p:tav>
                                            <p:tav tm="100000">
                                              <p:val>
                                                <p:strVal val="#ppt_x"/>
                                              </p:val>
                                            </p:tav>
                                          </p:tavLst>
                                        </p:anim>
                                        <p:anim calcmode="lin" valueType="num">
                                          <p:cBhvr>
                                            <p:cTn id="158" dur="500" fill="hold"/>
                                            <p:tgtEl>
                                              <p:spTgt spid="60"/>
                                            </p:tgtEl>
                                            <p:attrNameLst>
                                              <p:attrName>ppt_y</p:attrName>
                                            </p:attrNameLst>
                                          </p:cBhvr>
                                          <p:tavLst>
                                            <p:tav tm="0">
                                              <p:val>
                                                <p:strVal val="#ppt_y+.1"/>
                                              </p:val>
                                            </p:tav>
                                            <p:tav tm="100000">
                                              <p:val>
                                                <p:strVal val="#ppt_y"/>
                                              </p:val>
                                            </p:tav>
                                          </p:tavLst>
                                        </p:anim>
                                      </p:childTnLst>
                                    </p:cTn>
                                  </p:par>
                                </p:childTnLst>
                              </p:cTn>
                            </p:par>
                            <p:par>
                              <p:cTn id="159" fill="hold">
                                <p:stCondLst>
                                  <p:cond delay="3000"/>
                                </p:stCondLst>
                                <p:childTnLst>
                                  <p:par>
                                    <p:cTn id="160" presetID="53" presetClass="entr" presetSubtype="16" fill="hold" nodeType="after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p:cTn id="162" dur="500" fill="hold"/>
                                            <p:tgtEl>
                                              <p:spTgt spid="61"/>
                                            </p:tgtEl>
                                            <p:attrNameLst>
                                              <p:attrName>ppt_w</p:attrName>
                                            </p:attrNameLst>
                                          </p:cBhvr>
                                          <p:tavLst>
                                            <p:tav tm="0">
                                              <p:val>
                                                <p:fltVal val="0"/>
                                              </p:val>
                                            </p:tav>
                                            <p:tav tm="100000">
                                              <p:val>
                                                <p:strVal val="#ppt_w"/>
                                              </p:val>
                                            </p:tav>
                                          </p:tavLst>
                                        </p:anim>
                                        <p:anim calcmode="lin" valueType="num">
                                          <p:cBhvr>
                                            <p:cTn id="163" dur="500" fill="hold"/>
                                            <p:tgtEl>
                                              <p:spTgt spid="61"/>
                                            </p:tgtEl>
                                            <p:attrNameLst>
                                              <p:attrName>ppt_h</p:attrName>
                                            </p:attrNameLst>
                                          </p:cBhvr>
                                          <p:tavLst>
                                            <p:tav tm="0">
                                              <p:val>
                                                <p:fltVal val="0"/>
                                              </p:val>
                                            </p:tav>
                                            <p:tav tm="100000">
                                              <p:val>
                                                <p:strVal val="#ppt_h"/>
                                              </p:val>
                                            </p:tav>
                                          </p:tavLst>
                                        </p:anim>
                                        <p:animEffect transition="in" filter="fade">
                                          <p:cBhvr>
                                            <p:cTn id="164" dur="500"/>
                                            <p:tgtEl>
                                              <p:spTgt spid="61"/>
                                            </p:tgtEl>
                                          </p:cBhvr>
                                        </p:animEffect>
                                      </p:childTnLst>
                                    </p:cTn>
                                  </p:par>
                                  <p:par>
                                    <p:cTn id="165" presetID="53" presetClass="entr" presetSubtype="16" fill="hold" nodeType="with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p:cTn id="167" dur="500" fill="hold"/>
                                            <p:tgtEl>
                                              <p:spTgt spid="64"/>
                                            </p:tgtEl>
                                            <p:attrNameLst>
                                              <p:attrName>ppt_w</p:attrName>
                                            </p:attrNameLst>
                                          </p:cBhvr>
                                          <p:tavLst>
                                            <p:tav tm="0">
                                              <p:val>
                                                <p:fltVal val="0"/>
                                              </p:val>
                                            </p:tav>
                                            <p:tav tm="100000">
                                              <p:val>
                                                <p:strVal val="#ppt_w"/>
                                              </p:val>
                                            </p:tav>
                                          </p:tavLst>
                                        </p:anim>
                                        <p:anim calcmode="lin" valueType="num">
                                          <p:cBhvr>
                                            <p:cTn id="168" dur="500" fill="hold"/>
                                            <p:tgtEl>
                                              <p:spTgt spid="64"/>
                                            </p:tgtEl>
                                            <p:attrNameLst>
                                              <p:attrName>ppt_h</p:attrName>
                                            </p:attrNameLst>
                                          </p:cBhvr>
                                          <p:tavLst>
                                            <p:tav tm="0">
                                              <p:val>
                                                <p:fltVal val="0"/>
                                              </p:val>
                                            </p:tav>
                                            <p:tav tm="100000">
                                              <p:val>
                                                <p:strVal val="#ppt_h"/>
                                              </p:val>
                                            </p:tav>
                                          </p:tavLst>
                                        </p:anim>
                                        <p:animEffect transition="in" filter="fade">
                                          <p:cBhvr>
                                            <p:cTn id="169" dur="500"/>
                                            <p:tgtEl>
                                              <p:spTgt spid="64"/>
                                            </p:tgtEl>
                                          </p:cBhvr>
                                        </p:animEffect>
                                      </p:childTnLst>
                                    </p:cTn>
                                  </p:par>
                                  <p:par>
                                    <p:cTn id="170" presetID="53" presetClass="entr" presetSubtype="16"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par>
                                    <p:cTn id="175" presetID="53" presetClass="entr" presetSubtype="16" fill="hold" nodeType="withEffect">
                                      <p:stCondLst>
                                        <p:cond delay="0"/>
                                      </p:stCondLst>
                                      <p:childTnLst>
                                        <p:set>
                                          <p:cBhvr>
                                            <p:cTn id="176" dur="1" fill="hold">
                                              <p:stCondLst>
                                                <p:cond delay="0"/>
                                              </p:stCondLst>
                                            </p:cTn>
                                            <p:tgtEl>
                                              <p:spTgt spid="70"/>
                                            </p:tgtEl>
                                            <p:attrNameLst>
                                              <p:attrName>style.visibility</p:attrName>
                                            </p:attrNameLst>
                                          </p:cBhvr>
                                          <p:to>
                                            <p:strVal val="visible"/>
                                          </p:to>
                                        </p:set>
                                        <p:anim calcmode="lin" valueType="num">
                                          <p:cBhvr>
                                            <p:cTn id="177" dur="500" fill="hold"/>
                                            <p:tgtEl>
                                              <p:spTgt spid="70"/>
                                            </p:tgtEl>
                                            <p:attrNameLst>
                                              <p:attrName>ppt_w</p:attrName>
                                            </p:attrNameLst>
                                          </p:cBhvr>
                                          <p:tavLst>
                                            <p:tav tm="0">
                                              <p:val>
                                                <p:fltVal val="0"/>
                                              </p:val>
                                            </p:tav>
                                            <p:tav tm="100000">
                                              <p:val>
                                                <p:strVal val="#ppt_w"/>
                                              </p:val>
                                            </p:tav>
                                          </p:tavLst>
                                        </p:anim>
                                        <p:anim calcmode="lin" valueType="num">
                                          <p:cBhvr>
                                            <p:cTn id="178" dur="500" fill="hold"/>
                                            <p:tgtEl>
                                              <p:spTgt spid="70"/>
                                            </p:tgtEl>
                                            <p:attrNameLst>
                                              <p:attrName>ppt_h</p:attrName>
                                            </p:attrNameLst>
                                          </p:cBhvr>
                                          <p:tavLst>
                                            <p:tav tm="0">
                                              <p:val>
                                                <p:fltVal val="0"/>
                                              </p:val>
                                            </p:tav>
                                            <p:tav tm="100000">
                                              <p:val>
                                                <p:strVal val="#ppt_h"/>
                                              </p:val>
                                            </p:tav>
                                          </p:tavLst>
                                        </p:anim>
                                        <p:animEffect transition="in" filter="fade">
                                          <p:cBhvr>
                                            <p:cTn id="179" dur="500"/>
                                            <p:tgtEl>
                                              <p:spTgt spid="70"/>
                                            </p:tgtEl>
                                          </p:cBhvr>
                                        </p:animEffect>
                                      </p:childTnLst>
                                    </p:cTn>
                                  </p:par>
                                  <p:par>
                                    <p:cTn id="180" presetID="53" presetClass="entr" presetSubtype="16" fill="hold" nodeType="withEffect">
                                      <p:stCondLst>
                                        <p:cond delay="0"/>
                                      </p:stCondLst>
                                      <p:childTnLst>
                                        <p:set>
                                          <p:cBhvr>
                                            <p:cTn id="181" dur="1" fill="hold">
                                              <p:stCondLst>
                                                <p:cond delay="0"/>
                                              </p:stCondLst>
                                            </p:cTn>
                                            <p:tgtEl>
                                              <p:spTgt spid="73"/>
                                            </p:tgtEl>
                                            <p:attrNameLst>
                                              <p:attrName>style.visibility</p:attrName>
                                            </p:attrNameLst>
                                          </p:cBhvr>
                                          <p:to>
                                            <p:strVal val="visible"/>
                                          </p:to>
                                        </p:set>
                                        <p:anim calcmode="lin" valueType="num">
                                          <p:cBhvr>
                                            <p:cTn id="182" dur="500" fill="hold"/>
                                            <p:tgtEl>
                                              <p:spTgt spid="73"/>
                                            </p:tgtEl>
                                            <p:attrNameLst>
                                              <p:attrName>ppt_w</p:attrName>
                                            </p:attrNameLst>
                                          </p:cBhvr>
                                          <p:tavLst>
                                            <p:tav tm="0">
                                              <p:val>
                                                <p:fltVal val="0"/>
                                              </p:val>
                                            </p:tav>
                                            <p:tav tm="100000">
                                              <p:val>
                                                <p:strVal val="#ppt_w"/>
                                              </p:val>
                                            </p:tav>
                                          </p:tavLst>
                                        </p:anim>
                                        <p:anim calcmode="lin" valueType="num">
                                          <p:cBhvr>
                                            <p:cTn id="183" dur="500" fill="hold"/>
                                            <p:tgtEl>
                                              <p:spTgt spid="73"/>
                                            </p:tgtEl>
                                            <p:attrNameLst>
                                              <p:attrName>ppt_h</p:attrName>
                                            </p:attrNameLst>
                                          </p:cBhvr>
                                          <p:tavLst>
                                            <p:tav tm="0">
                                              <p:val>
                                                <p:fltVal val="0"/>
                                              </p:val>
                                            </p:tav>
                                            <p:tav tm="100000">
                                              <p:val>
                                                <p:strVal val="#ppt_h"/>
                                              </p:val>
                                            </p:tav>
                                          </p:tavLst>
                                        </p:anim>
                                        <p:animEffect transition="in" filter="fade">
                                          <p:cBhvr>
                                            <p:cTn id="184" dur="500"/>
                                            <p:tgtEl>
                                              <p:spTgt spid="73"/>
                                            </p:tgtEl>
                                          </p:cBhvr>
                                        </p:animEffect>
                                      </p:childTnLst>
                                    </p:cTn>
                                  </p:par>
                                  <p:par>
                                    <p:cTn id="185" presetID="53" presetClass="entr" presetSubtype="16" fill="hold"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p:cTn id="192" dur="500" fill="hold"/>
                                            <p:tgtEl>
                                              <p:spTgt spid="79"/>
                                            </p:tgtEl>
                                            <p:attrNameLst>
                                              <p:attrName>ppt_w</p:attrName>
                                            </p:attrNameLst>
                                          </p:cBhvr>
                                          <p:tavLst>
                                            <p:tav tm="0">
                                              <p:val>
                                                <p:fltVal val="0"/>
                                              </p:val>
                                            </p:tav>
                                            <p:tav tm="100000">
                                              <p:val>
                                                <p:strVal val="#ppt_w"/>
                                              </p:val>
                                            </p:tav>
                                          </p:tavLst>
                                        </p:anim>
                                        <p:anim calcmode="lin" valueType="num">
                                          <p:cBhvr>
                                            <p:cTn id="193" dur="500" fill="hold"/>
                                            <p:tgtEl>
                                              <p:spTgt spid="79"/>
                                            </p:tgtEl>
                                            <p:attrNameLst>
                                              <p:attrName>ppt_h</p:attrName>
                                            </p:attrNameLst>
                                          </p:cBhvr>
                                          <p:tavLst>
                                            <p:tav tm="0">
                                              <p:val>
                                                <p:fltVal val="0"/>
                                              </p:val>
                                            </p:tav>
                                            <p:tav tm="100000">
                                              <p:val>
                                                <p:strVal val="#ppt_h"/>
                                              </p:val>
                                            </p:tav>
                                          </p:tavLst>
                                        </p:anim>
                                        <p:animEffect transition="in" filter="fade">
                                          <p:cBhvr>
                                            <p:cTn id="194" dur="500"/>
                                            <p:tgtEl>
                                              <p:spTgt spid="79"/>
                                            </p:tgtEl>
                                          </p:cBhvr>
                                        </p:animEffect>
                                      </p:childTnLst>
                                    </p:cTn>
                                  </p:par>
                                  <p:par>
                                    <p:cTn id="195" presetID="53" presetClass="entr" presetSubtype="16" fill="hold" nodeType="withEffect">
                                      <p:stCondLst>
                                        <p:cond delay="0"/>
                                      </p:stCondLst>
                                      <p:childTnLst>
                                        <p:set>
                                          <p:cBhvr>
                                            <p:cTn id="196" dur="1" fill="hold">
                                              <p:stCondLst>
                                                <p:cond delay="0"/>
                                              </p:stCondLst>
                                            </p:cTn>
                                            <p:tgtEl>
                                              <p:spTgt spid="82"/>
                                            </p:tgtEl>
                                            <p:attrNameLst>
                                              <p:attrName>style.visibility</p:attrName>
                                            </p:attrNameLst>
                                          </p:cBhvr>
                                          <p:to>
                                            <p:strVal val="visible"/>
                                          </p:to>
                                        </p:set>
                                        <p:anim calcmode="lin" valueType="num">
                                          <p:cBhvr>
                                            <p:cTn id="197" dur="500" fill="hold"/>
                                            <p:tgtEl>
                                              <p:spTgt spid="82"/>
                                            </p:tgtEl>
                                            <p:attrNameLst>
                                              <p:attrName>ppt_w</p:attrName>
                                            </p:attrNameLst>
                                          </p:cBhvr>
                                          <p:tavLst>
                                            <p:tav tm="0">
                                              <p:val>
                                                <p:fltVal val="0"/>
                                              </p:val>
                                            </p:tav>
                                            <p:tav tm="100000">
                                              <p:val>
                                                <p:strVal val="#ppt_w"/>
                                              </p:val>
                                            </p:tav>
                                          </p:tavLst>
                                        </p:anim>
                                        <p:anim calcmode="lin" valueType="num">
                                          <p:cBhvr>
                                            <p:cTn id="198" dur="500" fill="hold"/>
                                            <p:tgtEl>
                                              <p:spTgt spid="82"/>
                                            </p:tgtEl>
                                            <p:attrNameLst>
                                              <p:attrName>ppt_h</p:attrName>
                                            </p:attrNameLst>
                                          </p:cBhvr>
                                          <p:tavLst>
                                            <p:tav tm="0">
                                              <p:val>
                                                <p:fltVal val="0"/>
                                              </p:val>
                                            </p:tav>
                                            <p:tav tm="100000">
                                              <p:val>
                                                <p:strVal val="#ppt_h"/>
                                              </p:val>
                                            </p:tav>
                                          </p:tavLst>
                                        </p:anim>
                                        <p:animEffect transition="in" filter="fade">
                                          <p:cBhvr>
                                            <p:cTn id="199" dur="500"/>
                                            <p:tgtEl>
                                              <p:spTgt spid="82"/>
                                            </p:tgtEl>
                                          </p:cBhvr>
                                        </p:animEffect>
                                      </p:childTnLst>
                                    </p:cTn>
                                  </p:par>
                                  <p:par>
                                    <p:cTn id="200" presetID="53" presetClass="entr" presetSubtype="16" fill="hold" nodeType="withEffect">
                                      <p:stCondLst>
                                        <p:cond delay="0"/>
                                      </p:stCondLst>
                                      <p:childTnLst>
                                        <p:set>
                                          <p:cBhvr>
                                            <p:cTn id="201" dur="1" fill="hold">
                                              <p:stCondLst>
                                                <p:cond delay="0"/>
                                              </p:stCondLst>
                                            </p:cTn>
                                            <p:tgtEl>
                                              <p:spTgt spid="85"/>
                                            </p:tgtEl>
                                            <p:attrNameLst>
                                              <p:attrName>style.visibility</p:attrName>
                                            </p:attrNameLst>
                                          </p:cBhvr>
                                          <p:to>
                                            <p:strVal val="visible"/>
                                          </p:to>
                                        </p:set>
                                        <p:anim calcmode="lin" valueType="num">
                                          <p:cBhvr>
                                            <p:cTn id="202" dur="500" fill="hold"/>
                                            <p:tgtEl>
                                              <p:spTgt spid="85"/>
                                            </p:tgtEl>
                                            <p:attrNameLst>
                                              <p:attrName>ppt_w</p:attrName>
                                            </p:attrNameLst>
                                          </p:cBhvr>
                                          <p:tavLst>
                                            <p:tav tm="0">
                                              <p:val>
                                                <p:fltVal val="0"/>
                                              </p:val>
                                            </p:tav>
                                            <p:tav tm="100000">
                                              <p:val>
                                                <p:strVal val="#ppt_w"/>
                                              </p:val>
                                            </p:tav>
                                          </p:tavLst>
                                        </p:anim>
                                        <p:anim calcmode="lin" valueType="num">
                                          <p:cBhvr>
                                            <p:cTn id="203" dur="500" fill="hold"/>
                                            <p:tgtEl>
                                              <p:spTgt spid="85"/>
                                            </p:tgtEl>
                                            <p:attrNameLst>
                                              <p:attrName>ppt_h</p:attrName>
                                            </p:attrNameLst>
                                          </p:cBhvr>
                                          <p:tavLst>
                                            <p:tav tm="0">
                                              <p:val>
                                                <p:fltVal val="0"/>
                                              </p:val>
                                            </p:tav>
                                            <p:tav tm="100000">
                                              <p:val>
                                                <p:strVal val="#ppt_h"/>
                                              </p:val>
                                            </p:tav>
                                          </p:tavLst>
                                        </p:anim>
                                        <p:animEffect transition="in" filter="fade">
                                          <p:cBhvr>
                                            <p:cTn id="204" dur="500"/>
                                            <p:tgtEl>
                                              <p:spTgt spid="85"/>
                                            </p:tgtEl>
                                          </p:cBhvr>
                                        </p:animEffect>
                                      </p:childTnLst>
                                    </p:cTn>
                                  </p:par>
                                  <p:par>
                                    <p:cTn id="205" presetID="42" presetClass="path" presetSubtype="0" fill="hold" nodeType="withEffect">
                                      <p:stCondLst>
                                        <p:cond delay="0"/>
                                      </p:stCondLst>
                                      <p:childTnLst>
                                        <p:animMotion origin="layout" path="M -2.77778E-7 -1.60494E-6 L 0.16788 0.62624 " pathEditMode="relative" rAng="0" ptsTypes="AA">
                                          <p:cBhvr>
                                            <p:cTn id="206" dur="500" spd="-100000" fill="hold"/>
                                            <p:tgtEl>
                                              <p:spTgt spid="61"/>
                                            </p:tgtEl>
                                            <p:attrNameLst>
                                              <p:attrName>ppt_x</p:attrName>
                                              <p:attrName>ppt_y</p:attrName>
                                            </p:attrNameLst>
                                          </p:cBhvr>
                                          <p:rCtr x="8385" y="31296"/>
                                        </p:animMotion>
                                      </p:childTnLst>
                                    </p:cTn>
                                  </p:par>
                                  <p:par>
                                    <p:cTn id="207" presetID="42" presetClass="path" presetSubtype="0" fill="hold" nodeType="withEffect">
                                      <p:stCondLst>
                                        <p:cond delay="0"/>
                                      </p:stCondLst>
                                      <p:childTnLst>
                                        <p:animMotion origin="layout" path="M 1.38889E-6 -2.96296E-6 L -0.24583 0.48704 " pathEditMode="relative" rAng="0" ptsTypes="AA">
                                          <p:cBhvr>
                                            <p:cTn id="208" dur="500" spd="-100000" fill="hold"/>
                                            <p:tgtEl>
                                              <p:spTgt spid="64"/>
                                            </p:tgtEl>
                                            <p:attrNameLst>
                                              <p:attrName>ppt_x</p:attrName>
                                              <p:attrName>ppt_y</p:attrName>
                                            </p:attrNameLst>
                                          </p:cBhvr>
                                          <p:rCtr x="-12292" y="24352"/>
                                        </p:animMotion>
                                      </p:childTnLst>
                                    </p:cTn>
                                  </p:par>
                                  <p:par>
                                    <p:cTn id="209" presetID="42" presetClass="path" presetSubtype="0" fill="hold" nodeType="withEffect">
                                      <p:stCondLst>
                                        <p:cond delay="0"/>
                                      </p:stCondLst>
                                      <p:childTnLst>
                                        <p:animMotion origin="layout" path="M 3.88889E-6 3.20988E-6 L -0.13125 0.61296 " pathEditMode="relative" rAng="0" ptsTypes="AA">
                                          <p:cBhvr>
                                            <p:cTn id="210" dur="500" spd="-100000" fill="hold"/>
                                            <p:tgtEl>
                                              <p:spTgt spid="67"/>
                                            </p:tgtEl>
                                            <p:attrNameLst>
                                              <p:attrName>ppt_x</p:attrName>
                                              <p:attrName>ppt_y</p:attrName>
                                            </p:attrNameLst>
                                          </p:cBhvr>
                                          <p:rCtr x="-6562" y="30648"/>
                                        </p:animMotion>
                                      </p:childTnLst>
                                    </p:cTn>
                                  </p:par>
                                  <p:par>
                                    <p:cTn id="211" presetID="42" presetClass="path" presetSubtype="0" fill="hold" nodeType="withEffect">
                                      <p:stCondLst>
                                        <p:cond delay="0"/>
                                      </p:stCondLst>
                                      <p:childTnLst>
                                        <p:animMotion origin="layout" path="M -3.61111E-6 -9.87654E-7 L 0.08091 0.58364 " pathEditMode="relative" rAng="0" ptsTypes="AA">
                                          <p:cBhvr>
                                            <p:cTn id="212" dur="500" spd="-100000" fill="hold"/>
                                            <p:tgtEl>
                                              <p:spTgt spid="70"/>
                                            </p:tgtEl>
                                            <p:attrNameLst>
                                              <p:attrName>ppt_x</p:attrName>
                                              <p:attrName>ppt_y</p:attrName>
                                            </p:attrNameLst>
                                          </p:cBhvr>
                                          <p:rCtr x="4045" y="29167"/>
                                        </p:animMotion>
                                      </p:childTnLst>
                                    </p:cTn>
                                  </p:par>
                                  <p:par>
                                    <p:cTn id="213" presetID="42" presetClass="path" presetSubtype="0" fill="hold" nodeType="withEffect">
                                      <p:stCondLst>
                                        <p:cond delay="0"/>
                                      </p:stCondLst>
                                      <p:childTnLst>
                                        <p:animMotion origin="layout" path="M -4.72222E-6 3.33333E-6 L 0.04619 0.57808 " pathEditMode="relative" rAng="0" ptsTypes="AA">
                                          <p:cBhvr>
                                            <p:cTn id="214" dur="500" spd="-100000" fill="hold"/>
                                            <p:tgtEl>
                                              <p:spTgt spid="73"/>
                                            </p:tgtEl>
                                            <p:attrNameLst>
                                              <p:attrName>ppt_x</p:attrName>
                                              <p:attrName>ppt_y</p:attrName>
                                            </p:attrNameLst>
                                          </p:cBhvr>
                                          <p:rCtr x="2309" y="28889"/>
                                        </p:animMotion>
                                      </p:childTnLst>
                                    </p:cTn>
                                  </p:par>
                                  <p:par>
                                    <p:cTn id="215" presetID="42" presetClass="path" presetSubtype="0" fill="hold" nodeType="withEffect">
                                      <p:stCondLst>
                                        <p:cond delay="0"/>
                                      </p:stCondLst>
                                      <p:childTnLst>
                                        <p:animMotion origin="layout" path="M 2.5E-6 -1.11111E-6 L -0.05191 0.61512 " pathEditMode="relative" rAng="0" ptsTypes="AA">
                                          <p:cBhvr>
                                            <p:cTn id="216" dur="500" spd="-100000" fill="hold"/>
                                            <p:tgtEl>
                                              <p:spTgt spid="76"/>
                                            </p:tgtEl>
                                            <p:attrNameLst>
                                              <p:attrName>ppt_x</p:attrName>
                                              <p:attrName>ppt_y</p:attrName>
                                            </p:attrNameLst>
                                          </p:cBhvr>
                                          <p:rCtr x="-2604" y="30741"/>
                                        </p:animMotion>
                                      </p:childTnLst>
                                    </p:cTn>
                                  </p:par>
                                  <p:par>
                                    <p:cTn id="217" presetID="42" presetClass="path" presetSubtype="0" fill="hold" nodeType="withEffect">
                                      <p:stCondLst>
                                        <p:cond delay="0"/>
                                      </p:stCondLst>
                                      <p:childTnLst>
                                        <p:animMotion origin="layout" path="M -3.88889E-6 -3.7037E-6 L -0.1375 0.75 " pathEditMode="relative" rAng="0" ptsTypes="AA">
                                          <p:cBhvr>
                                            <p:cTn id="218" dur="500" spd="-100000" fill="hold"/>
                                            <p:tgtEl>
                                              <p:spTgt spid="79"/>
                                            </p:tgtEl>
                                            <p:attrNameLst>
                                              <p:attrName>ppt_x</p:attrName>
                                              <p:attrName>ppt_y</p:attrName>
                                            </p:attrNameLst>
                                          </p:cBhvr>
                                          <p:rCtr x="-6875" y="37500"/>
                                        </p:animMotion>
                                      </p:childTnLst>
                                    </p:cTn>
                                  </p:par>
                                  <p:par>
                                    <p:cTn id="219" presetID="42" presetClass="path" presetSubtype="0" fill="hold" nodeType="withEffect">
                                      <p:stCondLst>
                                        <p:cond delay="0"/>
                                      </p:stCondLst>
                                      <p:childTnLst>
                                        <p:animMotion origin="layout" path="M -4.44444E-6 -4.07407E-6 L 0.07709 0.69074 " pathEditMode="relative" rAng="0" ptsTypes="AA">
                                          <p:cBhvr>
                                            <p:cTn id="220" dur="500" spd="-100000" fill="hold"/>
                                            <p:tgtEl>
                                              <p:spTgt spid="82"/>
                                            </p:tgtEl>
                                            <p:attrNameLst>
                                              <p:attrName>ppt_x</p:attrName>
                                              <p:attrName>ppt_y</p:attrName>
                                            </p:attrNameLst>
                                          </p:cBhvr>
                                          <p:rCtr x="3854" y="34537"/>
                                        </p:animMotion>
                                      </p:childTnLst>
                                    </p:cTn>
                                  </p:par>
                                  <p:par>
                                    <p:cTn id="221" presetID="42" presetClass="path" presetSubtype="0" fill="hold" nodeType="withEffect">
                                      <p:stCondLst>
                                        <p:cond delay="0"/>
                                      </p:stCondLst>
                                      <p:childTnLst>
                                        <p:animMotion origin="layout" path="M 1.11111E-6 -6.17284E-7 L -0.16389 0.69012 " pathEditMode="relative" rAng="0" ptsTypes="AA">
                                          <p:cBhvr>
                                            <p:cTn id="222" dur="500" spd="-100000" fill="hold"/>
                                            <p:tgtEl>
                                              <p:spTgt spid="85"/>
                                            </p:tgtEl>
                                            <p:attrNameLst>
                                              <p:attrName>ppt_x</p:attrName>
                                              <p:attrName>ppt_y</p:attrName>
                                            </p:attrNameLst>
                                          </p:cBhvr>
                                          <p:rCtr x="-8194" y="34506"/>
                                        </p:animMotion>
                                      </p:childTnLst>
                                    </p:cTn>
                                  </p:par>
                                </p:childTnLst>
                              </p:cTn>
                            </p:par>
                            <p:par>
                              <p:cTn id="223" fill="hold">
                                <p:stCondLst>
                                  <p:cond delay="3500"/>
                                </p:stCondLst>
                                <p:childTnLst>
                                  <p:par>
                                    <p:cTn id="224" presetID="1" presetClass="entr" presetSubtype="0" fill="hold" grpId="0" nodeType="afterEffect">
                                      <p:stCondLst>
                                        <p:cond delay="0"/>
                                      </p:stCondLst>
                                      <p:childTnLst>
                                        <p:set>
                                          <p:cBhvr>
                                            <p:cTn id="225" dur="1" fill="hold">
                                              <p:stCondLst>
                                                <p:cond delay="0"/>
                                              </p:stCondLst>
                                            </p:cTn>
                                            <p:tgtEl>
                                              <p:spTgt spid="88"/>
                                            </p:tgtEl>
                                            <p:attrNameLst>
                                              <p:attrName>style.visibility</p:attrName>
                                            </p:attrNameLst>
                                          </p:cBhvr>
                                          <p:to>
                                            <p:strVal val="visible"/>
                                          </p:to>
                                        </p:set>
                                      </p:childTnLst>
                                    </p:cTn>
                                  </p:par>
                                  <p:par>
                                    <p:cTn id="226" presetID="35" presetClass="path" presetSubtype="0" accel="50000" decel="50000" fill="hold" grpId="1" nodeType="withEffect">
                                      <p:stCondLst>
                                        <p:cond delay="0"/>
                                      </p:stCondLst>
                                      <p:childTnLst>
                                        <p:animMotion origin="layout" path="M -3.56836E-6 -3.7037E-7 L 0.36686 0.15278 " pathEditMode="relative" rAng="0" ptsTypes="AA">
                                          <p:cBhvr>
                                            <p:cTn id="227" dur="500" spd="-99900" fill="hold"/>
                                            <p:tgtEl>
                                              <p:spTgt spid="88"/>
                                            </p:tgtEl>
                                            <p:attrNameLst>
                                              <p:attrName>ppt_x</p:attrName>
                                              <p:attrName>ppt_y</p:attrName>
                                            </p:attrNameLst>
                                          </p:cBhvr>
                                          <p:rCtr x="18343" y="7639"/>
                                        </p:animMotion>
                                      </p:childTnLst>
                                    </p:cTn>
                                  </p:par>
                                  <p:par>
                                    <p:cTn id="228" presetID="1" presetClass="entr" presetSubtype="0" fill="hold" grpId="0" nodeType="withEffect">
                                      <p:stCondLst>
                                        <p:cond delay="0"/>
                                      </p:stCondLst>
                                      <p:childTnLst>
                                        <p:set>
                                          <p:cBhvr>
                                            <p:cTn id="229" dur="1" fill="hold">
                                              <p:stCondLst>
                                                <p:cond delay="0"/>
                                              </p:stCondLst>
                                            </p:cTn>
                                            <p:tgtEl>
                                              <p:spTgt spid="89"/>
                                            </p:tgtEl>
                                            <p:attrNameLst>
                                              <p:attrName>style.visibility</p:attrName>
                                            </p:attrNameLst>
                                          </p:cBhvr>
                                          <p:to>
                                            <p:strVal val="visible"/>
                                          </p:to>
                                        </p:set>
                                      </p:childTnLst>
                                    </p:cTn>
                                  </p:par>
                                  <p:par>
                                    <p:cTn id="230" presetID="35" presetClass="path" presetSubtype="0" accel="50000" decel="50000" fill="hold" grpId="1" nodeType="withEffect">
                                      <p:stCondLst>
                                        <p:cond delay="0"/>
                                      </p:stCondLst>
                                      <p:childTnLst>
                                        <p:animMotion origin="layout" path="M 7.85742E-7 -3.33333E-6 L -0.39495 -0.11018 " pathEditMode="relative" rAng="0" ptsTypes="AA">
                                          <p:cBhvr>
                                            <p:cTn id="231" dur="500" spd="-99900" fill="hold"/>
                                            <p:tgtEl>
                                              <p:spTgt spid="89"/>
                                            </p:tgtEl>
                                            <p:attrNameLst>
                                              <p:attrName>ppt_x</p:attrName>
                                              <p:attrName>ppt_y</p:attrName>
                                            </p:attrNameLst>
                                          </p:cBhvr>
                                          <p:rCtr x="-19748" y="-5509"/>
                                        </p:animMotion>
                                      </p:childTnLst>
                                    </p:cTn>
                                  </p:par>
                                </p:childTnLst>
                              </p:cTn>
                            </p:par>
                            <p:par>
                              <p:cTn id="232" fill="hold">
                                <p:stCondLst>
                                  <p:cond delay="3500"/>
                                </p:stCondLst>
                                <p:childTnLst>
                                  <p:par>
                                    <p:cTn id="233" presetID="18" presetClass="entr" presetSubtype="3" fill="hold" grpId="0" nodeType="afterEffect">
                                      <p:stCondLst>
                                        <p:cond delay="0"/>
                                      </p:stCondLst>
                                      <p:childTnLst>
                                        <p:set>
                                          <p:cBhvr>
                                            <p:cTn id="234" dur="1" fill="hold">
                                              <p:stCondLst>
                                                <p:cond delay="0"/>
                                              </p:stCondLst>
                                            </p:cTn>
                                            <p:tgtEl>
                                              <p:spTgt spid="90"/>
                                            </p:tgtEl>
                                            <p:attrNameLst>
                                              <p:attrName>style.visibility</p:attrName>
                                            </p:attrNameLst>
                                          </p:cBhvr>
                                          <p:to>
                                            <p:strVal val="visible"/>
                                          </p:to>
                                        </p:set>
                                        <p:animEffect transition="in" filter="strips(upRight)">
                                          <p:cBhvr>
                                            <p:cTn id="235" dur="500"/>
                                            <p:tgtEl>
                                              <p:spTgt spid="90"/>
                                            </p:tgtEl>
                                          </p:cBhvr>
                                        </p:animEffect>
                                      </p:childTnLst>
                                    </p:cTn>
                                  </p:par>
                                </p:childTnLst>
                              </p:cTn>
                            </p:par>
                            <p:par>
                              <p:cTn id="236" fill="hold">
                                <p:stCondLst>
                                  <p:cond delay="4000"/>
                                </p:stCondLst>
                                <p:childTnLst>
                                  <p:par>
                                    <p:cTn id="237" presetID="22" presetClass="entr" presetSubtype="8" fill="hold" nodeType="afterEffect">
                                      <p:stCondLst>
                                        <p:cond delay="0"/>
                                      </p:stCondLst>
                                      <p:childTnLst>
                                        <p:set>
                                          <p:cBhvr>
                                            <p:cTn id="238" dur="1" fill="hold">
                                              <p:stCondLst>
                                                <p:cond delay="0"/>
                                              </p:stCondLst>
                                            </p:cTn>
                                            <p:tgtEl>
                                              <p:spTgt spid="91"/>
                                            </p:tgtEl>
                                            <p:attrNameLst>
                                              <p:attrName>style.visibility</p:attrName>
                                            </p:attrNameLst>
                                          </p:cBhvr>
                                          <p:to>
                                            <p:strVal val="visible"/>
                                          </p:to>
                                        </p:set>
                                        <p:animEffect transition="in" filter="wipe(left)">
                                          <p:cBhvr>
                                            <p:cTn id="23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P spid="32" grpId="0"/>
          <p:bldP spid="60" grpId="0"/>
          <p:bldP spid="88" grpId="0" animBg="1"/>
          <p:bldP spid="88" grpId="1" animBg="1"/>
          <p:bldP spid="89" grpId="0" animBg="1"/>
          <p:bldP spid="89" grpId="1" animBg="1"/>
          <p:bldP spid="9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3865339" y="3407804"/>
            <a:ext cx="1224136" cy="4532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椭圆 182"/>
          <p:cNvSpPr/>
          <p:nvPr/>
        </p:nvSpPr>
        <p:spPr>
          <a:xfrm>
            <a:off x="1495290" y="3833428"/>
            <a:ext cx="1179748" cy="1179748"/>
          </a:xfrm>
          <a:prstGeom prst="ellipse">
            <a:avLst/>
          </a:prstGeom>
          <a:solidFill>
            <a:srgbClr val="FFFFFF">
              <a:alpha val="72941"/>
            </a:srgbClr>
          </a:solidFill>
          <a:ln w="76200">
            <a:no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公司介绍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826921" y="2141240"/>
            <a:ext cx="2412268" cy="2412268"/>
          </a:xfrm>
          <a:prstGeom prst="ellipse">
            <a:avLst/>
          </a:prstGeom>
          <a:blipFill>
            <a:blip r:embed="rId3">
              <a:extLst>
                <a:ext uri="{BEBA8EAE-BF5A-486C-A8C5-ECC9F3942E4B}">
                  <a14:imgProps xmlns:a14="http://schemas.microsoft.com/office/drawing/2010/main">
                    <a14:imgLayer r:embed="rId4">
                      <a14:imgEffect>
                        <a14:brightnessContrast bright="11000"/>
                      </a14:imgEffect>
                    </a14:imgLayer>
                  </a14:imgProps>
                </a:ext>
              </a:extLst>
            </a:blip>
            <a:srcRect/>
            <a:stretch>
              <a:fillRect l="-20960" r="-20960"/>
            </a:stretch>
          </a:blipFill>
          <a:ln w="76200">
            <a:solidFill>
              <a:schemeClr val="bg1"/>
            </a:solid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841003" y="1673188"/>
            <a:ext cx="1539788" cy="1539788"/>
          </a:xfrm>
          <a:prstGeom prst="ellipse">
            <a:avLst/>
          </a:prstGeom>
          <a:solidFill>
            <a:srgbClr val="FFFFFF">
              <a:alpha val="72941"/>
            </a:srgbClr>
          </a:solidFill>
          <a:ln w="76200">
            <a:no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标题 4"/>
          <p:cNvSpPr txBox="1"/>
          <p:nvPr/>
        </p:nvSpPr>
        <p:spPr>
          <a:xfrm>
            <a:off x="865366" y="2261256"/>
            <a:ext cx="1609627"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lumMod val="65000"/>
                  </a:schemeClr>
                </a:solidFill>
                <a:latin typeface="微软雅黑" panose="020B0503020204020204" pitchFamily="34" charset="-122"/>
                <a:ea typeface="微软雅黑" panose="020B0503020204020204" pitchFamily="34" charset="-122"/>
              </a:rPr>
              <a:t>The company name</a:t>
            </a:r>
            <a:endParaRPr lang="zh-CN" altLang="en-US" sz="1400" b="1"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5" name="组合 184"/>
          <p:cNvGrpSpPr/>
          <p:nvPr/>
        </p:nvGrpSpPr>
        <p:grpSpPr>
          <a:xfrm>
            <a:off x="4945459" y="3573016"/>
            <a:ext cx="432048" cy="432048"/>
            <a:chOff x="304800" y="673100"/>
            <a:chExt cx="4000500" cy="4000500"/>
          </a:xfrm>
          <a:effectLst>
            <a:outerShdw blurRad="317500" dist="190500" dir="8100000" algn="tr" rotWithShape="0">
              <a:prstClr val="black">
                <a:alpha val="50000"/>
              </a:prstClr>
            </a:outerShdw>
          </a:effectLst>
        </p:grpSpPr>
        <p:sp>
          <p:nvSpPr>
            <p:cNvPr id="186" name="同心圆 1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7" name="椭圆 18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3" name="直接连接符 22"/>
          <p:cNvCxnSpPr>
            <a:stCxn id="187" idx="7"/>
          </p:cNvCxnSpPr>
          <p:nvPr/>
        </p:nvCxnSpPr>
        <p:spPr>
          <a:xfrm flipV="1">
            <a:off x="5307568" y="2852937"/>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8" name="组合 187"/>
          <p:cNvGrpSpPr/>
          <p:nvPr/>
        </p:nvGrpSpPr>
        <p:grpSpPr>
          <a:xfrm>
            <a:off x="5665539" y="2704275"/>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0" name="椭圆 18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1" name="矩形 47"/>
          <p:cNvSpPr>
            <a:spLocks noChangeArrowheads="1"/>
          </p:cNvSpPr>
          <p:nvPr/>
        </p:nvSpPr>
        <p:spPr bwMode="auto">
          <a:xfrm>
            <a:off x="6025579" y="2067095"/>
            <a:ext cx="5184576" cy="11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latin typeface="微软雅黑" panose="020B0503020204020204" pitchFamily="34" charset="-122"/>
                <a:ea typeface="微软雅黑" panose="020B0503020204020204" pitchFamily="34" charset="-122"/>
              </a:rPr>
              <a:t>我图网在</a:t>
            </a:r>
            <a:r>
              <a:rPr lang="en-US" altLang="zh-CN" sz="1400" dirty="0">
                <a:latin typeface="微软雅黑" panose="020B0503020204020204" pitchFamily="34" charset="-122"/>
                <a:ea typeface="微软雅黑" panose="020B0503020204020204" pitchFamily="34" charset="-122"/>
              </a:rPr>
              <a:t>2008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奥运会开幕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兴建，是设计作品交易平台，主要经营正版设计稿，正版摄影图，正版插画，正版</a:t>
            </a:r>
            <a:r>
              <a:rPr lang="en-US" altLang="zh-CN" sz="1400" dirty="0">
                <a:latin typeface="微软雅黑" panose="020B0503020204020204" pitchFamily="34" charset="-122"/>
                <a:ea typeface="微软雅黑" panose="020B0503020204020204" pitchFamily="34" charset="-122"/>
              </a:rPr>
              <a:t>3d</a:t>
            </a:r>
            <a:r>
              <a:rPr lang="zh-CN" altLang="en-US" sz="1400" dirty="0">
                <a:latin typeface="微软雅黑" panose="020B0503020204020204" pitchFamily="34" charset="-122"/>
                <a:ea typeface="微软雅黑" panose="020B0503020204020204" pitchFamily="34" charset="-122"/>
              </a:rPr>
              <a:t>模型，正版</a:t>
            </a:r>
            <a:r>
              <a:rPr lang="en-US" altLang="zh-CN" sz="1400" dirty="0">
                <a:latin typeface="微软雅黑" panose="020B0503020204020204" pitchFamily="34" charset="-122"/>
                <a:ea typeface="微软雅黑" panose="020B0503020204020204" pitchFamily="34" charset="-122"/>
              </a:rPr>
              <a:t>flash</a:t>
            </a:r>
            <a:r>
              <a:rPr lang="zh-CN" altLang="en-US" sz="1400" dirty="0">
                <a:latin typeface="微软雅黑" panose="020B0503020204020204" pitchFamily="34" charset="-122"/>
                <a:ea typeface="微软雅黑" panose="020B0503020204020204" pitchFamily="34" charset="-122"/>
              </a:rPr>
              <a:t>源文件等销售。在我图网，设计师可通过卖设计稿获得利润，设计公司能通过买设计稿获得作品</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矩形 3"/>
          <p:cNvSpPr>
            <a:spLocks noChangeArrowheads="1"/>
          </p:cNvSpPr>
          <p:nvPr/>
        </p:nvSpPr>
        <p:spPr bwMode="auto">
          <a:xfrm>
            <a:off x="6042102" y="1570589"/>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cs typeface="Arial" panose="020B0604020202020204" pitchFamily="34" charset="0"/>
              </a:rPr>
              <a:t>公司简介</a:t>
            </a:r>
          </a:p>
        </p:txBody>
      </p:sp>
      <p:sp>
        <p:nvSpPr>
          <p:cNvPr id="193" name="矩形 192"/>
          <p:cNvSpPr/>
          <p:nvPr/>
        </p:nvSpPr>
        <p:spPr>
          <a:xfrm>
            <a:off x="6101225" y="1976389"/>
            <a:ext cx="599800"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4" name="矩形 193"/>
          <p:cNvSpPr/>
          <p:nvPr/>
        </p:nvSpPr>
        <p:spPr>
          <a:xfrm>
            <a:off x="6716075" y="1976389"/>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5" name="矩形 47"/>
          <p:cNvSpPr>
            <a:spLocks noChangeArrowheads="1"/>
          </p:cNvSpPr>
          <p:nvPr/>
        </p:nvSpPr>
        <p:spPr bwMode="auto">
          <a:xfrm>
            <a:off x="6025579" y="4011311"/>
            <a:ext cx="5184576" cy="1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、交流层面之服务 相比于网络相册，我图网具备完善的交流空间与平台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图片库，我图网现有一万多兼职设计师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设计稿</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图片数近</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万。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．交易层面之服务 　在愉快交流的基础上，我们为用图者和设计师之间架设起一座桥梁，提供服务平台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设计稿图片出售与购买均能轻松地在线完成。</a:t>
            </a:r>
          </a:p>
        </p:txBody>
      </p:sp>
      <p:sp>
        <p:nvSpPr>
          <p:cNvPr id="196" name="矩形 3"/>
          <p:cNvSpPr>
            <a:spLocks noChangeArrowheads="1"/>
          </p:cNvSpPr>
          <p:nvPr/>
        </p:nvSpPr>
        <p:spPr bwMode="auto">
          <a:xfrm>
            <a:off x="6042102" y="3514805"/>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cs typeface="Arial" panose="020B0604020202020204" pitchFamily="34" charset="0"/>
              </a:rPr>
              <a:t>服务概览</a:t>
            </a:r>
          </a:p>
        </p:txBody>
      </p:sp>
      <p:sp>
        <p:nvSpPr>
          <p:cNvPr id="197" name="矩形 196"/>
          <p:cNvSpPr/>
          <p:nvPr/>
        </p:nvSpPr>
        <p:spPr>
          <a:xfrm>
            <a:off x="6101225" y="3920605"/>
            <a:ext cx="599800"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98" name="矩形 197"/>
          <p:cNvSpPr/>
          <p:nvPr/>
        </p:nvSpPr>
        <p:spPr>
          <a:xfrm>
            <a:off x="6716075" y="392060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199" name="直接连接符 198"/>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83"/>
                                        </p:tgtEl>
                                        <p:attrNameLst>
                                          <p:attrName>style.visibility</p:attrName>
                                        </p:attrNameLst>
                                      </p:cBhvr>
                                      <p:to>
                                        <p:strVal val="visible"/>
                                      </p:to>
                                    </p:set>
                                    <p:anim calcmode="lin" valueType="num">
                                      <p:cBhvr>
                                        <p:cTn id="15" dur="500" fill="hold"/>
                                        <p:tgtEl>
                                          <p:spTgt spid="183"/>
                                        </p:tgtEl>
                                        <p:attrNameLst>
                                          <p:attrName>ppt_w</p:attrName>
                                        </p:attrNameLst>
                                      </p:cBhvr>
                                      <p:tavLst>
                                        <p:tav tm="0">
                                          <p:val>
                                            <p:fltVal val="0"/>
                                          </p:val>
                                        </p:tav>
                                        <p:tav tm="100000">
                                          <p:val>
                                            <p:strVal val="#ppt_w"/>
                                          </p:val>
                                        </p:tav>
                                      </p:tavLst>
                                    </p:anim>
                                    <p:anim calcmode="lin" valueType="num">
                                      <p:cBhvr>
                                        <p:cTn id="16" dur="500" fill="hold"/>
                                        <p:tgtEl>
                                          <p:spTgt spid="183"/>
                                        </p:tgtEl>
                                        <p:attrNameLst>
                                          <p:attrName>ppt_h</p:attrName>
                                        </p:attrNameLst>
                                      </p:cBhvr>
                                      <p:tavLst>
                                        <p:tav tm="0">
                                          <p:val>
                                            <p:fltVal val="0"/>
                                          </p:val>
                                        </p:tav>
                                        <p:tav tm="100000">
                                          <p:val>
                                            <p:strVal val="#ppt_h"/>
                                          </p:val>
                                        </p:tav>
                                      </p:tavLst>
                                    </p:anim>
                                    <p:animEffect transition="in" filter="fade">
                                      <p:cBhvr>
                                        <p:cTn id="17" dur="500"/>
                                        <p:tgtEl>
                                          <p:spTgt spid="183"/>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182"/>
                                        </p:tgtEl>
                                        <p:attrNameLst>
                                          <p:attrName>style.visibility</p:attrName>
                                        </p:attrNameLst>
                                      </p:cBhvr>
                                      <p:to>
                                        <p:strVal val="visible"/>
                                      </p:to>
                                    </p:set>
                                    <p:anim calcmode="lin" valueType="num">
                                      <p:cBhvr>
                                        <p:cTn id="25" dur="500" fill="hold"/>
                                        <p:tgtEl>
                                          <p:spTgt spid="182"/>
                                        </p:tgtEl>
                                        <p:attrNameLst>
                                          <p:attrName>ppt_w</p:attrName>
                                        </p:attrNameLst>
                                      </p:cBhvr>
                                      <p:tavLst>
                                        <p:tav tm="0">
                                          <p:val>
                                            <p:fltVal val="0"/>
                                          </p:val>
                                        </p:tav>
                                        <p:tav tm="100000">
                                          <p:val>
                                            <p:strVal val="#ppt_w"/>
                                          </p:val>
                                        </p:tav>
                                      </p:tavLst>
                                    </p:anim>
                                    <p:anim calcmode="lin" valueType="num">
                                      <p:cBhvr>
                                        <p:cTn id="26" dur="500" fill="hold"/>
                                        <p:tgtEl>
                                          <p:spTgt spid="182"/>
                                        </p:tgtEl>
                                        <p:attrNameLst>
                                          <p:attrName>ppt_h</p:attrName>
                                        </p:attrNameLst>
                                      </p:cBhvr>
                                      <p:tavLst>
                                        <p:tav tm="0">
                                          <p:val>
                                            <p:fltVal val="0"/>
                                          </p:val>
                                        </p:tav>
                                        <p:tav tm="100000">
                                          <p:val>
                                            <p:strVal val="#ppt_h"/>
                                          </p:val>
                                        </p:tav>
                                      </p:tavLst>
                                    </p:anim>
                                    <p:animEffect transition="in" filter="fade">
                                      <p:cBhvr>
                                        <p:cTn id="27" dur="500"/>
                                        <p:tgtEl>
                                          <p:spTgt spid="182"/>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500" fill="hold"/>
                                        <p:tgtEl>
                                          <p:spTgt spid="184"/>
                                        </p:tgtEl>
                                        <p:attrNameLst>
                                          <p:attrName>ppt_w</p:attrName>
                                        </p:attrNameLst>
                                      </p:cBhvr>
                                      <p:tavLst>
                                        <p:tav tm="0">
                                          <p:val>
                                            <p:fltVal val="0"/>
                                          </p:val>
                                        </p:tav>
                                        <p:tav tm="100000">
                                          <p:val>
                                            <p:strVal val="#ppt_w"/>
                                          </p:val>
                                        </p:tav>
                                      </p:tavLst>
                                    </p:anim>
                                    <p:anim calcmode="lin" valueType="num">
                                      <p:cBhvr>
                                        <p:cTn id="32" dur="500" fill="hold"/>
                                        <p:tgtEl>
                                          <p:spTgt spid="184"/>
                                        </p:tgtEl>
                                        <p:attrNameLst>
                                          <p:attrName>ppt_h</p:attrName>
                                        </p:attrNameLst>
                                      </p:cBhvr>
                                      <p:tavLst>
                                        <p:tav tm="0">
                                          <p:val>
                                            <p:fltVal val="0"/>
                                          </p:val>
                                        </p:tav>
                                        <p:tav tm="100000">
                                          <p:val>
                                            <p:strVal val="#ppt_h"/>
                                          </p:val>
                                        </p:tav>
                                      </p:tavLst>
                                    </p:anim>
                                    <p:animEffect transition="in" filter="fade">
                                      <p:cBhvr>
                                        <p:cTn id="33" dur="500"/>
                                        <p:tgtEl>
                                          <p:spTgt spid="184"/>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p:cTn id="40" dur="500" fill="hold"/>
                                        <p:tgtEl>
                                          <p:spTgt spid="185"/>
                                        </p:tgtEl>
                                        <p:attrNameLst>
                                          <p:attrName>ppt_w</p:attrName>
                                        </p:attrNameLst>
                                      </p:cBhvr>
                                      <p:tavLst>
                                        <p:tav tm="0">
                                          <p:val>
                                            <p:fltVal val="0"/>
                                          </p:val>
                                        </p:tav>
                                        <p:tav tm="100000">
                                          <p:val>
                                            <p:strVal val="#ppt_w"/>
                                          </p:val>
                                        </p:tav>
                                      </p:tavLst>
                                    </p:anim>
                                    <p:anim calcmode="lin" valueType="num">
                                      <p:cBhvr>
                                        <p:cTn id="41" dur="500" fill="hold"/>
                                        <p:tgtEl>
                                          <p:spTgt spid="185"/>
                                        </p:tgtEl>
                                        <p:attrNameLst>
                                          <p:attrName>ppt_h</p:attrName>
                                        </p:attrNameLst>
                                      </p:cBhvr>
                                      <p:tavLst>
                                        <p:tav tm="0">
                                          <p:val>
                                            <p:fltVal val="0"/>
                                          </p:val>
                                        </p:tav>
                                        <p:tav tm="100000">
                                          <p:val>
                                            <p:strVal val="#ppt_h"/>
                                          </p:val>
                                        </p:tav>
                                      </p:tavLst>
                                    </p:anim>
                                    <p:animEffect transition="in" filter="fade">
                                      <p:cBhvr>
                                        <p:cTn id="42" dur="500"/>
                                        <p:tgtEl>
                                          <p:spTgt spid="185"/>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53" presetClass="entr" presetSubtype="16"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 calcmode="lin" valueType="num">
                                      <p:cBhvr>
                                        <p:cTn id="49" dur="500" fill="hold"/>
                                        <p:tgtEl>
                                          <p:spTgt spid="188"/>
                                        </p:tgtEl>
                                        <p:attrNameLst>
                                          <p:attrName>ppt_w</p:attrName>
                                        </p:attrNameLst>
                                      </p:cBhvr>
                                      <p:tavLst>
                                        <p:tav tm="0">
                                          <p:val>
                                            <p:fltVal val="0"/>
                                          </p:val>
                                        </p:tav>
                                        <p:tav tm="100000">
                                          <p:val>
                                            <p:strVal val="#ppt_w"/>
                                          </p:val>
                                        </p:tav>
                                      </p:tavLst>
                                    </p:anim>
                                    <p:anim calcmode="lin" valueType="num">
                                      <p:cBhvr>
                                        <p:cTn id="50" dur="500" fill="hold"/>
                                        <p:tgtEl>
                                          <p:spTgt spid="188"/>
                                        </p:tgtEl>
                                        <p:attrNameLst>
                                          <p:attrName>ppt_h</p:attrName>
                                        </p:attrNameLst>
                                      </p:cBhvr>
                                      <p:tavLst>
                                        <p:tav tm="0">
                                          <p:val>
                                            <p:fltVal val="0"/>
                                          </p:val>
                                        </p:tav>
                                        <p:tav tm="100000">
                                          <p:val>
                                            <p:strVal val="#ppt_h"/>
                                          </p:val>
                                        </p:tav>
                                      </p:tavLst>
                                    </p:anim>
                                    <p:animEffect transition="in" filter="fade">
                                      <p:cBhvr>
                                        <p:cTn id="51" dur="500"/>
                                        <p:tgtEl>
                                          <p:spTgt spid="188"/>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92"/>
                                        </p:tgtEl>
                                        <p:attrNameLst>
                                          <p:attrName>style.visibility</p:attrName>
                                        </p:attrNameLst>
                                      </p:cBhvr>
                                      <p:to>
                                        <p:strVal val="visible"/>
                                      </p:to>
                                    </p:set>
                                    <p:animEffect transition="in" filter="wipe(left)">
                                      <p:cBhvr>
                                        <p:cTn id="55" dur="500"/>
                                        <p:tgtEl>
                                          <p:spTgt spid="192"/>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wipe(left)">
                                      <p:cBhvr>
                                        <p:cTn id="59" dur="500"/>
                                        <p:tgtEl>
                                          <p:spTgt spid="193"/>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wipe(left)">
                                      <p:cBhvr>
                                        <p:cTn id="63" dur="750"/>
                                        <p:tgtEl>
                                          <p:spTgt spid="194"/>
                                        </p:tgtEl>
                                      </p:cBhvr>
                                    </p:animEffect>
                                  </p:childTnLst>
                                </p:cTn>
                              </p:par>
                            </p:childTnLst>
                          </p:cTn>
                        </p:par>
                        <p:par>
                          <p:cTn id="64" fill="hold">
                            <p:stCondLst>
                              <p:cond delay="4000"/>
                            </p:stCondLst>
                            <p:childTnLst>
                              <p:par>
                                <p:cTn id="65" presetID="14" presetClass="entr" presetSubtype="10" fill="hold" grpId="0" nodeType="afterEffect">
                                  <p:stCondLst>
                                    <p:cond delay="0"/>
                                  </p:stCondLst>
                                  <p:childTnLst>
                                    <p:set>
                                      <p:cBhvr>
                                        <p:cTn id="66" dur="1" fill="hold">
                                          <p:stCondLst>
                                            <p:cond delay="0"/>
                                          </p:stCondLst>
                                        </p:cTn>
                                        <p:tgtEl>
                                          <p:spTgt spid="191"/>
                                        </p:tgtEl>
                                        <p:attrNameLst>
                                          <p:attrName>style.visibility</p:attrName>
                                        </p:attrNameLst>
                                      </p:cBhvr>
                                      <p:to>
                                        <p:strVal val="visible"/>
                                      </p:to>
                                    </p:set>
                                    <p:animEffect transition="in" filter="randombar(horizontal)">
                                      <p:cBhvr>
                                        <p:cTn id="67" dur="750"/>
                                        <p:tgtEl>
                                          <p:spTgt spid="191"/>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196"/>
                                        </p:tgtEl>
                                        <p:attrNameLst>
                                          <p:attrName>style.visibility</p:attrName>
                                        </p:attrNameLst>
                                      </p:cBhvr>
                                      <p:to>
                                        <p:strVal val="visible"/>
                                      </p:to>
                                    </p:set>
                                    <p:animEffect transition="in" filter="wipe(left)">
                                      <p:cBhvr>
                                        <p:cTn id="71" dur="500"/>
                                        <p:tgtEl>
                                          <p:spTgt spid="196"/>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wipe(left)">
                                      <p:cBhvr>
                                        <p:cTn id="75" dur="500"/>
                                        <p:tgtEl>
                                          <p:spTgt spid="197"/>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wipe(left)">
                                      <p:cBhvr>
                                        <p:cTn id="79" dur="750"/>
                                        <p:tgtEl>
                                          <p:spTgt spid="198"/>
                                        </p:tgtEl>
                                      </p:cBhvr>
                                    </p:animEffect>
                                  </p:childTnLst>
                                </p:cTn>
                              </p:par>
                            </p:childTnLst>
                          </p:cTn>
                        </p:par>
                        <p:par>
                          <p:cTn id="80" fill="hold">
                            <p:stCondLst>
                              <p:cond delay="7000"/>
                            </p:stCondLst>
                            <p:childTnLst>
                              <p:par>
                                <p:cTn id="81" presetID="14" presetClass="entr" presetSubtype="10" fill="hold" grpId="0" nodeType="afterEffect">
                                  <p:stCondLst>
                                    <p:cond delay="0"/>
                                  </p:stCondLst>
                                  <p:childTnLst>
                                    <p:set>
                                      <p:cBhvr>
                                        <p:cTn id="82" dur="1" fill="hold">
                                          <p:stCondLst>
                                            <p:cond delay="0"/>
                                          </p:stCondLst>
                                        </p:cTn>
                                        <p:tgtEl>
                                          <p:spTgt spid="195"/>
                                        </p:tgtEl>
                                        <p:attrNameLst>
                                          <p:attrName>style.visibility</p:attrName>
                                        </p:attrNameLst>
                                      </p:cBhvr>
                                      <p:to>
                                        <p:strVal val="visible"/>
                                      </p:to>
                                    </p:set>
                                    <p:animEffect transition="in" filter="randombar(horizontal)">
                                      <p:cBhvr>
                                        <p:cTn id="83" dur="750"/>
                                        <p:tgtEl>
                                          <p:spTgt spid="195"/>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199"/>
                                        </p:tgtEl>
                                        <p:attrNameLst>
                                          <p:attrName>style.visibility</p:attrName>
                                        </p:attrNameLst>
                                      </p:cBhvr>
                                      <p:to>
                                        <p:strVal val="visible"/>
                                      </p:to>
                                    </p:set>
                                    <p:animEffect transition="in" filter="wipe(left)">
                                      <p:cBhvr>
                                        <p:cTn id="8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21" grpId="0"/>
      <p:bldP spid="8" grpId="0" animBg="1"/>
      <p:bldP spid="182" grpId="0" animBg="1"/>
      <p:bldP spid="184" grpId="0"/>
      <p:bldP spid="191" grpId="0"/>
      <p:bldP spid="192" grpId="0"/>
      <p:bldP spid="193" grpId="0" animBg="1"/>
      <p:bldP spid="194" grpId="0" animBg="1"/>
      <p:bldP spid="195" grpId="0"/>
      <p:bldP spid="196" grpId="0"/>
      <p:bldP spid="197" grpId="0" animBg="1"/>
      <p:bldP spid="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0800000">
            <a:off x="2338291" y="5525222"/>
            <a:ext cx="864096" cy="280042"/>
          </a:xfrm>
          <a:prstGeom prst="trapezoid">
            <a:avLst>
              <a:gd name="adj" fmla="val 518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057421" y="5327416"/>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057421" y="5100935"/>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57421" y="4871468"/>
            <a:ext cx="1368152" cy="14559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053737" y="4504252"/>
            <a:ext cx="284867" cy="284867"/>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11980" y="3404153"/>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479476" y="4196241"/>
            <a:ext cx="212859" cy="212859"/>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735006" y="3842311"/>
            <a:ext cx="212859" cy="212859"/>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625373" y="3892927"/>
            <a:ext cx="212859" cy="212859"/>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770338" y="825331"/>
            <a:ext cx="354293" cy="354293"/>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4062593" y="2108332"/>
            <a:ext cx="295751" cy="295751"/>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656908" y="2428154"/>
            <a:ext cx="158855" cy="158855"/>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374986" y="3089962"/>
            <a:ext cx="158855" cy="158855"/>
            <a:chOff x="304800" y="673100"/>
            <a:chExt cx="4000500" cy="4000500"/>
          </a:xfrm>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337640" y="3260988"/>
            <a:ext cx="158855" cy="158855"/>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546039" y="468318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841789" y="459910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35541" y="4551366"/>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234850" y="428482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269003" y="399434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835557" y="369863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744146" y="350360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3573318" y="283177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4283441" y="261177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755482" y="250105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542928" y="100247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947995" y="1936453"/>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2630117" y="142146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2436733" y="181997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2252335" y="100060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631970" y="1326708"/>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226215" y="1777000"/>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958990" y="238864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1367636" y="248459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1310293" y="3041639"/>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2077660" y="3068395"/>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288091" y="3663797"/>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椭圆 10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1357250" y="3576714"/>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1874912" y="4226372"/>
            <a:ext cx="85954" cy="85954"/>
            <a:chOff x="304800" y="673100"/>
            <a:chExt cx="4000500" cy="4000500"/>
          </a:xfrm>
          <a:solidFill>
            <a:schemeClr val="tx1"/>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3359741" y="2344336"/>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2348194" y="3248817"/>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5" name="椭圆 11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2132108" y="4017220"/>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1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1672243" y="2798232"/>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椭圆 12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1194675" y="2095607"/>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椭圆 12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2700723" y="162390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椭圆 12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3196171" y="1079776"/>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4049664" y="1623905"/>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3007733" y="3169389"/>
            <a:ext cx="199696" cy="199696"/>
            <a:chOff x="304800" y="673100"/>
            <a:chExt cx="4000500" cy="4000500"/>
          </a:xfrm>
          <a:solidFill>
            <a:schemeClr val="tx1"/>
          </a:solidFill>
          <a:effectLst>
            <a:outerShdw blurRad="317500" dist="1905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2032451" y="3721071"/>
            <a:ext cx="158855" cy="158855"/>
            <a:chOff x="304800" y="673100"/>
            <a:chExt cx="4000500" cy="4000500"/>
          </a:xfrm>
          <a:effectLst>
            <a:outerShdw blurRad="317500" dist="1905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501923" y="1959569"/>
            <a:ext cx="295751" cy="295751"/>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1972761" y="2549855"/>
            <a:ext cx="295751" cy="295751"/>
            <a:chOff x="304800" y="673100"/>
            <a:chExt cx="4000500" cy="4000500"/>
          </a:xfrm>
          <a:effectLst>
            <a:outerShdw blurRad="317500" dist="1905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2617732" y="4378207"/>
            <a:ext cx="158855" cy="158855"/>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9" name="直接连接符 148"/>
          <p:cNvCxnSpPr>
            <a:stCxn id="85" idx="4"/>
            <a:endCxn id="208" idx="0"/>
          </p:cNvCxnSpPr>
          <p:nvPr/>
        </p:nvCxnSpPr>
        <p:spPr>
          <a:xfrm>
            <a:off x="1674947" y="1410786"/>
            <a:ext cx="141182" cy="2189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82" idx="4"/>
          </p:cNvCxnSpPr>
          <p:nvPr/>
        </p:nvCxnSpPr>
        <p:spPr>
          <a:xfrm>
            <a:off x="2295312" y="1084680"/>
            <a:ext cx="32134" cy="22928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208" idx="7"/>
            <a:endCxn id="24" idx="3"/>
          </p:cNvCxnSpPr>
          <p:nvPr/>
        </p:nvCxnSpPr>
        <p:spPr>
          <a:xfrm flipV="1">
            <a:off x="2016128" y="1127739"/>
            <a:ext cx="806095" cy="5848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2190414" y="1313961"/>
            <a:ext cx="295751" cy="295751"/>
            <a:chOff x="304800" y="673100"/>
            <a:chExt cx="4000500" cy="4000500"/>
          </a:xfrm>
          <a:effectLst>
            <a:outerShdw blurRad="317500" dist="1905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5" name="直接连接符 154"/>
          <p:cNvCxnSpPr>
            <a:stCxn id="88" idx="6"/>
            <a:endCxn id="208" idx="2"/>
          </p:cNvCxnSpPr>
          <p:nvPr/>
        </p:nvCxnSpPr>
        <p:spPr>
          <a:xfrm>
            <a:off x="1310293" y="1819977"/>
            <a:ext cx="222995" cy="9263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24" idx="6"/>
            <a:endCxn id="208" idx="3"/>
          </p:cNvCxnSpPr>
          <p:nvPr/>
        </p:nvCxnSpPr>
        <p:spPr>
          <a:xfrm flipV="1">
            <a:off x="1390013" y="2112613"/>
            <a:ext cx="226117" cy="828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24" idx="5"/>
            <a:endCxn id="31" idx="1"/>
          </p:cNvCxnSpPr>
          <p:nvPr/>
        </p:nvCxnSpPr>
        <p:spPr>
          <a:xfrm>
            <a:off x="1362045" y="2262977"/>
            <a:ext cx="320578" cy="1908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94" idx="3"/>
          </p:cNvCxnSpPr>
          <p:nvPr/>
        </p:nvCxnSpPr>
        <p:spPr>
          <a:xfrm flipH="1">
            <a:off x="1294523" y="2556635"/>
            <a:ext cx="87027" cy="1410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94" idx="5"/>
            <a:endCxn id="121" idx="1"/>
          </p:cNvCxnSpPr>
          <p:nvPr/>
        </p:nvCxnSpPr>
        <p:spPr>
          <a:xfrm>
            <a:off x="1439676" y="2556635"/>
            <a:ext cx="264894" cy="2739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1833587" y="2697731"/>
            <a:ext cx="139174" cy="1211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91" idx="7"/>
            <a:endCxn id="142" idx="3"/>
          </p:cNvCxnSpPr>
          <p:nvPr/>
        </p:nvCxnSpPr>
        <p:spPr>
          <a:xfrm flipV="1">
            <a:off x="2031030" y="2207444"/>
            <a:ext cx="518769" cy="19511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207" idx="6"/>
            <a:endCxn id="79" idx="2"/>
          </p:cNvCxnSpPr>
          <p:nvPr/>
        </p:nvCxnSpPr>
        <p:spPr>
          <a:xfrm flipV="1">
            <a:off x="2111879" y="1862954"/>
            <a:ext cx="326730" cy="496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79" idx="7"/>
          </p:cNvCxnSpPr>
          <p:nvPr/>
        </p:nvCxnSpPr>
        <p:spPr>
          <a:xfrm flipV="1">
            <a:off x="2508773" y="1507419"/>
            <a:ext cx="141025" cy="326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endCxn id="204" idx="2"/>
          </p:cNvCxnSpPr>
          <p:nvPr/>
        </p:nvCxnSpPr>
        <p:spPr>
          <a:xfrm flipV="1">
            <a:off x="2900419" y="1683680"/>
            <a:ext cx="327794" cy="400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70" idx="4"/>
            <a:endCxn id="204" idx="0"/>
          </p:cNvCxnSpPr>
          <p:nvPr/>
        </p:nvCxnSpPr>
        <p:spPr>
          <a:xfrm flipH="1">
            <a:off x="3523964" y="1086556"/>
            <a:ext cx="61941" cy="3013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204" idx="6"/>
            <a:endCxn id="133" idx="2"/>
          </p:cNvCxnSpPr>
          <p:nvPr/>
        </p:nvCxnSpPr>
        <p:spPr>
          <a:xfrm>
            <a:off x="3819714" y="1683680"/>
            <a:ext cx="234309" cy="4007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41" idx="6"/>
            <a:endCxn id="73" idx="3"/>
          </p:cNvCxnSpPr>
          <p:nvPr/>
        </p:nvCxnSpPr>
        <p:spPr>
          <a:xfrm flipV="1">
            <a:off x="2797674" y="2008493"/>
            <a:ext cx="164235" cy="989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205" idx="3"/>
            <a:endCxn id="202" idx="7"/>
          </p:cNvCxnSpPr>
          <p:nvPr/>
        </p:nvCxnSpPr>
        <p:spPr>
          <a:xfrm flipH="1">
            <a:off x="3019517" y="1883679"/>
            <a:ext cx="304448" cy="523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12" idx="2"/>
          </p:cNvCxnSpPr>
          <p:nvPr/>
        </p:nvCxnSpPr>
        <p:spPr>
          <a:xfrm flipV="1">
            <a:off x="3107581" y="2444185"/>
            <a:ext cx="256519" cy="83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endCxn id="136" idx="7"/>
          </p:cNvCxnSpPr>
          <p:nvPr/>
        </p:nvCxnSpPr>
        <p:spPr>
          <a:xfrm flipH="1">
            <a:off x="3175103" y="2549855"/>
            <a:ext cx="279311" cy="6518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12" idx="6"/>
            <a:endCxn id="28" idx="2"/>
          </p:cNvCxnSpPr>
          <p:nvPr/>
        </p:nvCxnSpPr>
        <p:spPr>
          <a:xfrm flipV="1">
            <a:off x="3555079" y="2256208"/>
            <a:ext cx="513969" cy="1879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3598503" y="2048589"/>
            <a:ext cx="158855" cy="158855"/>
            <a:chOff x="304800" y="673100"/>
            <a:chExt cx="4000500" cy="4000500"/>
          </a:xfrm>
          <a:effectLst>
            <a:outerShdw blurRad="317500" dist="1905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4" name="椭圆 17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5" name="直接连接符 174"/>
          <p:cNvCxnSpPr>
            <a:stCxn id="112" idx="7"/>
            <a:endCxn id="174" idx="3"/>
          </p:cNvCxnSpPr>
          <p:nvPr/>
        </p:nvCxnSpPr>
        <p:spPr>
          <a:xfrm flipV="1">
            <a:off x="3527111" y="2181729"/>
            <a:ext cx="97107" cy="1949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28" idx="4"/>
            <a:endCxn id="64" idx="0"/>
          </p:cNvCxnSpPr>
          <p:nvPr/>
        </p:nvCxnSpPr>
        <p:spPr>
          <a:xfrm>
            <a:off x="4210469" y="2397628"/>
            <a:ext cx="115949" cy="2160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64" idx="4"/>
            <a:endCxn id="196" idx="7"/>
          </p:cNvCxnSpPr>
          <p:nvPr/>
        </p:nvCxnSpPr>
        <p:spPr>
          <a:xfrm flipH="1">
            <a:off x="4273644" y="2695855"/>
            <a:ext cx="52774" cy="218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67" idx="5"/>
            <a:endCxn id="195" idx="0"/>
          </p:cNvCxnSpPr>
          <p:nvPr/>
        </p:nvCxnSpPr>
        <p:spPr>
          <a:xfrm>
            <a:off x="3827522" y="2573095"/>
            <a:ext cx="246123" cy="2457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endCxn id="196" idx="2"/>
          </p:cNvCxnSpPr>
          <p:nvPr/>
        </p:nvCxnSpPr>
        <p:spPr>
          <a:xfrm flipV="1">
            <a:off x="3533841" y="3114621"/>
            <a:ext cx="256963" cy="5912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01" idx="4"/>
            <a:endCxn id="199" idx="0"/>
          </p:cNvCxnSpPr>
          <p:nvPr/>
        </p:nvCxnSpPr>
        <p:spPr>
          <a:xfrm>
            <a:off x="2752152" y="3069513"/>
            <a:ext cx="89638" cy="585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211" idx="7"/>
            <a:endCxn id="115" idx="1"/>
          </p:cNvCxnSpPr>
          <p:nvPr/>
        </p:nvCxnSpPr>
        <p:spPr>
          <a:xfrm>
            <a:off x="2047024" y="3201206"/>
            <a:ext cx="333497" cy="799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115" idx="5"/>
            <a:endCxn id="199" idx="1"/>
          </p:cNvCxnSpPr>
          <p:nvPr/>
        </p:nvCxnSpPr>
        <p:spPr>
          <a:xfrm>
            <a:off x="2515564" y="3416187"/>
            <a:ext cx="126227" cy="3212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97" idx="6"/>
            <a:endCxn id="210" idx="1"/>
          </p:cNvCxnSpPr>
          <p:nvPr/>
        </p:nvCxnSpPr>
        <p:spPr>
          <a:xfrm>
            <a:off x="1394371" y="3084616"/>
            <a:ext cx="289107" cy="10847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106" idx="7"/>
            <a:endCxn id="211" idx="2"/>
          </p:cNvCxnSpPr>
          <p:nvPr/>
        </p:nvCxnSpPr>
        <p:spPr>
          <a:xfrm flipV="1">
            <a:off x="1429290" y="3378923"/>
            <a:ext cx="188687" cy="2117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106" idx="4"/>
            <a:endCxn id="22" idx="1"/>
          </p:cNvCxnSpPr>
          <p:nvPr/>
        </p:nvCxnSpPr>
        <p:spPr>
          <a:xfrm>
            <a:off x="1400227" y="3660792"/>
            <a:ext cx="259604" cy="2665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stCxn id="109" idx="5"/>
            <a:endCxn id="217" idx="1"/>
          </p:cNvCxnSpPr>
          <p:nvPr/>
        </p:nvCxnSpPr>
        <p:spPr>
          <a:xfrm>
            <a:off x="1946952" y="4298412"/>
            <a:ext cx="138929" cy="12565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217" idx="7"/>
            <a:endCxn id="198" idx="3"/>
          </p:cNvCxnSpPr>
          <p:nvPr/>
        </p:nvCxnSpPr>
        <p:spPr>
          <a:xfrm flipV="1">
            <a:off x="2350234" y="4146602"/>
            <a:ext cx="282428" cy="277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139" idx="5"/>
            <a:endCxn id="118" idx="0"/>
          </p:cNvCxnSpPr>
          <p:nvPr/>
        </p:nvCxnSpPr>
        <p:spPr>
          <a:xfrm>
            <a:off x="2165591" y="3854211"/>
            <a:ext cx="66366" cy="16736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endCxn id="43" idx="0"/>
          </p:cNvCxnSpPr>
          <p:nvPr/>
        </p:nvCxnSpPr>
        <p:spPr>
          <a:xfrm>
            <a:off x="2843665" y="4233225"/>
            <a:ext cx="41101" cy="3677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3" idx="5"/>
          </p:cNvCxnSpPr>
          <p:nvPr/>
        </p:nvCxnSpPr>
        <p:spPr>
          <a:xfrm>
            <a:off x="3550734" y="3642907"/>
            <a:ext cx="227160" cy="211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6" idx="7"/>
            <a:endCxn id="19" idx="3"/>
          </p:cNvCxnSpPr>
          <p:nvPr/>
        </p:nvCxnSpPr>
        <p:spPr>
          <a:xfrm flipV="1">
            <a:off x="3657878" y="4020713"/>
            <a:ext cx="111586" cy="2099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99" idx="6"/>
            <a:endCxn id="52" idx="1"/>
          </p:cNvCxnSpPr>
          <p:nvPr/>
        </p:nvCxnSpPr>
        <p:spPr>
          <a:xfrm>
            <a:off x="3124631" y="3937475"/>
            <a:ext cx="158286" cy="707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0" idx="7"/>
            <a:endCxn id="16" idx="3"/>
          </p:cNvCxnSpPr>
          <p:nvPr/>
        </p:nvCxnSpPr>
        <p:spPr>
          <a:xfrm flipV="1">
            <a:off x="3292491" y="4374643"/>
            <a:ext cx="221443" cy="1757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94" name="组合 193"/>
          <p:cNvGrpSpPr/>
          <p:nvPr/>
        </p:nvGrpSpPr>
        <p:grpSpPr>
          <a:xfrm>
            <a:off x="3777894" y="2818870"/>
            <a:ext cx="591501" cy="591501"/>
            <a:chOff x="304800" y="673100"/>
            <a:chExt cx="4000500" cy="4000500"/>
          </a:xfrm>
          <a:effectLst>
            <a:outerShdw blurRad="317500" dist="190500" dir="8100000" algn="tr" rotWithShape="0">
              <a:prstClr val="black">
                <a:alpha val="50000"/>
              </a:prstClr>
            </a:outerShdw>
          </a:effectLst>
        </p:grpSpPr>
        <p:sp>
          <p:nvSpPr>
            <p:cNvPr id="195" name="同心圆 1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6" name="椭圆 19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7" name="组合 196"/>
          <p:cNvGrpSpPr/>
          <p:nvPr/>
        </p:nvGrpSpPr>
        <p:grpSpPr>
          <a:xfrm>
            <a:off x="2546039" y="3641724"/>
            <a:ext cx="591501" cy="591501"/>
            <a:chOff x="304800" y="673100"/>
            <a:chExt cx="4000500" cy="4000500"/>
          </a:xfrm>
          <a:effectLst>
            <a:outerShdw blurRad="317500" dist="190500" dir="8100000" algn="tr" rotWithShape="0">
              <a:prstClr val="black">
                <a:alpha val="50000"/>
              </a:prstClr>
            </a:outerShdw>
          </a:effectLst>
        </p:grpSpPr>
        <p:sp>
          <p:nvSpPr>
            <p:cNvPr id="198" name="同心圆 1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9" name="椭圆 19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2356786" y="2278781"/>
            <a:ext cx="790732" cy="790732"/>
            <a:chOff x="304800" y="673100"/>
            <a:chExt cx="4000500" cy="4000500"/>
          </a:xfrm>
          <a:effectLst>
            <a:outerShdw blurRad="317500" dist="1905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2" name="椭圆 20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组合 202"/>
          <p:cNvGrpSpPr/>
          <p:nvPr/>
        </p:nvGrpSpPr>
        <p:grpSpPr>
          <a:xfrm>
            <a:off x="3228213" y="1387929"/>
            <a:ext cx="591501" cy="591501"/>
            <a:chOff x="304800" y="673100"/>
            <a:chExt cx="4000500" cy="4000500"/>
          </a:xfrm>
          <a:effectLst>
            <a:outerShdw blurRad="317500" dist="190500" dir="8100000" algn="tr" rotWithShape="0">
              <a:prstClr val="black">
                <a:alpha val="50000"/>
              </a:prstClr>
            </a:outerShdw>
          </a:effectLst>
        </p:grpSpPr>
        <p:sp>
          <p:nvSpPr>
            <p:cNvPr id="204" name="同心圆 2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 name="椭圆 20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1520378" y="1616863"/>
            <a:ext cx="591501" cy="591501"/>
            <a:chOff x="304800" y="673100"/>
            <a:chExt cx="4000500" cy="4000500"/>
          </a:xfrm>
          <a:effectLst>
            <a:outerShdw blurRad="317500" dist="190500" dir="8100000" algn="tr" rotWithShape="0">
              <a:prstClr val="black">
                <a:alpha val="50000"/>
              </a:prstClr>
            </a:outerShdw>
          </a:effectLst>
        </p:grpSpPr>
        <p:sp>
          <p:nvSpPr>
            <p:cNvPr id="207" name="同心圆 2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8" name="椭圆 20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208"/>
          <p:cNvGrpSpPr/>
          <p:nvPr/>
        </p:nvGrpSpPr>
        <p:grpSpPr>
          <a:xfrm>
            <a:off x="1606505" y="3116121"/>
            <a:ext cx="525603" cy="525603"/>
            <a:chOff x="304800" y="673100"/>
            <a:chExt cx="4000500" cy="4000500"/>
          </a:xfrm>
          <a:effectLst>
            <a:outerShdw blurRad="317500" dist="190500" dir="8100000" algn="tr" rotWithShape="0">
              <a:prstClr val="black">
                <a:alpha val="50000"/>
              </a:prstClr>
            </a:outerShdw>
          </a:effectLst>
        </p:grpSpPr>
        <p:sp>
          <p:nvSpPr>
            <p:cNvPr id="210" name="同心圆 2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1" name="椭圆 21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211"/>
          <p:cNvGrpSpPr/>
          <p:nvPr/>
        </p:nvGrpSpPr>
        <p:grpSpPr>
          <a:xfrm>
            <a:off x="1121317" y="2683904"/>
            <a:ext cx="295751" cy="295751"/>
            <a:chOff x="304800" y="673100"/>
            <a:chExt cx="4000500" cy="4000500"/>
          </a:xfrm>
          <a:effectLst>
            <a:outerShdw blurRad="317500" dist="190500" dir="8100000" algn="tr" rotWithShape="0">
              <a:prstClr val="black">
                <a:alpha val="50000"/>
              </a:prstClr>
            </a:outerShdw>
          </a:effectLst>
        </p:grpSpPr>
        <p:sp>
          <p:nvSpPr>
            <p:cNvPr id="213" name="同心圆 2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椭圆 21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nvGrpSpPr>
        <p:grpSpPr>
          <a:xfrm>
            <a:off x="2022600" y="4360785"/>
            <a:ext cx="390914" cy="390914"/>
            <a:chOff x="304800" y="673100"/>
            <a:chExt cx="4000500" cy="4000500"/>
          </a:xfrm>
          <a:effectLst>
            <a:outerShdw blurRad="317500" dist="190500" dir="8100000" algn="tr" rotWithShape="0">
              <a:prstClr val="black">
                <a:alpha val="50000"/>
              </a:prstClr>
            </a:outerShdw>
          </a:effectLst>
        </p:grpSpPr>
        <p:sp>
          <p:nvSpPr>
            <p:cNvPr id="216" name="同心圆 2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7" name="椭圆 21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8" name="标题 4"/>
          <p:cNvSpPr txBox="1"/>
          <p:nvPr/>
        </p:nvSpPr>
        <p:spPr>
          <a:xfrm>
            <a:off x="1651254" y="1700808"/>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点</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19" name="标题 4"/>
          <p:cNvSpPr txBox="1"/>
          <p:nvPr/>
        </p:nvSpPr>
        <p:spPr>
          <a:xfrm>
            <a:off x="2569195" y="2492896"/>
            <a:ext cx="341877"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solidFill>
                  <a:srgbClr val="C00000"/>
                </a:solidFill>
                <a:latin typeface="微软雅黑" panose="020B0503020204020204" pitchFamily="34" charset="-122"/>
                <a:ea typeface="微软雅黑" panose="020B0503020204020204" pitchFamily="34" charset="-122"/>
              </a:rPr>
              <a:t>亮</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220" name="标题 4"/>
          <p:cNvSpPr txBox="1"/>
          <p:nvPr/>
        </p:nvSpPr>
        <p:spPr>
          <a:xfrm>
            <a:off x="3883502" y="2924944"/>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创</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21" name="标题 4"/>
          <p:cNvSpPr txBox="1"/>
          <p:nvPr/>
        </p:nvSpPr>
        <p:spPr>
          <a:xfrm>
            <a:off x="2641203" y="3788244"/>
            <a:ext cx="401815" cy="360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意</a:t>
            </a:r>
            <a:endParaRPr lang="en-US" altLang="zh-CN" sz="1800" dirty="0">
              <a:solidFill>
                <a:srgbClr val="C00000"/>
              </a:solidFill>
              <a:latin typeface="微软雅黑" panose="020B0503020204020204" pitchFamily="34" charset="-122"/>
              <a:ea typeface="微软雅黑" panose="020B0503020204020204" pitchFamily="34" charset="-122"/>
            </a:endParaRPr>
          </a:p>
        </p:txBody>
      </p:sp>
      <p:sp>
        <p:nvSpPr>
          <p:cNvPr id="235" name="TextBox 234"/>
          <p:cNvSpPr txBox="1"/>
          <p:nvPr/>
        </p:nvSpPr>
        <p:spPr>
          <a:xfrm>
            <a:off x="4657427" y="2393593"/>
            <a:ext cx="5921814" cy="646331"/>
          </a:xfrm>
          <a:prstGeom prst="rect">
            <a:avLst/>
          </a:prstGeom>
          <a:noFill/>
          <a:effectLst/>
        </p:spPr>
        <p:txBody>
          <a:bodyPr wrap="none" rtlCol="0">
            <a:spAutoFit/>
          </a:bodyPr>
          <a:lstStyle/>
          <a:p>
            <a:pPr algn="ctr"/>
            <a:r>
              <a:rPr lang="en-US" altLang="zh-CN" sz="3600" b="1" dirty="0">
                <a:latin typeface="Impact MT Std" pitchFamily="34" charset="0"/>
                <a:ea typeface="微软雅黑" panose="020B0503020204020204" pitchFamily="34" charset="-122"/>
              </a:rPr>
              <a:t>THANK YOU FOR YOUR GUIDANCE</a:t>
            </a:r>
            <a:endParaRPr lang="en-US" altLang="zh-CN" sz="3600" dirty="0">
              <a:latin typeface="Impact MT Std" pitchFamily="34" charset="0"/>
              <a:ea typeface="微软雅黑" panose="020B0503020204020204" pitchFamily="34" charset="-122"/>
            </a:endParaRPr>
          </a:p>
        </p:txBody>
      </p:sp>
      <p:sp>
        <p:nvSpPr>
          <p:cNvPr id="237" name="TextBox 236"/>
          <p:cNvSpPr txBox="1"/>
          <p:nvPr/>
        </p:nvSpPr>
        <p:spPr>
          <a:xfrm>
            <a:off x="3793331" y="2897649"/>
            <a:ext cx="7897788" cy="1323439"/>
          </a:xfrm>
          <a:prstGeom prst="rect">
            <a:avLst/>
          </a:prstGeom>
          <a:noFill/>
        </p:spPr>
        <p:txBody>
          <a:bodyPr wrap="square" rtlCol="0">
            <a:spAutoFit/>
          </a:bodyPr>
          <a:lstStyle/>
          <a:p>
            <a:pPr algn="ctr"/>
            <a:r>
              <a:rPr lang="zh-CN" altLang="en-US" sz="8000" b="1" dirty="0">
                <a:latin typeface="微软雅黑" panose="020B0503020204020204" pitchFamily="34" charset="-122"/>
                <a:ea typeface="微软雅黑" panose="020B0503020204020204" pitchFamily="34" charset="-122"/>
              </a:rPr>
              <a:t>谢谢您的指导</a:t>
            </a:r>
          </a:p>
        </p:txBody>
      </p:sp>
      <p:cxnSp>
        <p:nvCxnSpPr>
          <p:cNvPr id="3" name="直接连接符 2"/>
          <p:cNvCxnSpPr>
            <a:endCxn id="84" idx="2"/>
          </p:cNvCxnSpPr>
          <p:nvPr/>
        </p:nvCxnSpPr>
        <p:spPr>
          <a:xfrm>
            <a:off x="0" y="549275"/>
            <a:ext cx="1631970" cy="82041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3" name="矩形 222"/>
          <p:cNvSpPr/>
          <p:nvPr/>
        </p:nvSpPr>
        <p:spPr>
          <a:xfrm>
            <a:off x="5881563" y="4498242"/>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215"/>
                                        </p:tgtEl>
                                        <p:attrNameLst>
                                          <p:attrName>style.visibility</p:attrName>
                                        </p:attrNameLst>
                                      </p:cBhvr>
                                      <p:to>
                                        <p:strVal val="visible"/>
                                      </p:to>
                                    </p:set>
                                    <p:anim calcmode="lin" valueType="num">
                                      <p:cBhvr>
                                        <p:cTn id="30" dur="500" fill="hold"/>
                                        <p:tgtEl>
                                          <p:spTgt spid="215"/>
                                        </p:tgtEl>
                                        <p:attrNameLst>
                                          <p:attrName>ppt_w</p:attrName>
                                        </p:attrNameLst>
                                      </p:cBhvr>
                                      <p:tavLst>
                                        <p:tav tm="0">
                                          <p:val>
                                            <p:fltVal val="0"/>
                                          </p:val>
                                        </p:tav>
                                        <p:tav tm="100000">
                                          <p:val>
                                            <p:strVal val="#ppt_w"/>
                                          </p:val>
                                        </p:tav>
                                      </p:tavLst>
                                    </p:anim>
                                    <p:anim calcmode="lin" valueType="num">
                                      <p:cBhvr>
                                        <p:cTn id="31" dur="500" fill="hold"/>
                                        <p:tgtEl>
                                          <p:spTgt spid="215"/>
                                        </p:tgtEl>
                                        <p:attrNameLst>
                                          <p:attrName>ppt_h</p:attrName>
                                        </p:attrNameLst>
                                      </p:cBhvr>
                                      <p:tavLst>
                                        <p:tav tm="0">
                                          <p:val>
                                            <p:fltVal val="0"/>
                                          </p:val>
                                        </p:tav>
                                        <p:tav tm="100000">
                                          <p:val>
                                            <p:strVal val="#ppt_h"/>
                                          </p:val>
                                        </p:tav>
                                      </p:tavLst>
                                    </p:anim>
                                    <p:animEffect transition="in" filter="fade">
                                      <p:cBhvr>
                                        <p:cTn id="32" dur="500"/>
                                        <p:tgtEl>
                                          <p:spTgt spid="215"/>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nodeType="withEffect">
                                  <p:stCondLst>
                                    <p:cond delay="0"/>
                                  </p:stCondLst>
                                  <p:childTnLst>
                                    <p:set>
                                      <p:cBhvr>
                                        <p:cTn id="59" dur="1" fill="hold">
                                          <p:stCondLst>
                                            <p:cond delay="0"/>
                                          </p:stCondLst>
                                        </p:cTn>
                                        <p:tgtEl>
                                          <p:spTgt spid="197"/>
                                        </p:tgtEl>
                                        <p:attrNameLst>
                                          <p:attrName>style.visibility</p:attrName>
                                        </p:attrNameLst>
                                      </p:cBhvr>
                                      <p:to>
                                        <p:strVal val="visible"/>
                                      </p:to>
                                    </p:set>
                                    <p:anim calcmode="lin" valueType="num">
                                      <p:cBhvr>
                                        <p:cTn id="60" dur="500" fill="hold"/>
                                        <p:tgtEl>
                                          <p:spTgt spid="197"/>
                                        </p:tgtEl>
                                        <p:attrNameLst>
                                          <p:attrName>ppt_w</p:attrName>
                                        </p:attrNameLst>
                                      </p:cBhvr>
                                      <p:tavLst>
                                        <p:tav tm="0">
                                          <p:val>
                                            <p:fltVal val="0"/>
                                          </p:val>
                                        </p:tav>
                                        <p:tav tm="100000">
                                          <p:val>
                                            <p:strVal val="#ppt_w"/>
                                          </p:val>
                                        </p:tav>
                                      </p:tavLst>
                                    </p:anim>
                                    <p:anim calcmode="lin" valueType="num">
                                      <p:cBhvr>
                                        <p:cTn id="61" dur="500" fill="hold"/>
                                        <p:tgtEl>
                                          <p:spTgt spid="197"/>
                                        </p:tgtEl>
                                        <p:attrNameLst>
                                          <p:attrName>ppt_h</p:attrName>
                                        </p:attrNameLst>
                                      </p:cBhvr>
                                      <p:tavLst>
                                        <p:tav tm="0">
                                          <p:val>
                                            <p:fltVal val="0"/>
                                          </p:val>
                                        </p:tav>
                                        <p:tav tm="100000">
                                          <p:val>
                                            <p:strVal val="#ppt_h"/>
                                          </p:val>
                                        </p:tav>
                                      </p:tavLst>
                                    </p:anim>
                                    <p:animEffect transition="in" filter="fade">
                                      <p:cBhvr>
                                        <p:cTn id="62" dur="500"/>
                                        <p:tgtEl>
                                          <p:spTgt spid="197"/>
                                        </p:tgtEl>
                                      </p:cBhvr>
                                    </p:animEffect>
                                  </p:childTnLst>
                                </p:cTn>
                              </p:par>
                              <p:par>
                                <p:cTn id="63" presetID="53" presetClass="entr" presetSubtype="16" fill="hold" nodeType="withEffect">
                                  <p:stCondLst>
                                    <p:cond delay="0"/>
                                  </p:stCondLst>
                                  <p:childTnLst>
                                    <p:set>
                                      <p:cBhvr>
                                        <p:cTn id="64" dur="1" fill="hold">
                                          <p:stCondLst>
                                            <p:cond delay="0"/>
                                          </p:stCondLst>
                                        </p:cTn>
                                        <p:tgtEl>
                                          <p:spTgt spid="209"/>
                                        </p:tgtEl>
                                        <p:attrNameLst>
                                          <p:attrName>style.visibility</p:attrName>
                                        </p:attrNameLst>
                                      </p:cBhvr>
                                      <p:to>
                                        <p:strVal val="visible"/>
                                      </p:to>
                                    </p:set>
                                    <p:anim calcmode="lin" valueType="num">
                                      <p:cBhvr>
                                        <p:cTn id="65" dur="500" fill="hold"/>
                                        <p:tgtEl>
                                          <p:spTgt spid="209"/>
                                        </p:tgtEl>
                                        <p:attrNameLst>
                                          <p:attrName>ppt_w</p:attrName>
                                        </p:attrNameLst>
                                      </p:cBhvr>
                                      <p:tavLst>
                                        <p:tav tm="0">
                                          <p:val>
                                            <p:fltVal val="0"/>
                                          </p:val>
                                        </p:tav>
                                        <p:tav tm="100000">
                                          <p:val>
                                            <p:strVal val="#ppt_w"/>
                                          </p:val>
                                        </p:tav>
                                      </p:tavLst>
                                    </p:anim>
                                    <p:anim calcmode="lin" valueType="num">
                                      <p:cBhvr>
                                        <p:cTn id="66" dur="500" fill="hold"/>
                                        <p:tgtEl>
                                          <p:spTgt spid="209"/>
                                        </p:tgtEl>
                                        <p:attrNameLst>
                                          <p:attrName>ppt_h</p:attrName>
                                        </p:attrNameLst>
                                      </p:cBhvr>
                                      <p:tavLst>
                                        <p:tav tm="0">
                                          <p:val>
                                            <p:fltVal val="0"/>
                                          </p:val>
                                        </p:tav>
                                        <p:tav tm="100000">
                                          <p:val>
                                            <p:strVal val="#ppt_h"/>
                                          </p:val>
                                        </p:tav>
                                      </p:tavLst>
                                    </p:anim>
                                    <p:animEffect transition="in" filter="fade">
                                      <p:cBhvr>
                                        <p:cTn id="67" dur="500"/>
                                        <p:tgtEl>
                                          <p:spTgt spid="209"/>
                                        </p:tgtEl>
                                      </p:cBhvr>
                                    </p:animEffect>
                                  </p:childTnLst>
                                </p:cTn>
                              </p:par>
                              <p:par>
                                <p:cTn id="68" presetID="53" presetClass="entr" presetSubtype="16" fill="hold" nodeType="withEffect">
                                  <p:stCondLst>
                                    <p:cond delay="0"/>
                                  </p:stCondLst>
                                  <p:childTnLst>
                                    <p:set>
                                      <p:cBhvr>
                                        <p:cTn id="69" dur="1" fill="hold">
                                          <p:stCondLst>
                                            <p:cond delay="0"/>
                                          </p:stCondLst>
                                        </p:cTn>
                                        <p:tgtEl>
                                          <p:spTgt spid="194"/>
                                        </p:tgtEl>
                                        <p:attrNameLst>
                                          <p:attrName>style.visibility</p:attrName>
                                        </p:attrNameLst>
                                      </p:cBhvr>
                                      <p:to>
                                        <p:strVal val="visible"/>
                                      </p:to>
                                    </p:set>
                                    <p:anim calcmode="lin" valueType="num">
                                      <p:cBhvr>
                                        <p:cTn id="70" dur="500" fill="hold"/>
                                        <p:tgtEl>
                                          <p:spTgt spid="194"/>
                                        </p:tgtEl>
                                        <p:attrNameLst>
                                          <p:attrName>ppt_w</p:attrName>
                                        </p:attrNameLst>
                                      </p:cBhvr>
                                      <p:tavLst>
                                        <p:tav tm="0">
                                          <p:val>
                                            <p:fltVal val="0"/>
                                          </p:val>
                                        </p:tav>
                                        <p:tav tm="100000">
                                          <p:val>
                                            <p:strVal val="#ppt_w"/>
                                          </p:val>
                                        </p:tav>
                                      </p:tavLst>
                                    </p:anim>
                                    <p:anim calcmode="lin" valueType="num">
                                      <p:cBhvr>
                                        <p:cTn id="71" dur="500" fill="hold"/>
                                        <p:tgtEl>
                                          <p:spTgt spid="194"/>
                                        </p:tgtEl>
                                        <p:attrNameLst>
                                          <p:attrName>ppt_h</p:attrName>
                                        </p:attrNameLst>
                                      </p:cBhvr>
                                      <p:tavLst>
                                        <p:tav tm="0">
                                          <p:val>
                                            <p:fltVal val="0"/>
                                          </p:val>
                                        </p:tav>
                                        <p:tav tm="100000">
                                          <p:val>
                                            <p:strVal val="#ppt_h"/>
                                          </p:val>
                                        </p:tav>
                                      </p:tavLst>
                                    </p:anim>
                                    <p:animEffect transition="in" filter="fade">
                                      <p:cBhvr>
                                        <p:cTn id="72" dur="500"/>
                                        <p:tgtEl>
                                          <p:spTgt spid="194"/>
                                        </p:tgtEl>
                                      </p:cBhvr>
                                    </p:animEffect>
                                  </p:childTnLst>
                                </p:cTn>
                              </p:par>
                              <p:par>
                                <p:cTn id="73" presetID="53" presetClass="entr" presetSubtype="16" fill="hold" nodeType="withEffect">
                                  <p:stCondLst>
                                    <p:cond delay="0"/>
                                  </p:stCondLst>
                                  <p:childTnLst>
                                    <p:set>
                                      <p:cBhvr>
                                        <p:cTn id="74" dur="1" fill="hold">
                                          <p:stCondLst>
                                            <p:cond delay="0"/>
                                          </p:stCondLst>
                                        </p:cTn>
                                        <p:tgtEl>
                                          <p:spTgt spid="206"/>
                                        </p:tgtEl>
                                        <p:attrNameLst>
                                          <p:attrName>style.visibility</p:attrName>
                                        </p:attrNameLst>
                                      </p:cBhvr>
                                      <p:to>
                                        <p:strVal val="visible"/>
                                      </p:to>
                                    </p:set>
                                    <p:anim calcmode="lin" valueType="num">
                                      <p:cBhvr>
                                        <p:cTn id="75" dur="500" fill="hold"/>
                                        <p:tgtEl>
                                          <p:spTgt spid="206"/>
                                        </p:tgtEl>
                                        <p:attrNameLst>
                                          <p:attrName>ppt_w</p:attrName>
                                        </p:attrNameLst>
                                      </p:cBhvr>
                                      <p:tavLst>
                                        <p:tav tm="0">
                                          <p:val>
                                            <p:fltVal val="0"/>
                                          </p:val>
                                        </p:tav>
                                        <p:tav tm="100000">
                                          <p:val>
                                            <p:strVal val="#ppt_w"/>
                                          </p:val>
                                        </p:tav>
                                      </p:tavLst>
                                    </p:anim>
                                    <p:anim calcmode="lin" valueType="num">
                                      <p:cBhvr>
                                        <p:cTn id="76" dur="500" fill="hold"/>
                                        <p:tgtEl>
                                          <p:spTgt spid="206"/>
                                        </p:tgtEl>
                                        <p:attrNameLst>
                                          <p:attrName>ppt_h</p:attrName>
                                        </p:attrNameLst>
                                      </p:cBhvr>
                                      <p:tavLst>
                                        <p:tav tm="0">
                                          <p:val>
                                            <p:fltVal val="0"/>
                                          </p:val>
                                        </p:tav>
                                        <p:tav tm="100000">
                                          <p:val>
                                            <p:strVal val="#ppt_h"/>
                                          </p:val>
                                        </p:tav>
                                      </p:tavLst>
                                    </p:anim>
                                    <p:animEffect transition="in" filter="fade">
                                      <p:cBhvr>
                                        <p:cTn id="77" dur="500"/>
                                        <p:tgtEl>
                                          <p:spTgt spid="206"/>
                                        </p:tgtEl>
                                      </p:cBhvr>
                                    </p:animEffect>
                                  </p:childTnLst>
                                </p:cTn>
                              </p:par>
                              <p:par>
                                <p:cTn id="78" presetID="53" presetClass="entr" presetSubtype="16" fill="hold" nodeType="withEffect">
                                  <p:stCondLst>
                                    <p:cond delay="0"/>
                                  </p:stCondLst>
                                  <p:childTnLst>
                                    <p:set>
                                      <p:cBhvr>
                                        <p:cTn id="79" dur="1" fill="hold">
                                          <p:stCondLst>
                                            <p:cond delay="0"/>
                                          </p:stCondLst>
                                        </p:cTn>
                                        <p:tgtEl>
                                          <p:spTgt spid="203"/>
                                        </p:tgtEl>
                                        <p:attrNameLst>
                                          <p:attrName>style.visibility</p:attrName>
                                        </p:attrNameLst>
                                      </p:cBhvr>
                                      <p:to>
                                        <p:strVal val="visible"/>
                                      </p:to>
                                    </p:set>
                                    <p:anim calcmode="lin" valueType="num">
                                      <p:cBhvr>
                                        <p:cTn id="80" dur="500" fill="hold"/>
                                        <p:tgtEl>
                                          <p:spTgt spid="203"/>
                                        </p:tgtEl>
                                        <p:attrNameLst>
                                          <p:attrName>ppt_w</p:attrName>
                                        </p:attrNameLst>
                                      </p:cBhvr>
                                      <p:tavLst>
                                        <p:tav tm="0">
                                          <p:val>
                                            <p:fltVal val="0"/>
                                          </p:val>
                                        </p:tav>
                                        <p:tav tm="100000">
                                          <p:val>
                                            <p:strVal val="#ppt_w"/>
                                          </p:val>
                                        </p:tav>
                                      </p:tavLst>
                                    </p:anim>
                                    <p:anim calcmode="lin" valueType="num">
                                      <p:cBhvr>
                                        <p:cTn id="81" dur="500" fill="hold"/>
                                        <p:tgtEl>
                                          <p:spTgt spid="203"/>
                                        </p:tgtEl>
                                        <p:attrNameLst>
                                          <p:attrName>ppt_h</p:attrName>
                                        </p:attrNameLst>
                                      </p:cBhvr>
                                      <p:tavLst>
                                        <p:tav tm="0">
                                          <p:val>
                                            <p:fltVal val="0"/>
                                          </p:val>
                                        </p:tav>
                                        <p:tav tm="100000">
                                          <p:val>
                                            <p:strVal val="#ppt_h"/>
                                          </p:val>
                                        </p:tav>
                                      </p:tavLst>
                                    </p:anim>
                                    <p:animEffect transition="in" filter="fade">
                                      <p:cBhvr>
                                        <p:cTn id="82" dur="500"/>
                                        <p:tgtEl>
                                          <p:spTgt spid="203"/>
                                        </p:tgtEl>
                                      </p:cBhvr>
                                    </p:animEffect>
                                  </p:childTnLst>
                                </p:cTn>
                              </p:par>
                              <p:par>
                                <p:cTn id="83" presetID="53" presetClass="entr" presetSubtype="16" fill="hold" nodeType="withEffect">
                                  <p:stCondLst>
                                    <p:cond delay="0"/>
                                  </p:stCondLst>
                                  <p:childTnLst>
                                    <p:set>
                                      <p:cBhvr>
                                        <p:cTn id="84" dur="1" fill="hold">
                                          <p:stCondLst>
                                            <p:cond delay="0"/>
                                          </p:stCondLst>
                                        </p:cTn>
                                        <p:tgtEl>
                                          <p:spTgt spid="200"/>
                                        </p:tgtEl>
                                        <p:attrNameLst>
                                          <p:attrName>style.visibility</p:attrName>
                                        </p:attrNameLst>
                                      </p:cBhvr>
                                      <p:to>
                                        <p:strVal val="visible"/>
                                      </p:to>
                                    </p:set>
                                    <p:anim calcmode="lin" valueType="num">
                                      <p:cBhvr>
                                        <p:cTn id="85" dur="500" fill="hold"/>
                                        <p:tgtEl>
                                          <p:spTgt spid="200"/>
                                        </p:tgtEl>
                                        <p:attrNameLst>
                                          <p:attrName>ppt_w</p:attrName>
                                        </p:attrNameLst>
                                      </p:cBhvr>
                                      <p:tavLst>
                                        <p:tav tm="0">
                                          <p:val>
                                            <p:fltVal val="0"/>
                                          </p:val>
                                        </p:tav>
                                        <p:tav tm="100000">
                                          <p:val>
                                            <p:strVal val="#ppt_w"/>
                                          </p:val>
                                        </p:tav>
                                      </p:tavLst>
                                    </p:anim>
                                    <p:anim calcmode="lin" valueType="num">
                                      <p:cBhvr>
                                        <p:cTn id="86" dur="500" fill="hold"/>
                                        <p:tgtEl>
                                          <p:spTgt spid="200"/>
                                        </p:tgtEl>
                                        <p:attrNameLst>
                                          <p:attrName>ppt_h</p:attrName>
                                        </p:attrNameLst>
                                      </p:cBhvr>
                                      <p:tavLst>
                                        <p:tav tm="0">
                                          <p:val>
                                            <p:fltVal val="0"/>
                                          </p:val>
                                        </p:tav>
                                        <p:tav tm="100000">
                                          <p:val>
                                            <p:strVal val="#ppt_h"/>
                                          </p:val>
                                        </p:tav>
                                      </p:tavLst>
                                    </p:anim>
                                    <p:animEffect transition="in" filter="fade">
                                      <p:cBhvr>
                                        <p:cTn id="87" dur="500"/>
                                        <p:tgtEl>
                                          <p:spTgt spid="200"/>
                                        </p:tgtEl>
                                      </p:cBhvr>
                                    </p:animEffect>
                                  </p:childTnLst>
                                </p:cTn>
                              </p:par>
                              <p:par>
                                <p:cTn id="88" presetID="53" presetClass="entr" presetSubtype="16"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par>
                                <p:cTn id="93" presetID="53" presetClass="entr" presetSubtype="16" fill="hold" nodeType="withEffect">
                                  <p:stCondLst>
                                    <p:cond delay="0"/>
                                  </p:stCondLst>
                                  <p:childTnLst>
                                    <p:set>
                                      <p:cBhvr>
                                        <p:cTn id="94" dur="1" fill="hold">
                                          <p:stCondLst>
                                            <p:cond delay="0"/>
                                          </p:stCondLst>
                                        </p:cTn>
                                        <p:tgtEl>
                                          <p:spTgt spid="212"/>
                                        </p:tgtEl>
                                        <p:attrNameLst>
                                          <p:attrName>style.visibility</p:attrName>
                                        </p:attrNameLst>
                                      </p:cBhvr>
                                      <p:to>
                                        <p:strVal val="visible"/>
                                      </p:to>
                                    </p:set>
                                    <p:anim calcmode="lin" valueType="num">
                                      <p:cBhvr>
                                        <p:cTn id="95" dur="500" fill="hold"/>
                                        <p:tgtEl>
                                          <p:spTgt spid="212"/>
                                        </p:tgtEl>
                                        <p:attrNameLst>
                                          <p:attrName>ppt_w</p:attrName>
                                        </p:attrNameLst>
                                      </p:cBhvr>
                                      <p:tavLst>
                                        <p:tav tm="0">
                                          <p:val>
                                            <p:fltVal val="0"/>
                                          </p:val>
                                        </p:tav>
                                        <p:tav tm="100000">
                                          <p:val>
                                            <p:strVal val="#ppt_w"/>
                                          </p:val>
                                        </p:tav>
                                      </p:tavLst>
                                    </p:anim>
                                    <p:anim calcmode="lin" valueType="num">
                                      <p:cBhvr>
                                        <p:cTn id="96" dur="500" fill="hold"/>
                                        <p:tgtEl>
                                          <p:spTgt spid="212"/>
                                        </p:tgtEl>
                                        <p:attrNameLst>
                                          <p:attrName>ppt_h</p:attrName>
                                        </p:attrNameLst>
                                      </p:cBhvr>
                                      <p:tavLst>
                                        <p:tav tm="0">
                                          <p:val>
                                            <p:fltVal val="0"/>
                                          </p:val>
                                        </p:tav>
                                        <p:tav tm="100000">
                                          <p:val>
                                            <p:strVal val="#ppt_h"/>
                                          </p:val>
                                        </p:tav>
                                      </p:tavLst>
                                    </p:anim>
                                    <p:animEffect transition="in" filter="fade">
                                      <p:cBhvr>
                                        <p:cTn id="97" dur="500"/>
                                        <p:tgtEl>
                                          <p:spTgt spid="212"/>
                                        </p:tgtEl>
                                      </p:cBhvr>
                                    </p:animEffect>
                                  </p:childTnLst>
                                </p:cTn>
                              </p:par>
                              <p:par>
                                <p:cTn id="98" presetID="53" presetClass="entr" presetSubtype="16"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animEffect transition="in" filter="fade">
                                      <p:cBhvr>
                                        <p:cTn id="102" dur="500"/>
                                        <p:tgtEl>
                                          <p:spTgt spid="26"/>
                                        </p:tgtEl>
                                      </p:cBhvr>
                                    </p:animEffect>
                                  </p:childTnLst>
                                </p:cTn>
                              </p:par>
                              <p:par>
                                <p:cTn id="103" presetID="53" presetClass="entr" presetSubtype="16"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16"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par>
                                <p:cTn id="118" presetID="53" presetClass="entr" presetSubtype="16"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par>
                                <p:cTn id="123" presetID="53" presetClass="entr" presetSubtype="16"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Effect transition="in" filter="fade">
                                      <p:cBhvr>
                                        <p:cTn id="127" dur="500"/>
                                        <p:tgtEl>
                                          <p:spTgt spid="41"/>
                                        </p:tgtEl>
                                      </p:cBhvr>
                                    </p:animEffect>
                                  </p:childTnLst>
                                </p:cTn>
                              </p:par>
                              <p:par>
                                <p:cTn id="128" presetID="53" presetClass="entr" presetSubtype="16"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 calcmode="lin" valueType="num">
                                      <p:cBhvr>
                                        <p:cTn id="130" dur="500" fill="hold"/>
                                        <p:tgtEl>
                                          <p:spTgt spid="44"/>
                                        </p:tgtEl>
                                        <p:attrNameLst>
                                          <p:attrName>ppt_w</p:attrName>
                                        </p:attrNameLst>
                                      </p:cBhvr>
                                      <p:tavLst>
                                        <p:tav tm="0">
                                          <p:val>
                                            <p:fltVal val="0"/>
                                          </p:val>
                                        </p:tav>
                                        <p:tav tm="100000">
                                          <p:val>
                                            <p:strVal val="#ppt_w"/>
                                          </p:val>
                                        </p:tav>
                                      </p:tavLst>
                                    </p:anim>
                                    <p:anim calcmode="lin" valueType="num">
                                      <p:cBhvr>
                                        <p:cTn id="131" dur="500" fill="hold"/>
                                        <p:tgtEl>
                                          <p:spTgt spid="44"/>
                                        </p:tgtEl>
                                        <p:attrNameLst>
                                          <p:attrName>ppt_h</p:attrName>
                                        </p:attrNameLst>
                                      </p:cBhvr>
                                      <p:tavLst>
                                        <p:tav tm="0">
                                          <p:val>
                                            <p:fltVal val="0"/>
                                          </p:val>
                                        </p:tav>
                                        <p:tav tm="100000">
                                          <p:val>
                                            <p:strVal val="#ppt_h"/>
                                          </p:val>
                                        </p:tav>
                                      </p:tavLst>
                                    </p:anim>
                                    <p:animEffect transition="in" filter="fade">
                                      <p:cBhvr>
                                        <p:cTn id="132" dur="500"/>
                                        <p:tgtEl>
                                          <p:spTgt spid="44"/>
                                        </p:tgtEl>
                                      </p:cBhvr>
                                    </p:animEffect>
                                  </p:childTnLst>
                                </p:cTn>
                              </p:par>
                              <p:par>
                                <p:cTn id="133" presetID="53" presetClass="entr" presetSubtype="16" fill="hold"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p:cTn id="135" dur="500" fill="hold"/>
                                        <p:tgtEl>
                                          <p:spTgt spid="47"/>
                                        </p:tgtEl>
                                        <p:attrNameLst>
                                          <p:attrName>ppt_w</p:attrName>
                                        </p:attrNameLst>
                                      </p:cBhvr>
                                      <p:tavLst>
                                        <p:tav tm="0">
                                          <p:val>
                                            <p:fltVal val="0"/>
                                          </p:val>
                                        </p:tav>
                                        <p:tav tm="100000">
                                          <p:val>
                                            <p:strVal val="#ppt_w"/>
                                          </p:val>
                                        </p:tav>
                                      </p:tavLst>
                                    </p:anim>
                                    <p:anim calcmode="lin" valueType="num">
                                      <p:cBhvr>
                                        <p:cTn id="136" dur="500" fill="hold"/>
                                        <p:tgtEl>
                                          <p:spTgt spid="47"/>
                                        </p:tgtEl>
                                        <p:attrNameLst>
                                          <p:attrName>ppt_h</p:attrName>
                                        </p:attrNameLst>
                                      </p:cBhvr>
                                      <p:tavLst>
                                        <p:tav tm="0">
                                          <p:val>
                                            <p:fltVal val="0"/>
                                          </p:val>
                                        </p:tav>
                                        <p:tav tm="100000">
                                          <p:val>
                                            <p:strVal val="#ppt_h"/>
                                          </p:val>
                                        </p:tav>
                                      </p:tavLst>
                                    </p:anim>
                                    <p:animEffect transition="in" filter="fade">
                                      <p:cBhvr>
                                        <p:cTn id="137" dur="500"/>
                                        <p:tgtEl>
                                          <p:spTgt spid="47"/>
                                        </p:tgtEl>
                                      </p:cBhvr>
                                    </p:animEffect>
                                  </p:childTnLst>
                                </p:cTn>
                              </p:par>
                              <p:par>
                                <p:cTn id="138" presetID="53" presetClass="entr" presetSubtype="16" fill="hold" nodeType="withEffect">
                                  <p:stCondLst>
                                    <p:cond delay="0"/>
                                  </p:stCondLst>
                                  <p:childTnLst>
                                    <p:set>
                                      <p:cBhvr>
                                        <p:cTn id="139" dur="1" fill="hold">
                                          <p:stCondLst>
                                            <p:cond delay="0"/>
                                          </p:stCondLst>
                                        </p:cTn>
                                        <p:tgtEl>
                                          <p:spTgt spid="50"/>
                                        </p:tgtEl>
                                        <p:attrNameLst>
                                          <p:attrName>style.visibility</p:attrName>
                                        </p:attrNameLst>
                                      </p:cBhvr>
                                      <p:to>
                                        <p:strVal val="visible"/>
                                      </p:to>
                                    </p:set>
                                    <p:anim calcmode="lin" valueType="num">
                                      <p:cBhvr>
                                        <p:cTn id="140" dur="500" fill="hold"/>
                                        <p:tgtEl>
                                          <p:spTgt spid="50"/>
                                        </p:tgtEl>
                                        <p:attrNameLst>
                                          <p:attrName>ppt_w</p:attrName>
                                        </p:attrNameLst>
                                      </p:cBhvr>
                                      <p:tavLst>
                                        <p:tav tm="0">
                                          <p:val>
                                            <p:fltVal val="0"/>
                                          </p:val>
                                        </p:tav>
                                        <p:tav tm="100000">
                                          <p:val>
                                            <p:strVal val="#ppt_w"/>
                                          </p:val>
                                        </p:tav>
                                      </p:tavLst>
                                    </p:anim>
                                    <p:anim calcmode="lin" valueType="num">
                                      <p:cBhvr>
                                        <p:cTn id="141" dur="500" fill="hold"/>
                                        <p:tgtEl>
                                          <p:spTgt spid="50"/>
                                        </p:tgtEl>
                                        <p:attrNameLst>
                                          <p:attrName>ppt_h</p:attrName>
                                        </p:attrNameLst>
                                      </p:cBhvr>
                                      <p:tavLst>
                                        <p:tav tm="0">
                                          <p:val>
                                            <p:fltVal val="0"/>
                                          </p:val>
                                        </p:tav>
                                        <p:tav tm="100000">
                                          <p:val>
                                            <p:strVal val="#ppt_h"/>
                                          </p:val>
                                        </p:tav>
                                      </p:tavLst>
                                    </p:anim>
                                    <p:animEffect transition="in" filter="fade">
                                      <p:cBhvr>
                                        <p:cTn id="142" dur="500"/>
                                        <p:tgtEl>
                                          <p:spTgt spid="50"/>
                                        </p:tgtEl>
                                      </p:cBhvr>
                                    </p:animEffect>
                                  </p:childTnLst>
                                </p:cTn>
                              </p:par>
                              <p:par>
                                <p:cTn id="143" presetID="53" presetClass="entr" presetSubtype="16" fill="hold" nodeType="withEffect">
                                  <p:stCondLst>
                                    <p:cond delay="0"/>
                                  </p:stCondLst>
                                  <p:childTnLst>
                                    <p:set>
                                      <p:cBhvr>
                                        <p:cTn id="144" dur="1" fill="hold">
                                          <p:stCondLst>
                                            <p:cond delay="0"/>
                                          </p:stCondLst>
                                        </p:cTn>
                                        <p:tgtEl>
                                          <p:spTgt spid="53"/>
                                        </p:tgtEl>
                                        <p:attrNameLst>
                                          <p:attrName>style.visibility</p:attrName>
                                        </p:attrNameLst>
                                      </p:cBhvr>
                                      <p:to>
                                        <p:strVal val="visible"/>
                                      </p:to>
                                    </p:set>
                                    <p:anim calcmode="lin" valueType="num">
                                      <p:cBhvr>
                                        <p:cTn id="145" dur="500" fill="hold"/>
                                        <p:tgtEl>
                                          <p:spTgt spid="53"/>
                                        </p:tgtEl>
                                        <p:attrNameLst>
                                          <p:attrName>ppt_w</p:attrName>
                                        </p:attrNameLst>
                                      </p:cBhvr>
                                      <p:tavLst>
                                        <p:tav tm="0">
                                          <p:val>
                                            <p:fltVal val="0"/>
                                          </p:val>
                                        </p:tav>
                                        <p:tav tm="100000">
                                          <p:val>
                                            <p:strVal val="#ppt_w"/>
                                          </p:val>
                                        </p:tav>
                                      </p:tavLst>
                                    </p:anim>
                                    <p:anim calcmode="lin" valueType="num">
                                      <p:cBhvr>
                                        <p:cTn id="146" dur="500" fill="hold"/>
                                        <p:tgtEl>
                                          <p:spTgt spid="53"/>
                                        </p:tgtEl>
                                        <p:attrNameLst>
                                          <p:attrName>ppt_h</p:attrName>
                                        </p:attrNameLst>
                                      </p:cBhvr>
                                      <p:tavLst>
                                        <p:tav tm="0">
                                          <p:val>
                                            <p:fltVal val="0"/>
                                          </p:val>
                                        </p:tav>
                                        <p:tav tm="100000">
                                          <p:val>
                                            <p:strVal val="#ppt_h"/>
                                          </p:val>
                                        </p:tav>
                                      </p:tavLst>
                                    </p:anim>
                                    <p:animEffect transition="in" filter="fade">
                                      <p:cBhvr>
                                        <p:cTn id="147" dur="500"/>
                                        <p:tgtEl>
                                          <p:spTgt spid="53"/>
                                        </p:tgtEl>
                                      </p:cBhvr>
                                    </p:animEffect>
                                  </p:childTnLst>
                                </p:cTn>
                              </p:par>
                              <p:par>
                                <p:cTn id="148" presetID="53" presetClass="entr" presetSubtype="16" fill="hold" nodeType="withEffect">
                                  <p:stCondLst>
                                    <p:cond delay="0"/>
                                  </p:stCondLst>
                                  <p:childTnLst>
                                    <p:set>
                                      <p:cBhvr>
                                        <p:cTn id="149" dur="1" fill="hold">
                                          <p:stCondLst>
                                            <p:cond delay="0"/>
                                          </p:stCondLst>
                                        </p:cTn>
                                        <p:tgtEl>
                                          <p:spTgt spid="56"/>
                                        </p:tgtEl>
                                        <p:attrNameLst>
                                          <p:attrName>style.visibility</p:attrName>
                                        </p:attrNameLst>
                                      </p:cBhvr>
                                      <p:to>
                                        <p:strVal val="visible"/>
                                      </p:to>
                                    </p:set>
                                    <p:anim calcmode="lin" valueType="num">
                                      <p:cBhvr>
                                        <p:cTn id="150" dur="500" fill="hold"/>
                                        <p:tgtEl>
                                          <p:spTgt spid="56"/>
                                        </p:tgtEl>
                                        <p:attrNameLst>
                                          <p:attrName>ppt_w</p:attrName>
                                        </p:attrNameLst>
                                      </p:cBhvr>
                                      <p:tavLst>
                                        <p:tav tm="0">
                                          <p:val>
                                            <p:fltVal val="0"/>
                                          </p:val>
                                        </p:tav>
                                        <p:tav tm="100000">
                                          <p:val>
                                            <p:strVal val="#ppt_w"/>
                                          </p:val>
                                        </p:tav>
                                      </p:tavLst>
                                    </p:anim>
                                    <p:anim calcmode="lin" valueType="num">
                                      <p:cBhvr>
                                        <p:cTn id="151" dur="500" fill="hold"/>
                                        <p:tgtEl>
                                          <p:spTgt spid="56"/>
                                        </p:tgtEl>
                                        <p:attrNameLst>
                                          <p:attrName>ppt_h</p:attrName>
                                        </p:attrNameLst>
                                      </p:cBhvr>
                                      <p:tavLst>
                                        <p:tav tm="0">
                                          <p:val>
                                            <p:fltVal val="0"/>
                                          </p:val>
                                        </p:tav>
                                        <p:tav tm="100000">
                                          <p:val>
                                            <p:strVal val="#ppt_h"/>
                                          </p:val>
                                        </p:tav>
                                      </p:tavLst>
                                    </p:anim>
                                    <p:animEffect transition="in" filter="fade">
                                      <p:cBhvr>
                                        <p:cTn id="152" dur="500"/>
                                        <p:tgtEl>
                                          <p:spTgt spid="56"/>
                                        </p:tgtEl>
                                      </p:cBhvr>
                                    </p:animEffect>
                                  </p:childTnLst>
                                </p:cTn>
                              </p:par>
                              <p:par>
                                <p:cTn id="153" presetID="53" presetClass="entr" presetSubtype="16"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 calcmode="lin" valueType="num">
                                      <p:cBhvr>
                                        <p:cTn id="155" dur="500" fill="hold"/>
                                        <p:tgtEl>
                                          <p:spTgt spid="59"/>
                                        </p:tgtEl>
                                        <p:attrNameLst>
                                          <p:attrName>ppt_w</p:attrName>
                                        </p:attrNameLst>
                                      </p:cBhvr>
                                      <p:tavLst>
                                        <p:tav tm="0">
                                          <p:val>
                                            <p:fltVal val="0"/>
                                          </p:val>
                                        </p:tav>
                                        <p:tav tm="100000">
                                          <p:val>
                                            <p:strVal val="#ppt_w"/>
                                          </p:val>
                                        </p:tav>
                                      </p:tavLst>
                                    </p:anim>
                                    <p:anim calcmode="lin" valueType="num">
                                      <p:cBhvr>
                                        <p:cTn id="156" dur="500" fill="hold"/>
                                        <p:tgtEl>
                                          <p:spTgt spid="59"/>
                                        </p:tgtEl>
                                        <p:attrNameLst>
                                          <p:attrName>ppt_h</p:attrName>
                                        </p:attrNameLst>
                                      </p:cBhvr>
                                      <p:tavLst>
                                        <p:tav tm="0">
                                          <p:val>
                                            <p:fltVal val="0"/>
                                          </p:val>
                                        </p:tav>
                                        <p:tav tm="100000">
                                          <p:val>
                                            <p:strVal val="#ppt_h"/>
                                          </p:val>
                                        </p:tav>
                                      </p:tavLst>
                                    </p:anim>
                                    <p:animEffect transition="in" filter="fade">
                                      <p:cBhvr>
                                        <p:cTn id="157" dur="500"/>
                                        <p:tgtEl>
                                          <p:spTgt spid="59"/>
                                        </p:tgtEl>
                                      </p:cBhvr>
                                    </p:animEffect>
                                  </p:childTnLst>
                                </p:cTn>
                              </p:par>
                              <p:par>
                                <p:cTn id="158" presetID="53" presetClass="entr" presetSubtype="16" fill="hold" nodeType="withEffect">
                                  <p:stCondLst>
                                    <p:cond delay="0"/>
                                  </p:stCondLst>
                                  <p:childTnLst>
                                    <p:set>
                                      <p:cBhvr>
                                        <p:cTn id="159" dur="1" fill="hold">
                                          <p:stCondLst>
                                            <p:cond delay="0"/>
                                          </p:stCondLst>
                                        </p:cTn>
                                        <p:tgtEl>
                                          <p:spTgt spid="62"/>
                                        </p:tgtEl>
                                        <p:attrNameLst>
                                          <p:attrName>style.visibility</p:attrName>
                                        </p:attrNameLst>
                                      </p:cBhvr>
                                      <p:to>
                                        <p:strVal val="visible"/>
                                      </p:to>
                                    </p:set>
                                    <p:anim calcmode="lin" valueType="num">
                                      <p:cBhvr>
                                        <p:cTn id="160" dur="500" fill="hold"/>
                                        <p:tgtEl>
                                          <p:spTgt spid="62"/>
                                        </p:tgtEl>
                                        <p:attrNameLst>
                                          <p:attrName>ppt_w</p:attrName>
                                        </p:attrNameLst>
                                      </p:cBhvr>
                                      <p:tavLst>
                                        <p:tav tm="0">
                                          <p:val>
                                            <p:fltVal val="0"/>
                                          </p:val>
                                        </p:tav>
                                        <p:tav tm="100000">
                                          <p:val>
                                            <p:strVal val="#ppt_w"/>
                                          </p:val>
                                        </p:tav>
                                      </p:tavLst>
                                    </p:anim>
                                    <p:anim calcmode="lin" valueType="num">
                                      <p:cBhvr>
                                        <p:cTn id="161" dur="500" fill="hold"/>
                                        <p:tgtEl>
                                          <p:spTgt spid="62"/>
                                        </p:tgtEl>
                                        <p:attrNameLst>
                                          <p:attrName>ppt_h</p:attrName>
                                        </p:attrNameLst>
                                      </p:cBhvr>
                                      <p:tavLst>
                                        <p:tav tm="0">
                                          <p:val>
                                            <p:fltVal val="0"/>
                                          </p:val>
                                        </p:tav>
                                        <p:tav tm="100000">
                                          <p:val>
                                            <p:strVal val="#ppt_h"/>
                                          </p:val>
                                        </p:tav>
                                      </p:tavLst>
                                    </p:anim>
                                    <p:animEffect transition="in" filter="fade">
                                      <p:cBhvr>
                                        <p:cTn id="162" dur="500"/>
                                        <p:tgtEl>
                                          <p:spTgt spid="62"/>
                                        </p:tgtEl>
                                      </p:cBhvr>
                                    </p:animEffect>
                                  </p:childTnLst>
                                </p:cTn>
                              </p:par>
                              <p:par>
                                <p:cTn id="163" presetID="53" presetClass="entr" presetSubtype="16" fill="hold" nodeType="withEffect">
                                  <p:stCondLst>
                                    <p:cond delay="0"/>
                                  </p:stCondLst>
                                  <p:childTnLst>
                                    <p:set>
                                      <p:cBhvr>
                                        <p:cTn id="164" dur="1" fill="hold">
                                          <p:stCondLst>
                                            <p:cond delay="0"/>
                                          </p:stCondLst>
                                        </p:cTn>
                                        <p:tgtEl>
                                          <p:spTgt spid="65"/>
                                        </p:tgtEl>
                                        <p:attrNameLst>
                                          <p:attrName>style.visibility</p:attrName>
                                        </p:attrNameLst>
                                      </p:cBhvr>
                                      <p:to>
                                        <p:strVal val="visible"/>
                                      </p:to>
                                    </p:set>
                                    <p:anim calcmode="lin" valueType="num">
                                      <p:cBhvr>
                                        <p:cTn id="165" dur="500" fill="hold"/>
                                        <p:tgtEl>
                                          <p:spTgt spid="65"/>
                                        </p:tgtEl>
                                        <p:attrNameLst>
                                          <p:attrName>ppt_w</p:attrName>
                                        </p:attrNameLst>
                                      </p:cBhvr>
                                      <p:tavLst>
                                        <p:tav tm="0">
                                          <p:val>
                                            <p:fltVal val="0"/>
                                          </p:val>
                                        </p:tav>
                                        <p:tav tm="100000">
                                          <p:val>
                                            <p:strVal val="#ppt_w"/>
                                          </p:val>
                                        </p:tav>
                                      </p:tavLst>
                                    </p:anim>
                                    <p:anim calcmode="lin" valueType="num">
                                      <p:cBhvr>
                                        <p:cTn id="166" dur="500" fill="hold"/>
                                        <p:tgtEl>
                                          <p:spTgt spid="65"/>
                                        </p:tgtEl>
                                        <p:attrNameLst>
                                          <p:attrName>ppt_h</p:attrName>
                                        </p:attrNameLst>
                                      </p:cBhvr>
                                      <p:tavLst>
                                        <p:tav tm="0">
                                          <p:val>
                                            <p:fltVal val="0"/>
                                          </p:val>
                                        </p:tav>
                                        <p:tav tm="100000">
                                          <p:val>
                                            <p:strVal val="#ppt_h"/>
                                          </p:val>
                                        </p:tav>
                                      </p:tavLst>
                                    </p:anim>
                                    <p:animEffect transition="in" filter="fade">
                                      <p:cBhvr>
                                        <p:cTn id="167" dur="500"/>
                                        <p:tgtEl>
                                          <p:spTgt spid="65"/>
                                        </p:tgtEl>
                                      </p:cBhvr>
                                    </p:animEffect>
                                  </p:childTnLst>
                                </p:cTn>
                              </p:par>
                              <p:par>
                                <p:cTn id="168" presetID="53" presetClass="entr" presetSubtype="16" fill="hold" nodeType="withEffect">
                                  <p:stCondLst>
                                    <p:cond delay="0"/>
                                  </p:stCondLst>
                                  <p:childTnLst>
                                    <p:set>
                                      <p:cBhvr>
                                        <p:cTn id="169" dur="1" fill="hold">
                                          <p:stCondLst>
                                            <p:cond delay="0"/>
                                          </p:stCondLst>
                                        </p:cTn>
                                        <p:tgtEl>
                                          <p:spTgt spid="68"/>
                                        </p:tgtEl>
                                        <p:attrNameLst>
                                          <p:attrName>style.visibility</p:attrName>
                                        </p:attrNameLst>
                                      </p:cBhvr>
                                      <p:to>
                                        <p:strVal val="visible"/>
                                      </p:to>
                                    </p:set>
                                    <p:anim calcmode="lin" valueType="num">
                                      <p:cBhvr>
                                        <p:cTn id="170" dur="500" fill="hold"/>
                                        <p:tgtEl>
                                          <p:spTgt spid="68"/>
                                        </p:tgtEl>
                                        <p:attrNameLst>
                                          <p:attrName>ppt_w</p:attrName>
                                        </p:attrNameLst>
                                      </p:cBhvr>
                                      <p:tavLst>
                                        <p:tav tm="0">
                                          <p:val>
                                            <p:fltVal val="0"/>
                                          </p:val>
                                        </p:tav>
                                        <p:tav tm="100000">
                                          <p:val>
                                            <p:strVal val="#ppt_w"/>
                                          </p:val>
                                        </p:tav>
                                      </p:tavLst>
                                    </p:anim>
                                    <p:anim calcmode="lin" valueType="num">
                                      <p:cBhvr>
                                        <p:cTn id="171" dur="500" fill="hold"/>
                                        <p:tgtEl>
                                          <p:spTgt spid="68"/>
                                        </p:tgtEl>
                                        <p:attrNameLst>
                                          <p:attrName>ppt_h</p:attrName>
                                        </p:attrNameLst>
                                      </p:cBhvr>
                                      <p:tavLst>
                                        <p:tav tm="0">
                                          <p:val>
                                            <p:fltVal val="0"/>
                                          </p:val>
                                        </p:tav>
                                        <p:tav tm="100000">
                                          <p:val>
                                            <p:strVal val="#ppt_h"/>
                                          </p:val>
                                        </p:tav>
                                      </p:tavLst>
                                    </p:anim>
                                    <p:animEffect transition="in" filter="fade">
                                      <p:cBhvr>
                                        <p:cTn id="172" dur="500"/>
                                        <p:tgtEl>
                                          <p:spTgt spid="68"/>
                                        </p:tgtEl>
                                      </p:cBhvr>
                                    </p:animEffect>
                                  </p:childTnLst>
                                </p:cTn>
                              </p:par>
                              <p:par>
                                <p:cTn id="173" presetID="53" presetClass="entr" presetSubtype="16" fill="hold" nodeType="withEffect">
                                  <p:stCondLst>
                                    <p:cond delay="0"/>
                                  </p:stCondLst>
                                  <p:childTnLst>
                                    <p:set>
                                      <p:cBhvr>
                                        <p:cTn id="174" dur="1" fill="hold">
                                          <p:stCondLst>
                                            <p:cond delay="0"/>
                                          </p:stCondLst>
                                        </p:cTn>
                                        <p:tgtEl>
                                          <p:spTgt spid="71"/>
                                        </p:tgtEl>
                                        <p:attrNameLst>
                                          <p:attrName>style.visibility</p:attrName>
                                        </p:attrNameLst>
                                      </p:cBhvr>
                                      <p:to>
                                        <p:strVal val="visible"/>
                                      </p:to>
                                    </p:set>
                                    <p:anim calcmode="lin" valueType="num">
                                      <p:cBhvr>
                                        <p:cTn id="175" dur="500" fill="hold"/>
                                        <p:tgtEl>
                                          <p:spTgt spid="71"/>
                                        </p:tgtEl>
                                        <p:attrNameLst>
                                          <p:attrName>ppt_w</p:attrName>
                                        </p:attrNameLst>
                                      </p:cBhvr>
                                      <p:tavLst>
                                        <p:tav tm="0">
                                          <p:val>
                                            <p:fltVal val="0"/>
                                          </p:val>
                                        </p:tav>
                                        <p:tav tm="100000">
                                          <p:val>
                                            <p:strVal val="#ppt_w"/>
                                          </p:val>
                                        </p:tav>
                                      </p:tavLst>
                                    </p:anim>
                                    <p:anim calcmode="lin" valueType="num">
                                      <p:cBhvr>
                                        <p:cTn id="176" dur="500" fill="hold"/>
                                        <p:tgtEl>
                                          <p:spTgt spid="71"/>
                                        </p:tgtEl>
                                        <p:attrNameLst>
                                          <p:attrName>ppt_h</p:attrName>
                                        </p:attrNameLst>
                                      </p:cBhvr>
                                      <p:tavLst>
                                        <p:tav tm="0">
                                          <p:val>
                                            <p:fltVal val="0"/>
                                          </p:val>
                                        </p:tav>
                                        <p:tav tm="100000">
                                          <p:val>
                                            <p:strVal val="#ppt_h"/>
                                          </p:val>
                                        </p:tav>
                                      </p:tavLst>
                                    </p:anim>
                                    <p:animEffect transition="in" filter="fade">
                                      <p:cBhvr>
                                        <p:cTn id="177" dur="500"/>
                                        <p:tgtEl>
                                          <p:spTgt spid="71"/>
                                        </p:tgtEl>
                                      </p:cBhvr>
                                    </p:animEffect>
                                  </p:childTnLst>
                                </p:cTn>
                              </p:par>
                              <p:par>
                                <p:cTn id="178" presetID="53" presetClass="entr" presetSubtype="16" fill="hold" nodeType="withEffect">
                                  <p:stCondLst>
                                    <p:cond delay="0"/>
                                  </p:stCondLst>
                                  <p:childTnLst>
                                    <p:set>
                                      <p:cBhvr>
                                        <p:cTn id="179" dur="1" fill="hold">
                                          <p:stCondLst>
                                            <p:cond delay="0"/>
                                          </p:stCondLst>
                                        </p:cTn>
                                        <p:tgtEl>
                                          <p:spTgt spid="74"/>
                                        </p:tgtEl>
                                        <p:attrNameLst>
                                          <p:attrName>style.visibility</p:attrName>
                                        </p:attrNameLst>
                                      </p:cBhvr>
                                      <p:to>
                                        <p:strVal val="visible"/>
                                      </p:to>
                                    </p:set>
                                    <p:anim calcmode="lin" valueType="num">
                                      <p:cBhvr>
                                        <p:cTn id="180" dur="500" fill="hold"/>
                                        <p:tgtEl>
                                          <p:spTgt spid="74"/>
                                        </p:tgtEl>
                                        <p:attrNameLst>
                                          <p:attrName>ppt_w</p:attrName>
                                        </p:attrNameLst>
                                      </p:cBhvr>
                                      <p:tavLst>
                                        <p:tav tm="0">
                                          <p:val>
                                            <p:fltVal val="0"/>
                                          </p:val>
                                        </p:tav>
                                        <p:tav tm="100000">
                                          <p:val>
                                            <p:strVal val="#ppt_w"/>
                                          </p:val>
                                        </p:tav>
                                      </p:tavLst>
                                    </p:anim>
                                    <p:anim calcmode="lin" valueType="num">
                                      <p:cBhvr>
                                        <p:cTn id="181" dur="500" fill="hold"/>
                                        <p:tgtEl>
                                          <p:spTgt spid="74"/>
                                        </p:tgtEl>
                                        <p:attrNameLst>
                                          <p:attrName>ppt_h</p:attrName>
                                        </p:attrNameLst>
                                      </p:cBhvr>
                                      <p:tavLst>
                                        <p:tav tm="0">
                                          <p:val>
                                            <p:fltVal val="0"/>
                                          </p:val>
                                        </p:tav>
                                        <p:tav tm="100000">
                                          <p:val>
                                            <p:strVal val="#ppt_h"/>
                                          </p:val>
                                        </p:tav>
                                      </p:tavLst>
                                    </p:anim>
                                    <p:animEffect transition="in" filter="fade">
                                      <p:cBhvr>
                                        <p:cTn id="182" dur="500"/>
                                        <p:tgtEl>
                                          <p:spTgt spid="74"/>
                                        </p:tgtEl>
                                      </p:cBhvr>
                                    </p:animEffect>
                                  </p:childTnLst>
                                </p:cTn>
                              </p:par>
                              <p:par>
                                <p:cTn id="183" presetID="53" presetClass="entr" presetSubtype="16" fill="hold" nodeType="withEffect">
                                  <p:stCondLst>
                                    <p:cond delay="0"/>
                                  </p:stCondLst>
                                  <p:childTnLst>
                                    <p:set>
                                      <p:cBhvr>
                                        <p:cTn id="184" dur="1" fill="hold">
                                          <p:stCondLst>
                                            <p:cond delay="0"/>
                                          </p:stCondLst>
                                        </p:cTn>
                                        <p:tgtEl>
                                          <p:spTgt spid="77"/>
                                        </p:tgtEl>
                                        <p:attrNameLst>
                                          <p:attrName>style.visibility</p:attrName>
                                        </p:attrNameLst>
                                      </p:cBhvr>
                                      <p:to>
                                        <p:strVal val="visible"/>
                                      </p:to>
                                    </p:set>
                                    <p:anim calcmode="lin" valueType="num">
                                      <p:cBhvr>
                                        <p:cTn id="185" dur="500" fill="hold"/>
                                        <p:tgtEl>
                                          <p:spTgt spid="77"/>
                                        </p:tgtEl>
                                        <p:attrNameLst>
                                          <p:attrName>ppt_w</p:attrName>
                                        </p:attrNameLst>
                                      </p:cBhvr>
                                      <p:tavLst>
                                        <p:tav tm="0">
                                          <p:val>
                                            <p:fltVal val="0"/>
                                          </p:val>
                                        </p:tav>
                                        <p:tav tm="100000">
                                          <p:val>
                                            <p:strVal val="#ppt_w"/>
                                          </p:val>
                                        </p:tav>
                                      </p:tavLst>
                                    </p:anim>
                                    <p:anim calcmode="lin" valueType="num">
                                      <p:cBhvr>
                                        <p:cTn id="186" dur="500" fill="hold"/>
                                        <p:tgtEl>
                                          <p:spTgt spid="77"/>
                                        </p:tgtEl>
                                        <p:attrNameLst>
                                          <p:attrName>ppt_h</p:attrName>
                                        </p:attrNameLst>
                                      </p:cBhvr>
                                      <p:tavLst>
                                        <p:tav tm="0">
                                          <p:val>
                                            <p:fltVal val="0"/>
                                          </p:val>
                                        </p:tav>
                                        <p:tav tm="100000">
                                          <p:val>
                                            <p:strVal val="#ppt_h"/>
                                          </p:val>
                                        </p:tav>
                                      </p:tavLst>
                                    </p:anim>
                                    <p:animEffect transition="in" filter="fade">
                                      <p:cBhvr>
                                        <p:cTn id="187" dur="500"/>
                                        <p:tgtEl>
                                          <p:spTgt spid="77"/>
                                        </p:tgtEl>
                                      </p:cBhvr>
                                    </p:animEffect>
                                  </p:childTnLst>
                                </p:cTn>
                              </p:par>
                              <p:par>
                                <p:cTn id="188" presetID="53" presetClass="entr" presetSubtype="16" fill="hold" nodeType="withEffect">
                                  <p:stCondLst>
                                    <p:cond delay="0"/>
                                  </p:stCondLst>
                                  <p:childTnLst>
                                    <p:set>
                                      <p:cBhvr>
                                        <p:cTn id="189" dur="1" fill="hold">
                                          <p:stCondLst>
                                            <p:cond delay="0"/>
                                          </p:stCondLst>
                                        </p:cTn>
                                        <p:tgtEl>
                                          <p:spTgt spid="80"/>
                                        </p:tgtEl>
                                        <p:attrNameLst>
                                          <p:attrName>style.visibility</p:attrName>
                                        </p:attrNameLst>
                                      </p:cBhvr>
                                      <p:to>
                                        <p:strVal val="visible"/>
                                      </p:to>
                                    </p:set>
                                    <p:anim calcmode="lin" valueType="num">
                                      <p:cBhvr>
                                        <p:cTn id="190" dur="500" fill="hold"/>
                                        <p:tgtEl>
                                          <p:spTgt spid="80"/>
                                        </p:tgtEl>
                                        <p:attrNameLst>
                                          <p:attrName>ppt_w</p:attrName>
                                        </p:attrNameLst>
                                      </p:cBhvr>
                                      <p:tavLst>
                                        <p:tav tm="0">
                                          <p:val>
                                            <p:fltVal val="0"/>
                                          </p:val>
                                        </p:tav>
                                        <p:tav tm="100000">
                                          <p:val>
                                            <p:strVal val="#ppt_w"/>
                                          </p:val>
                                        </p:tav>
                                      </p:tavLst>
                                    </p:anim>
                                    <p:anim calcmode="lin" valueType="num">
                                      <p:cBhvr>
                                        <p:cTn id="191" dur="500" fill="hold"/>
                                        <p:tgtEl>
                                          <p:spTgt spid="80"/>
                                        </p:tgtEl>
                                        <p:attrNameLst>
                                          <p:attrName>ppt_h</p:attrName>
                                        </p:attrNameLst>
                                      </p:cBhvr>
                                      <p:tavLst>
                                        <p:tav tm="0">
                                          <p:val>
                                            <p:fltVal val="0"/>
                                          </p:val>
                                        </p:tav>
                                        <p:tav tm="100000">
                                          <p:val>
                                            <p:strVal val="#ppt_h"/>
                                          </p:val>
                                        </p:tav>
                                      </p:tavLst>
                                    </p:anim>
                                    <p:animEffect transition="in" filter="fade">
                                      <p:cBhvr>
                                        <p:cTn id="192" dur="500"/>
                                        <p:tgtEl>
                                          <p:spTgt spid="80"/>
                                        </p:tgtEl>
                                      </p:cBhvr>
                                    </p:animEffect>
                                  </p:childTnLst>
                                </p:cTn>
                              </p:par>
                              <p:par>
                                <p:cTn id="193" presetID="53" presetClass="entr" presetSubtype="16" fill="hold" nodeType="withEffect">
                                  <p:stCondLst>
                                    <p:cond delay="0"/>
                                  </p:stCondLst>
                                  <p:childTnLst>
                                    <p:set>
                                      <p:cBhvr>
                                        <p:cTn id="194" dur="1" fill="hold">
                                          <p:stCondLst>
                                            <p:cond delay="0"/>
                                          </p:stCondLst>
                                        </p:cTn>
                                        <p:tgtEl>
                                          <p:spTgt spid="83"/>
                                        </p:tgtEl>
                                        <p:attrNameLst>
                                          <p:attrName>style.visibility</p:attrName>
                                        </p:attrNameLst>
                                      </p:cBhvr>
                                      <p:to>
                                        <p:strVal val="visible"/>
                                      </p:to>
                                    </p:set>
                                    <p:anim calcmode="lin" valueType="num">
                                      <p:cBhvr>
                                        <p:cTn id="195" dur="500" fill="hold"/>
                                        <p:tgtEl>
                                          <p:spTgt spid="83"/>
                                        </p:tgtEl>
                                        <p:attrNameLst>
                                          <p:attrName>ppt_w</p:attrName>
                                        </p:attrNameLst>
                                      </p:cBhvr>
                                      <p:tavLst>
                                        <p:tav tm="0">
                                          <p:val>
                                            <p:fltVal val="0"/>
                                          </p:val>
                                        </p:tav>
                                        <p:tav tm="100000">
                                          <p:val>
                                            <p:strVal val="#ppt_w"/>
                                          </p:val>
                                        </p:tav>
                                      </p:tavLst>
                                    </p:anim>
                                    <p:anim calcmode="lin" valueType="num">
                                      <p:cBhvr>
                                        <p:cTn id="196" dur="500" fill="hold"/>
                                        <p:tgtEl>
                                          <p:spTgt spid="83"/>
                                        </p:tgtEl>
                                        <p:attrNameLst>
                                          <p:attrName>ppt_h</p:attrName>
                                        </p:attrNameLst>
                                      </p:cBhvr>
                                      <p:tavLst>
                                        <p:tav tm="0">
                                          <p:val>
                                            <p:fltVal val="0"/>
                                          </p:val>
                                        </p:tav>
                                        <p:tav tm="100000">
                                          <p:val>
                                            <p:strVal val="#ppt_h"/>
                                          </p:val>
                                        </p:tav>
                                      </p:tavLst>
                                    </p:anim>
                                    <p:animEffect transition="in" filter="fade">
                                      <p:cBhvr>
                                        <p:cTn id="197" dur="500"/>
                                        <p:tgtEl>
                                          <p:spTgt spid="83"/>
                                        </p:tgtEl>
                                      </p:cBhvr>
                                    </p:animEffect>
                                  </p:childTnLst>
                                </p:cTn>
                              </p:par>
                              <p:par>
                                <p:cTn id="198" presetID="53" presetClass="entr" presetSubtype="16" fill="hold" nodeType="withEffect">
                                  <p:stCondLst>
                                    <p:cond delay="0"/>
                                  </p:stCondLst>
                                  <p:childTnLst>
                                    <p:set>
                                      <p:cBhvr>
                                        <p:cTn id="199" dur="1" fill="hold">
                                          <p:stCondLst>
                                            <p:cond delay="0"/>
                                          </p:stCondLst>
                                        </p:cTn>
                                        <p:tgtEl>
                                          <p:spTgt spid="86"/>
                                        </p:tgtEl>
                                        <p:attrNameLst>
                                          <p:attrName>style.visibility</p:attrName>
                                        </p:attrNameLst>
                                      </p:cBhvr>
                                      <p:to>
                                        <p:strVal val="visible"/>
                                      </p:to>
                                    </p:set>
                                    <p:anim calcmode="lin" valueType="num">
                                      <p:cBhvr>
                                        <p:cTn id="200" dur="500" fill="hold"/>
                                        <p:tgtEl>
                                          <p:spTgt spid="86"/>
                                        </p:tgtEl>
                                        <p:attrNameLst>
                                          <p:attrName>ppt_w</p:attrName>
                                        </p:attrNameLst>
                                      </p:cBhvr>
                                      <p:tavLst>
                                        <p:tav tm="0">
                                          <p:val>
                                            <p:fltVal val="0"/>
                                          </p:val>
                                        </p:tav>
                                        <p:tav tm="100000">
                                          <p:val>
                                            <p:strVal val="#ppt_w"/>
                                          </p:val>
                                        </p:tav>
                                      </p:tavLst>
                                    </p:anim>
                                    <p:anim calcmode="lin" valueType="num">
                                      <p:cBhvr>
                                        <p:cTn id="201" dur="500" fill="hold"/>
                                        <p:tgtEl>
                                          <p:spTgt spid="86"/>
                                        </p:tgtEl>
                                        <p:attrNameLst>
                                          <p:attrName>ppt_h</p:attrName>
                                        </p:attrNameLst>
                                      </p:cBhvr>
                                      <p:tavLst>
                                        <p:tav tm="0">
                                          <p:val>
                                            <p:fltVal val="0"/>
                                          </p:val>
                                        </p:tav>
                                        <p:tav tm="100000">
                                          <p:val>
                                            <p:strVal val="#ppt_h"/>
                                          </p:val>
                                        </p:tav>
                                      </p:tavLst>
                                    </p:anim>
                                    <p:animEffect transition="in" filter="fade">
                                      <p:cBhvr>
                                        <p:cTn id="202" dur="500"/>
                                        <p:tgtEl>
                                          <p:spTgt spid="86"/>
                                        </p:tgtEl>
                                      </p:cBhvr>
                                    </p:animEffect>
                                  </p:childTnLst>
                                </p:cTn>
                              </p:par>
                              <p:par>
                                <p:cTn id="203" presetID="53" presetClass="entr" presetSubtype="16" fill="hold"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500" fill="hold"/>
                                        <p:tgtEl>
                                          <p:spTgt spid="89"/>
                                        </p:tgtEl>
                                        <p:attrNameLst>
                                          <p:attrName>ppt_w</p:attrName>
                                        </p:attrNameLst>
                                      </p:cBhvr>
                                      <p:tavLst>
                                        <p:tav tm="0">
                                          <p:val>
                                            <p:fltVal val="0"/>
                                          </p:val>
                                        </p:tav>
                                        <p:tav tm="100000">
                                          <p:val>
                                            <p:strVal val="#ppt_w"/>
                                          </p:val>
                                        </p:tav>
                                      </p:tavLst>
                                    </p:anim>
                                    <p:anim calcmode="lin" valueType="num">
                                      <p:cBhvr>
                                        <p:cTn id="206" dur="500" fill="hold"/>
                                        <p:tgtEl>
                                          <p:spTgt spid="89"/>
                                        </p:tgtEl>
                                        <p:attrNameLst>
                                          <p:attrName>ppt_h</p:attrName>
                                        </p:attrNameLst>
                                      </p:cBhvr>
                                      <p:tavLst>
                                        <p:tav tm="0">
                                          <p:val>
                                            <p:fltVal val="0"/>
                                          </p:val>
                                        </p:tav>
                                        <p:tav tm="100000">
                                          <p:val>
                                            <p:strVal val="#ppt_h"/>
                                          </p:val>
                                        </p:tav>
                                      </p:tavLst>
                                    </p:anim>
                                    <p:animEffect transition="in" filter="fade">
                                      <p:cBhvr>
                                        <p:cTn id="207" dur="500"/>
                                        <p:tgtEl>
                                          <p:spTgt spid="89"/>
                                        </p:tgtEl>
                                      </p:cBhvr>
                                    </p:animEffect>
                                  </p:childTnLst>
                                </p:cTn>
                              </p:par>
                              <p:par>
                                <p:cTn id="208" presetID="53" presetClass="entr" presetSubtype="16" fill="hold" nodeType="withEffect">
                                  <p:stCondLst>
                                    <p:cond delay="0"/>
                                  </p:stCondLst>
                                  <p:childTnLst>
                                    <p:set>
                                      <p:cBhvr>
                                        <p:cTn id="209" dur="1" fill="hold">
                                          <p:stCondLst>
                                            <p:cond delay="0"/>
                                          </p:stCondLst>
                                        </p:cTn>
                                        <p:tgtEl>
                                          <p:spTgt spid="92"/>
                                        </p:tgtEl>
                                        <p:attrNameLst>
                                          <p:attrName>style.visibility</p:attrName>
                                        </p:attrNameLst>
                                      </p:cBhvr>
                                      <p:to>
                                        <p:strVal val="visible"/>
                                      </p:to>
                                    </p:set>
                                    <p:anim calcmode="lin" valueType="num">
                                      <p:cBhvr>
                                        <p:cTn id="210" dur="500" fill="hold"/>
                                        <p:tgtEl>
                                          <p:spTgt spid="92"/>
                                        </p:tgtEl>
                                        <p:attrNameLst>
                                          <p:attrName>ppt_w</p:attrName>
                                        </p:attrNameLst>
                                      </p:cBhvr>
                                      <p:tavLst>
                                        <p:tav tm="0">
                                          <p:val>
                                            <p:fltVal val="0"/>
                                          </p:val>
                                        </p:tav>
                                        <p:tav tm="100000">
                                          <p:val>
                                            <p:strVal val="#ppt_w"/>
                                          </p:val>
                                        </p:tav>
                                      </p:tavLst>
                                    </p:anim>
                                    <p:anim calcmode="lin" valueType="num">
                                      <p:cBhvr>
                                        <p:cTn id="211" dur="500" fill="hold"/>
                                        <p:tgtEl>
                                          <p:spTgt spid="92"/>
                                        </p:tgtEl>
                                        <p:attrNameLst>
                                          <p:attrName>ppt_h</p:attrName>
                                        </p:attrNameLst>
                                      </p:cBhvr>
                                      <p:tavLst>
                                        <p:tav tm="0">
                                          <p:val>
                                            <p:fltVal val="0"/>
                                          </p:val>
                                        </p:tav>
                                        <p:tav tm="100000">
                                          <p:val>
                                            <p:strVal val="#ppt_h"/>
                                          </p:val>
                                        </p:tav>
                                      </p:tavLst>
                                    </p:anim>
                                    <p:animEffect transition="in" filter="fade">
                                      <p:cBhvr>
                                        <p:cTn id="212" dur="500"/>
                                        <p:tgtEl>
                                          <p:spTgt spid="92"/>
                                        </p:tgtEl>
                                      </p:cBhvr>
                                    </p:animEffect>
                                  </p:childTnLst>
                                </p:cTn>
                              </p:par>
                              <p:par>
                                <p:cTn id="213" presetID="53" presetClass="entr" presetSubtype="16" fill="hold" nodeType="withEffect">
                                  <p:stCondLst>
                                    <p:cond delay="0"/>
                                  </p:stCondLst>
                                  <p:childTnLst>
                                    <p:set>
                                      <p:cBhvr>
                                        <p:cTn id="214" dur="1" fill="hold">
                                          <p:stCondLst>
                                            <p:cond delay="0"/>
                                          </p:stCondLst>
                                        </p:cTn>
                                        <p:tgtEl>
                                          <p:spTgt spid="95"/>
                                        </p:tgtEl>
                                        <p:attrNameLst>
                                          <p:attrName>style.visibility</p:attrName>
                                        </p:attrNameLst>
                                      </p:cBhvr>
                                      <p:to>
                                        <p:strVal val="visible"/>
                                      </p:to>
                                    </p:set>
                                    <p:anim calcmode="lin" valueType="num">
                                      <p:cBhvr>
                                        <p:cTn id="215" dur="500" fill="hold"/>
                                        <p:tgtEl>
                                          <p:spTgt spid="95"/>
                                        </p:tgtEl>
                                        <p:attrNameLst>
                                          <p:attrName>ppt_w</p:attrName>
                                        </p:attrNameLst>
                                      </p:cBhvr>
                                      <p:tavLst>
                                        <p:tav tm="0">
                                          <p:val>
                                            <p:fltVal val="0"/>
                                          </p:val>
                                        </p:tav>
                                        <p:tav tm="100000">
                                          <p:val>
                                            <p:strVal val="#ppt_w"/>
                                          </p:val>
                                        </p:tav>
                                      </p:tavLst>
                                    </p:anim>
                                    <p:anim calcmode="lin" valueType="num">
                                      <p:cBhvr>
                                        <p:cTn id="216" dur="500" fill="hold"/>
                                        <p:tgtEl>
                                          <p:spTgt spid="95"/>
                                        </p:tgtEl>
                                        <p:attrNameLst>
                                          <p:attrName>ppt_h</p:attrName>
                                        </p:attrNameLst>
                                      </p:cBhvr>
                                      <p:tavLst>
                                        <p:tav tm="0">
                                          <p:val>
                                            <p:fltVal val="0"/>
                                          </p:val>
                                        </p:tav>
                                        <p:tav tm="100000">
                                          <p:val>
                                            <p:strVal val="#ppt_h"/>
                                          </p:val>
                                        </p:tav>
                                      </p:tavLst>
                                    </p:anim>
                                    <p:animEffect transition="in" filter="fade">
                                      <p:cBhvr>
                                        <p:cTn id="217" dur="500"/>
                                        <p:tgtEl>
                                          <p:spTgt spid="95"/>
                                        </p:tgtEl>
                                      </p:cBhvr>
                                    </p:animEffect>
                                  </p:childTnLst>
                                </p:cTn>
                              </p:par>
                              <p:par>
                                <p:cTn id="218" presetID="53" presetClass="entr" presetSubtype="16" fill="hold" nodeType="withEffect">
                                  <p:stCondLst>
                                    <p:cond delay="0"/>
                                  </p:stCondLst>
                                  <p:childTnLst>
                                    <p:set>
                                      <p:cBhvr>
                                        <p:cTn id="219" dur="1" fill="hold">
                                          <p:stCondLst>
                                            <p:cond delay="0"/>
                                          </p:stCondLst>
                                        </p:cTn>
                                        <p:tgtEl>
                                          <p:spTgt spid="98"/>
                                        </p:tgtEl>
                                        <p:attrNameLst>
                                          <p:attrName>style.visibility</p:attrName>
                                        </p:attrNameLst>
                                      </p:cBhvr>
                                      <p:to>
                                        <p:strVal val="visible"/>
                                      </p:to>
                                    </p:set>
                                    <p:anim calcmode="lin" valueType="num">
                                      <p:cBhvr>
                                        <p:cTn id="220" dur="500" fill="hold"/>
                                        <p:tgtEl>
                                          <p:spTgt spid="98"/>
                                        </p:tgtEl>
                                        <p:attrNameLst>
                                          <p:attrName>ppt_w</p:attrName>
                                        </p:attrNameLst>
                                      </p:cBhvr>
                                      <p:tavLst>
                                        <p:tav tm="0">
                                          <p:val>
                                            <p:fltVal val="0"/>
                                          </p:val>
                                        </p:tav>
                                        <p:tav tm="100000">
                                          <p:val>
                                            <p:strVal val="#ppt_w"/>
                                          </p:val>
                                        </p:tav>
                                      </p:tavLst>
                                    </p:anim>
                                    <p:anim calcmode="lin" valueType="num">
                                      <p:cBhvr>
                                        <p:cTn id="221" dur="500" fill="hold"/>
                                        <p:tgtEl>
                                          <p:spTgt spid="98"/>
                                        </p:tgtEl>
                                        <p:attrNameLst>
                                          <p:attrName>ppt_h</p:attrName>
                                        </p:attrNameLst>
                                      </p:cBhvr>
                                      <p:tavLst>
                                        <p:tav tm="0">
                                          <p:val>
                                            <p:fltVal val="0"/>
                                          </p:val>
                                        </p:tav>
                                        <p:tav tm="100000">
                                          <p:val>
                                            <p:strVal val="#ppt_h"/>
                                          </p:val>
                                        </p:tav>
                                      </p:tavLst>
                                    </p:anim>
                                    <p:animEffect transition="in" filter="fade">
                                      <p:cBhvr>
                                        <p:cTn id="222" dur="500"/>
                                        <p:tgtEl>
                                          <p:spTgt spid="98"/>
                                        </p:tgtEl>
                                      </p:cBhvr>
                                    </p:animEffect>
                                  </p:childTnLst>
                                </p:cTn>
                              </p:par>
                              <p:par>
                                <p:cTn id="223" presetID="53" presetClass="entr" presetSubtype="16" fill="hold" nodeType="withEffect">
                                  <p:stCondLst>
                                    <p:cond delay="0"/>
                                  </p:stCondLst>
                                  <p:childTnLst>
                                    <p:set>
                                      <p:cBhvr>
                                        <p:cTn id="224" dur="1" fill="hold">
                                          <p:stCondLst>
                                            <p:cond delay="0"/>
                                          </p:stCondLst>
                                        </p:cTn>
                                        <p:tgtEl>
                                          <p:spTgt spid="101"/>
                                        </p:tgtEl>
                                        <p:attrNameLst>
                                          <p:attrName>style.visibility</p:attrName>
                                        </p:attrNameLst>
                                      </p:cBhvr>
                                      <p:to>
                                        <p:strVal val="visible"/>
                                      </p:to>
                                    </p:set>
                                    <p:anim calcmode="lin" valueType="num">
                                      <p:cBhvr>
                                        <p:cTn id="225" dur="500" fill="hold"/>
                                        <p:tgtEl>
                                          <p:spTgt spid="101"/>
                                        </p:tgtEl>
                                        <p:attrNameLst>
                                          <p:attrName>ppt_w</p:attrName>
                                        </p:attrNameLst>
                                      </p:cBhvr>
                                      <p:tavLst>
                                        <p:tav tm="0">
                                          <p:val>
                                            <p:fltVal val="0"/>
                                          </p:val>
                                        </p:tav>
                                        <p:tav tm="100000">
                                          <p:val>
                                            <p:strVal val="#ppt_w"/>
                                          </p:val>
                                        </p:tav>
                                      </p:tavLst>
                                    </p:anim>
                                    <p:anim calcmode="lin" valueType="num">
                                      <p:cBhvr>
                                        <p:cTn id="226" dur="500" fill="hold"/>
                                        <p:tgtEl>
                                          <p:spTgt spid="101"/>
                                        </p:tgtEl>
                                        <p:attrNameLst>
                                          <p:attrName>ppt_h</p:attrName>
                                        </p:attrNameLst>
                                      </p:cBhvr>
                                      <p:tavLst>
                                        <p:tav tm="0">
                                          <p:val>
                                            <p:fltVal val="0"/>
                                          </p:val>
                                        </p:tav>
                                        <p:tav tm="100000">
                                          <p:val>
                                            <p:strVal val="#ppt_h"/>
                                          </p:val>
                                        </p:tav>
                                      </p:tavLst>
                                    </p:anim>
                                    <p:animEffect transition="in" filter="fade">
                                      <p:cBhvr>
                                        <p:cTn id="227" dur="500"/>
                                        <p:tgtEl>
                                          <p:spTgt spid="101"/>
                                        </p:tgtEl>
                                      </p:cBhvr>
                                    </p:animEffect>
                                  </p:childTnLst>
                                </p:cTn>
                              </p:par>
                              <p:par>
                                <p:cTn id="228" presetID="53" presetClass="entr" presetSubtype="16" fill="hold" nodeType="withEffect">
                                  <p:stCondLst>
                                    <p:cond delay="0"/>
                                  </p:stCondLst>
                                  <p:childTnLst>
                                    <p:set>
                                      <p:cBhvr>
                                        <p:cTn id="229" dur="1" fill="hold">
                                          <p:stCondLst>
                                            <p:cond delay="0"/>
                                          </p:stCondLst>
                                        </p:cTn>
                                        <p:tgtEl>
                                          <p:spTgt spid="104"/>
                                        </p:tgtEl>
                                        <p:attrNameLst>
                                          <p:attrName>style.visibility</p:attrName>
                                        </p:attrNameLst>
                                      </p:cBhvr>
                                      <p:to>
                                        <p:strVal val="visible"/>
                                      </p:to>
                                    </p:set>
                                    <p:anim calcmode="lin" valueType="num">
                                      <p:cBhvr>
                                        <p:cTn id="230" dur="500" fill="hold"/>
                                        <p:tgtEl>
                                          <p:spTgt spid="104"/>
                                        </p:tgtEl>
                                        <p:attrNameLst>
                                          <p:attrName>ppt_w</p:attrName>
                                        </p:attrNameLst>
                                      </p:cBhvr>
                                      <p:tavLst>
                                        <p:tav tm="0">
                                          <p:val>
                                            <p:fltVal val="0"/>
                                          </p:val>
                                        </p:tav>
                                        <p:tav tm="100000">
                                          <p:val>
                                            <p:strVal val="#ppt_w"/>
                                          </p:val>
                                        </p:tav>
                                      </p:tavLst>
                                    </p:anim>
                                    <p:anim calcmode="lin" valueType="num">
                                      <p:cBhvr>
                                        <p:cTn id="231" dur="500" fill="hold"/>
                                        <p:tgtEl>
                                          <p:spTgt spid="104"/>
                                        </p:tgtEl>
                                        <p:attrNameLst>
                                          <p:attrName>ppt_h</p:attrName>
                                        </p:attrNameLst>
                                      </p:cBhvr>
                                      <p:tavLst>
                                        <p:tav tm="0">
                                          <p:val>
                                            <p:fltVal val="0"/>
                                          </p:val>
                                        </p:tav>
                                        <p:tav tm="100000">
                                          <p:val>
                                            <p:strVal val="#ppt_h"/>
                                          </p:val>
                                        </p:tav>
                                      </p:tavLst>
                                    </p:anim>
                                    <p:animEffect transition="in" filter="fade">
                                      <p:cBhvr>
                                        <p:cTn id="232" dur="500"/>
                                        <p:tgtEl>
                                          <p:spTgt spid="104"/>
                                        </p:tgtEl>
                                      </p:cBhvr>
                                    </p:animEffect>
                                  </p:childTnLst>
                                </p:cTn>
                              </p:par>
                              <p:par>
                                <p:cTn id="233" presetID="53" presetClass="entr" presetSubtype="16" fill="hold" nodeType="withEffect">
                                  <p:stCondLst>
                                    <p:cond delay="0"/>
                                  </p:stCondLst>
                                  <p:childTnLst>
                                    <p:set>
                                      <p:cBhvr>
                                        <p:cTn id="234" dur="1" fill="hold">
                                          <p:stCondLst>
                                            <p:cond delay="0"/>
                                          </p:stCondLst>
                                        </p:cTn>
                                        <p:tgtEl>
                                          <p:spTgt spid="107"/>
                                        </p:tgtEl>
                                        <p:attrNameLst>
                                          <p:attrName>style.visibility</p:attrName>
                                        </p:attrNameLst>
                                      </p:cBhvr>
                                      <p:to>
                                        <p:strVal val="visible"/>
                                      </p:to>
                                    </p:set>
                                    <p:anim calcmode="lin" valueType="num">
                                      <p:cBhvr>
                                        <p:cTn id="235" dur="500" fill="hold"/>
                                        <p:tgtEl>
                                          <p:spTgt spid="107"/>
                                        </p:tgtEl>
                                        <p:attrNameLst>
                                          <p:attrName>ppt_w</p:attrName>
                                        </p:attrNameLst>
                                      </p:cBhvr>
                                      <p:tavLst>
                                        <p:tav tm="0">
                                          <p:val>
                                            <p:fltVal val="0"/>
                                          </p:val>
                                        </p:tav>
                                        <p:tav tm="100000">
                                          <p:val>
                                            <p:strVal val="#ppt_w"/>
                                          </p:val>
                                        </p:tav>
                                      </p:tavLst>
                                    </p:anim>
                                    <p:anim calcmode="lin" valueType="num">
                                      <p:cBhvr>
                                        <p:cTn id="236" dur="500" fill="hold"/>
                                        <p:tgtEl>
                                          <p:spTgt spid="107"/>
                                        </p:tgtEl>
                                        <p:attrNameLst>
                                          <p:attrName>ppt_h</p:attrName>
                                        </p:attrNameLst>
                                      </p:cBhvr>
                                      <p:tavLst>
                                        <p:tav tm="0">
                                          <p:val>
                                            <p:fltVal val="0"/>
                                          </p:val>
                                        </p:tav>
                                        <p:tav tm="100000">
                                          <p:val>
                                            <p:strVal val="#ppt_h"/>
                                          </p:val>
                                        </p:tav>
                                      </p:tavLst>
                                    </p:anim>
                                    <p:animEffect transition="in" filter="fade">
                                      <p:cBhvr>
                                        <p:cTn id="237" dur="500"/>
                                        <p:tgtEl>
                                          <p:spTgt spid="107"/>
                                        </p:tgtEl>
                                      </p:cBhvr>
                                    </p:animEffect>
                                  </p:childTnLst>
                                </p:cTn>
                              </p:par>
                              <p:par>
                                <p:cTn id="238" presetID="53" presetClass="entr" presetSubtype="16" fill="hold" nodeType="withEffect">
                                  <p:stCondLst>
                                    <p:cond delay="0"/>
                                  </p:stCondLst>
                                  <p:childTnLst>
                                    <p:set>
                                      <p:cBhvr>
                                        <p:cTn id="239" dur="1" fill="hold">
                                          <p:stCondLst>
                                            <p:cond delay="0"/>
                                          </p:stCondLst>
                                        </p:cTn>
                                        <p:tgtEl>
                                          <p:spTgt spid="110"/>
                                        </p:tgtEl>
                                        <p:attrNameLst>
                                          <p:attrName>style.visibility</p:attrName>
                                        </p:attrNameLst>
                                      </p:cBhvr>
                                      <p:to>
                                        <p:strVal val="visible"/>
                                      </p:to>
                                    </p:set>
                                    <p:anim calcmode="lin" valueType="num">
                                      <p:cBhvr>
                                        <p:cTn id="240" dur="500" fill="hold"/>
                                        <p:tgtEl>
                                          <p:spTgt spid="110"/>
                                        </p:tgtEl>
                                        <p:attrNameLst>
                                          <p:attrName>ppt_w</p:attrName>
                                        </p:attrNameLst>
                                      </p:cBhvr>
                                      <p:tavLst>
                                        <p:tav tm="0">
                                          <p:val>
                                            <p:fltVal val="0"/>
                                          </p:val>
                                        </p:tav>
                                        <p:tav tm="100000">
                                          <p:val>
                                            <p:strVal val="#ppt_w"/>
                                          </p:val>
                                        </p:tav>
                                      </p:tavLst>
                                    </p:anim>
                                    <p:anim calcmode="lin" valueType="num">
                                      <p:cBhvr>
                                        <p:cTn id="241" dur="500" fill="hold"/>
                                        <p:tgtEl>
                                          <p:spTgt spid="110"/>
                                        </p:tgtEl>
                                        <p:attrNameLst>
                                          <p:attrName>ppt_h</p:attrName>
                                        </p:attrNameLst>
                                      </p:cBhvr>
                                      <p:tavLst>
                                        <p:tav tm="0">
                                          <p:val>
                                            <p:fltVal val="0"/>
                                          </p:val>
                                        </p:tav>
                                        <p:tav tm="100000">
                                          <p:val>
                                            <p:strVal val="#ppt_h"/>
                                          </p:val>
                                        </p:tav>
                                      </p:tavLst>
                                    </p:anim>
                                    <p:animEffect transition="in" filter="fade">
                                      <p:cBhvr>
                                        <p:cTn id="242" dur="500"/>
                                        <p:tgtEl>
                                          <p:spTgt spid="110"/>
                                        </p:tgtEl>
                                      </p:cBhvr>
                                    </p:animEffect>
                                  </p:childTnLst>
                                </p:cTn>
                              </p:par>
                              <p:par>
                                <p:cTn id="243" presetID="53" presetClass="entr" presetSubtype="16" fill="hold" nodeType="withEffect">
                                  <p:stCondLst>
                                    <p:cond delay="0"/>
                                  </p:stCondLst>
                                  <p:childTnLst>
                                    <p:set>
                                      <p:cBhvr>
                                        <p:cTn id="244" dur="1" fill="hold">
                                          <p:stCondLst>
                                            <p:cond delay="0"/>
                                          </p:stCondLst>
                                        </p:cTn>
                                        <p:tgtEl>
                                          <p:spTgt spid="113"/>
                                        </p:tgtEl>
                                        <p:attrNameLst>
                                          <p:attrName>style.visibility</p:attrName>
                                        </p:attrNameLst>
                                      </p:cBhvr>
                                      <p:to>
                                        <p:strVal val="visible"/>
                                      </p:to>
                                    </p:set>
                                    <p:anim calcmode="lin" valueType="num">
                                      <p:cBhvr>
                                        <p:cTn id="245" dur="500" fill="hold"/>
                                        <p:tgtEl>
                                          <p:spTgt spid="113"/>
                                        </p:tgtEl>
                                        <p:attrNameLst>
                                          <p:attrName>ppt_w</p:attrName>
                                        </p:attrNameLst>
                                      </p:cBhvr>
                                      <p:tavLst>
                                        <p:tav tm="0">
                                          <p:val>
                                            <p:fltVal val="0"/>
                                          </p:val>
                                        </p:tav>
                                        <p:tav tm="100000">
                                          <p:val>
                                            <p:strVal val="#ppt_w"/>
                                          </p:val>
                                        </p:tav>
                                      </p:tavLst>
                                    </p:anim>
                                    <p:anim calcmode="lin" valueType="num">
                                      <p:cBhvr>
                                        <p:cTn id="246" dur="500" fill="hold"/>
                                        <p:tgtEl>
                                          <p:spTgt spid="113"/>
                                        </p:tgtEl>
                                        <p:attrNameLst>
                                          <p:attrName>ppt_h</p:attrName>
                                        </p:attrNameLst>
                                      </p:cBhvr>
                                      <p:tavLst>
                                        <p:tav tm="0">
                                          <p:val>
                                            <p:fltVal val="0"/>
                                          </p:val>
                                        </p:tav>
                                        <p:tav tm="100000">
                                          <p:val>
                                            <p:strVal val="#ppt_h"/>
                                          </p:val>
                                        </p:tav>
                                      </p:tavLst>
                                    </p:anim>
                                    <p:animEffect transition="in" filter="fade">
                                      <p:cBhvr>
                                        <p:cTn id="247" dur="500"/>
                                        <p:tgtEl>
                                          <p:spTgt spid="113"/>
                                        </p:tgtEl>
                                      </p:cBhvr>
                                    </p:animEffect>
                                  </p:childTnLst>
                                </p:cTn>
                              </p:par>
                              <p:par>
                                <p:cTn id="248" presetID="53" presetClass="entr" presetSubtype="16" fill="hold" nodeType="withEffect">
                                  <p:stCondLst>
                                    <p:cond delay="0"/>
                                  </p:stCondLst>
                                  <p:childTnLst>
                                    <p:set>
                                      <p:cBhvr>
                                        <p:cTn id="249" dur="1" fill="hold">
                                          <p:stCondLst>
                                            <p:cond delay="0"/>
                                          </p:stCondLst>
                                        </p:cTn>
                                        <p:tgtEl>
                                          <p:spTgt spid="116"/>
                                        </p:tgtEl>
                                        <p:attrNameLst>
                                          <p:attrName>style.visibility</p:attrName>
                                        </p:attrNameLst>
                                      </p:cBhvr>
                                      <p:to>
                                        <p:strVal val="visible"/>
                                      </p:to>
                                    </p:set>
                                    <p:anim calcmode="lin" valueType="num">
                                      <p:cBhvr>
                                        <p:cTn id="250" dur="500" fill="hold"/>
                                        <p:tgtEl>
                                          <p:spTgt spid="116"/>
                                        </p:tgtEl>
                                        <p:attrNameLst>
                                          <p:attrName>ppt_w</p:attrName>
                                        </p:attrNameLst>
                                      </p:cBhvr>
                                      <p:tavLst>
                                        <p:tav tm="0">
                                          <p:val>
                                            <p:fltVal val="0"/>
                                          </p:val>
                                        </p:tav>
                                        <p:tav tm="100000">
                                          <p:val>
                                            <p:strVal val="#ppt_w"/>
                                          </p:val>
                                        </p:tav>
                                      </p:tavLst>
                                    </p:anim>
                                    <p:anim calcmode="lin" valueType="num">
                                      <p:cBhvr>
                                        <p:cTn id="251" dur="500" fill="hold"/>
                                        <p:tgtEl>
                                          <p:spTgt spid="116"/>
                                        </p:tgtEl>
                                        <p:attrNameLst>
                                          <p:attrName>ppt_h</p:attrName>
                                        </p:attrNameLst>
                                      </p:cBhvr>
                                      <p:tavLst>
                                        <p:tav tm="0">
                                          <p:val>
                                            <p:fltVal val="0"/>
                                          </p:val>
                                        </p:tav>
                                        <p:tav tm="100000">
                                          <p:val>
                                            <p:strVal val="#ppt_h"/>
                                          </p:val>
                                        </p:tav>
                                      </p:tavLst>
                                    </p:anim>
                                    <p:animEffect transition="in" filter="fade">
                                      <p:cBhvr>
                                        <p:cTn id="252" dur="500"/>
                                        <p:tgtEl>
                                          <p:spTgt spid="116"/>
                                        </p:tgtEl>
                                      </p:cBhvr>
                                    </p:animEffect>
                                  </p:childTnLst>
                                </p:cTn>
                              </p:par>
                              <p:par>
                                <p:cTn id="253" presetID="53" presetClass="entr" presetSubtype="16" fill="hold" nodeType="withEffect">
                                  <p:stCondLst>
                                    <p:cond delay="0"/>
                                  </p:stCondLst>
                                  <p:childTnLst>
                                    <p:set>
                                      <p:cBhvr>
                                        <p:cTn id="254" dur="1" fill="hold">
                                          <p:stCondLst>
                                            <p:cond delay="0"/>
                                          </p:stCondLst>
                                        </p:cTn>
                                        <p:tgtEl>
                                          <p:spTgt spid="119"/>
                                        </p:tgtEl>
                                        <p:attrNameLst>
                                          <p:attrName>style.visibility</p:attrName>
                                        </p:attrNameLst>
                                      </p:cBhvr>
                                      <p:to>
                                        <p:strVal val="visible"/>
                                      </p:to>
                                    </p:set>
                                    <p:anim calcmode="lin" valueType="num">
                                      <p:cBhvr>
                                        <p:cTn id="255" dur="500" fill="hold"/>
                                        <p:tgtEl>
                                          <p:spTgt spid="119"/>
                                        </p:tgtEl>
                                        <p:attrNameLst>
                                          <p:attrName>ppt_w</p:attrName>
                                        </p:attrNameLst>
                                      </p:cBhvr>
                                      <p:tavLst>
                                        <p:tav tm="0">
                                          <p:val>
                                            <p:fltVal val="0"/>
                                          </p:val>
                                        </p:tav>
                                        <p:tav tm="100000">
                                          <p:val>
                                            <p:strVal val="#ppt_w"/>
                                          </p:val>
                                        </p:tav>
                                      </p:tavLst>
                                    </p:anim>
                                    <p:anim calcmode="lin" valueType="num">
                                      <p:cBhvr>
                                        <p:cTn id="256" dur="500" fill="hold"/>
                                        <p:tgtEl>
                                          <p:spTgt spid="119"/>
                                        </p:tgtEl>
                                        <p:attrNameLst>
                                          <p:attrName>ppt_h</p:attrName>
                                        </p:attrNameLst>
                                      </p:cBhvr>
                                      <p:tavLst>
                                        <p:tav tm="0">
                                          <p:val>
                                            <p:fltVal val="0"/>
                                          </p:val>
                                        </p:tav>
                                        <p:tav tm="100000">
                                          <p:val>
                                            <p:strVal val="#ppt_h"/>
                                          </p:val>
                                        </p:tav>
                                      </p:tavLst>
                                    </p:anim>
                                    <p:animEffect transition="in" filter="fade">
                                      <p:cBhvr>
                                        <p:cTn id="257" dur="500"/>
                                        <p:tgtEl>
                                          <p:spTgt spid="119"/>
                                        </p:tgtEl>
                                      </p:cBhvr>
                                    </p:animEffect>
                                  </p:childTnLst>
                                </p:cTn>
                              </p:par>
                              <p:par>
                                <p:cTn id="258" presetID="53" presetClass="entr" presetSubtype="16" fill="hold" nodeType="withEffect">
                                  <p:stCondLst>
                                    <p:cond delay="0"/>
                                  </p:stCondLst>
                                  <p:childTnLst>
                                    <p:set>
                                      <p:cBhvr>
                                        <p:cTn id="259" dur="1" fill="hold">
                                          <p:stCondLst>
                                            <p:cond delay="0"/>
                                          </p:stCondLst>
                                        </p:cTn>
                                        <p:tgtEl>
                                          <p:spTgt spid="122"/>
                                        </p:tgtEl>
                                        <p:attrNameLst>
                                          <p:attrName>style.visibility</p:attrName>
                                        </p:attrNameLst>
                                      </p:cBhvr>
                                      <p:to>
                                        <p:strVal val="visible"/>
                                      </p:to>
                                    </p:set>
                                    <p:anim calcmode="lin" valueType="num">
                                      <p:cBhvr>
                                        <p:cTn id="260" dur="500" fill="hold"/>
                                        <p:tgtEl>
                                          <p:spTgt spid="122"/>
                                        </p:tgtEl>
                                        <p:attrNameLst>
                                          <p:attrName>ppt_w</p:attrName>
                                        </p:attrNameLst>
                                      </p:cBhvr>
                                      <p:tavLst>
                                        <p:tav tm="0">
                                          <p:val>
                                            <p:fltVal val="0"/>
                                          </p:val>
                                        </p:tav>
                                        <p:tav tm="100000">
                                          <p:val>
                                            <p:strVal val="#ppt_w"/>
                                          </p:val>
                                        </p:tav>
                                      </p:tavLst>
                                    </p:anim>
                                    <p:anim calcmode="lin" valueType="num">
                                      <p:cBhvr>
                                        <p:cTn id="261" dur="500" fill="hold"/>
                                        <p:tgtEl>
                                          <p:spTgt spid="122"/>
                                        </p:tgtEl>
                                        <p:attrNameLst>
                                          <p:attrName>ppt_h</p:attrName>
                                        </p:attrNameLst>
                                      </p:cBhvr>
                                      <p:tavLst>
                                        <p:tav tm="0">
                                          <p:val>
                                            <p:fltVal val="0"/>
                                          </p:val>
                                        </p:tav>
                                        <p:tav tm="100000">
                                          <p:val>
                                            <p:strVal val="#ppt_h"/>
                                          </p:val>
                                        </p:tav>
                                      </p:tavLst>
                                    </p:anim>
                                    <p:animEffect transition="in" filter="fade">
                                      <p:cBhvr>
                                        <p:cTn id="262" dur="500"/>
                                        <p:tgtEl>
                                          <p:spTgt spid="122"/>
                                        </p:tgtEl>
                                      </p:cBhvr>
                                    </p:animEffect>
                                  </p:childTnLst>
                                </p:cTn>
                              </p:par>
                              <p:par>
                                <p:cTn id="263" presetID="53" presetClass="entr" presetSubtype="16" fill="hold" nodeType="withEffect">
                                  <p:stCondLst>
                                    <p:cond delay="0"/>
                                  </p:stCondLst>
                                  <p:childTnLst>
                                    <p:set>
                                      <p:cBhvr>
                                        <p:cTn id="264" dur="1" fill="hold">
                                          <p:stCondLst>
                                            <p:cond delay="0"/>
                                          </p:stCondLst>
                                        </p:cTn>
                                        <p:tgtEl>
                                          <p:spTgt spid="125"/>
                                        </p:tgtEl>
                                        <p:attrNameLst>
                                          <p:attrName>style.visibility</p:attrName>
                                        </p:attrNameLst>
                                      </p:cBhvr>
                                      <p:to>
                                        <p:strVal val="visible"/>
                                      </p:to>
                                    </p:set>
                                    <p:anim calcmode="lin" valueType="num">
                                      <p:cBhvr>
                                        <p:cTn id="265" dur="500" fill="hold"/>
                                        <p:tgtEl>
                                          <p:spTgt spid="125"/>
                                        </p:tgtEl>
                                        <p:attrNameLst>
                                          <p:attrName>ppt_w</p:attrName>
                                        </p:attrNameLst>
                                      </p:cBhvr>
                                      <p:tavLst>
                                        <p:tav tm="0">
                                          <p:val>
                                            <p:fltVal val="0"/>
                                          </p:val>
                                        </p:tav>
                                        <p:tav tm="100000">
                                          <p:val>
                                            <p:strVal val="#ppt_w"/>
                                          </p:val>
                                        </p:tav>
                                      </p:tavLst>
                                    </p:anim>
                                    <p:anim calcmode="lin" valueType="num">
                                      <p:cBhvr>
                                        <p:cTn id="266" dur="500" fill="hold"/>
                                        <p:tgtEl>
                                          <p:spTgt spid="125"/>
                                        </p:tgtEl>
                                        <p:attrNameLst>
                                          <p:attrName>ppt_h</p:attrName>
                                        </p:attrNameLst>
                                      </p:cBhvr>
                                      <p:tavLst>
                                        <p:tav tm="0">
                                          <p:val>
                                            <p:fltVal val="0"/>
                                          </p:val>
                                        </p:tav>
                                        <p:tav tm="100000">
                                          <p:val>
                                            <p:strVal val="#ppt_h"/>
                                          </p:val>
                                        </p:tav>
                                      </p:tavLst>
                                    </p:anim>
                                    <p:animEffect transition="in" filter="fade">
                                      <p:cBhvr>
                                        <p:cTn id="267" dur="500"/>
                                        <p:tgtEl>
                                          <p:spTgt spid="125"/>
                                        </p:tgtEl>
                                      </p:cBhvr>
                                    </p:animEffect>
                                  </p:childTnLst>
                                </p:cTn>
                              </p:par>
                              <p:par>
                                <p:cTn id="268" presetID="53" presetClass="entr" presetSubtype="16" fill="hold" nodeType="withEffect">
                                  <p:stCondLst>
                                    <p:cond delay="0"/>
                                  </p:stCondLst>
                                  <p:childTnLst>
                                    <p:set>
                                      <p:cBhvr>
                                        <p:cTn id="269" dur="1" fill="hold">
                                          <p:stCondLst>
                                            <p:cond delay="0"/>
                                          </p:stCondLst>
                                        </p:cTn>
                                        <p:tgtEl>
                                          <p:spTgt spid="128"/>
                                        </p:tgtEl>
                                        <p:attrNameLst>
                                          <p:attrName>style.visibility</p:attrName>
                                        </p:attrNameLst>
                                      </p:cBhvr>
                                      <p:to>
                                        <p:strVal val="visible"/>
                                      </p:to>
                                    </p:set>
                                    <p:anim calcmode="lin" valueType="num">
                                      <p:cBhvr>
                                        <p:cTn id="270" dur="500" fill="hold"/>
                                        <p:tgtEl>
                                          <p:spTgt spid="128"/>
                                        </p:tgtEl>
                                        <p:attrNameLst>
                                          <p:attrName>ppt_w</p:attrName>
                                        </p:attrNameLst>
                                      </p:cBhvr>
                                      <p:tavLst>
                                        <p:tav tm="0">
                                          <p:val>
                                            <p:fltVal val="0"/>
                                          </p:val>
                                        </p:tav>
                                        <p:tav tm="100000">
                                          <p:val>
                                            <p:strVal val="#ppt_w"/>
                                          </p:val>
                                        </p:tav>
                                      </p:tavLst>
                                    </p:anim>
                                    <p:anim calcmode="lin" valueType="num">
                                      <p:cBhvr>
                                        <p:cTn id="271" dur="500" fill="hold"/>
                                        <p:tgtEl>
                                          <p:spTgt spid="128"/>
                                        </p:tgtEl>
                                        <p:attrNameLst>
                                          <p:attrName>ppt_h</p:attrName>
                                        </p:attrNameLst>
                                      </p:cBhvr>
                                      <p:tavLst>
                                        <p:tav tm="0">
                                          <p:val>
                                            <p:fltVal val="0"/>
                                          </p:val>
                                        </p:tav>
                                        <p:tav tm="100000">
                                          <p:val>
                                            <p:strVal val="#ppt_h"/>
                                          </p:val>
                                        </p:tav>
                                      </p:tavLst>
                                    </p:anim>
                                    <p:animEffect transition="in" filter="fade">
                                      <p:cBhvr>
                                        <p:cTn id="272" dur="500"/>
                                        <p:tgtEl>
                                          <p:spTgt spid="128"/>
                                        </p:tgtEl>
                                      </p:cBhvr>
                                    </p:animEffect>
                                  </p:childTnLst>
                                </p:cTn>
                              </p:par>
                              <p:par>
                                <p:cTn id="273" presetID="53" presetClass="entr" presetSubtype="16" fill="hold" nodeType="withEffect">
                                  <p:stCondLst>
                                    <p:cond delay="0"/>
                                  </p:stCondLst>
                                  <p:childTnLst>
                                    <p:set>
                                      <p:cBhvr>
                                        <p:cTn id="274" dur="1" fill="hold">
                                          <p:stCondLst>
                                            <p:cond delay="0"/>
                                          </p:stCondLst>
                                        </p:cTn>
                                        <p:tgtEl>
                                          <p:spTgt spid="131"/>
                                        </p:tgtEl>
                                        <p:attrNameLst>
                                          <p:attrName>style.visibility</p:attrName>
                                        </p:attrNameLst>
                                      </p:cBhvr>
                                      <p:to>
                                        <p:strVal val="visible"/>
                                      </p:to>
                                    </p:set>
                                    <p:anim calcmode="lin" valueType="num">
                                      <p:cBhvr>
                                        <p:cTn id="275" dur="500" fill="hold"/>
                                        <p:tgtEl>
                                          <p:spTgt spid="131"/>
                                        </p:tgtEl>
                                        <p:attrNameLst>
                                          <p:attrName>ppt_w</p:attrName>
                                        </p:attrNameLst>
                                      </p:cBhvr>
                                      <p:tavLst>
                                        <p:tav tm="0">
                                          <p:val>
                                            <p:fltVal val="0"/>
                                          </p:val>
                                        </p:tav>
                                        <p:tav tm="100000">
                                          <p:val>
                                            <p:strVal val="#ppt_w"/>
                                          </p:val>
                                        </p:tav>
                                      </p:tavLst>
                                    </p:anim>
                                    <p:anim calcmode="lin" valueType="num">
                                      <p:cBhvr>
                                        <p:cTn id="276" dur="500" fill="hold"/>
                                        <p:tgtEl>
                                          <p:spTgt spid="131"/>
                                        </p:tgtEl>
                                        <p:attrNameLst>
                                          <p:attrName>ppt_h</p:attrName>
                                        </p:attrNameLst>
                                      </p:cBhvr>
                                      <p:tavLst>
                                        <p:tav tm="0">
                                          <p:val>
                                            <p:fltVal val="0"/>
                                          </p:val>
                                        </p:tav>
                                        <p:tav tm="100000">
                                          <p:val>
                                            <p:strVal val="#ppt_h"/>
                                          </p:val>
                                        </p:tav>
                                      </p:tavLst>
                                    </p:anim>
                                    <p:animEffect transition="in" filter="fade">
                                      <p:cBhvr>
                                        <p:cTn id="277" dur="500"/>
                                        <p:tgtEl>
                                          <p:spTgt spid="131"/>
                                        </p:tgtEl>
                                      </p:cBhvr>
                                    </p:animEffect>
                                  </p:childTnLst>
                                </p:cTn>
                              </p:par>
                              <p:par>
                                <p:cTn id="278" presetID="53" presetClass="entr" presetSubtype="16" fill="hold" nodeType="withEffect">
                                  <p:stCondLst>
                                    <p:cond delay="0"/>
                                  </p:stCondLst>
                                  <p:childTnLst>
                                    <p:set>
                                      <p:cBhvr>
                                        <p:cTn id="279" dur="1" fill="hold">
                                          <p:stCondLst>
                                            <p:cond delay="0"/>
                                          </p:stCondLst>
                                        </p:cTn>
                                        <p:tgtEl>
                                          <p:spTgt spid="134"/>
                                        </p:tgtEl>
                                        <p:attrNameLst>
                                          <p:attrName>style.visibility</p:attrName>
                                        </p:attrNameLst>
                                      </p:cBhvr>
                                      <p:to>
                                        <p:strVal val="visible"/>
                                      </p:to>
                                    </p:set>
                                    <p:anim calcmode="lin" valueType="num">
                                      <p:cBhvr>
                                        <p:cTn id="280" dur="500" fill="hold"/>
                                        <p:tgtEl>
                                          <p:spTgt spid="134"/>
                                        </p:tgtEl>
                                        <p:attrNameLst>
                                          <p:attrName>ppt_w</p:attrName>
                                        </p:attrNameLst>
                                      </p:cBhvr>
                                      <p:tavLst>
                                        <p:tav tm="0">
                                          <p:val>
                                            <p:fltVal val="0"/>
                                          </p:val>
                                        </p:tav>
                                        <p:tav tm="100000">
                                          <p:val>
                                            <p:strVal val="#ppt_w"/>
                                          </p:val>
                                        </p:tav>
                                      </p:tavLst>
                                    </p:anim>
                                    <p:anim calcmode="lin" valueType="num">
                                      <p:cBhvr>
                                        <p:cTn id="281" dur="500" fill="hold"/>
                                        <p:tgtEl>
                                          <p:spTgt spid="134"/>
                                        </p:tgtEl>
                                        <p:attrNameLst>
                                          <p:attrName>ppt_h</p:attrName>
                                        </p:attrNameLst>
                                      </p:cBhvr>
                                      <p:tavLst>
                                        <p:tav tm="0">
                                          <p:val>
                                            <p:fltVal val="0"/>
                                          </p:val>
                                        </p:tav>
                                        <p:tav tm="100000">
                                          <p:val>
                                            <p:strVal val="#ppt_h"/>
                                          </p:val>
                                        </p:tav>
                                      </p:tavLst>
                                    </p:anim>
                                    <p:animEffect transition="in" filter="fade">
                                      <p:cBhvr>
                                        <p:cTn id="282" dur="500"/>
                                        <p:tgtEl>
                                          <p:spTgt spid="134"/>
                                        </p:tgtEl>
                                      </p:cBhvr>
                                    </p:animEffect>
                                  </p:childTnLst>
                                </p:cTn>
                              </p:par>
                              <p:par>
                                <p:cTn id="283" presetID="53" presetClass="entr" presetSubtype="16" fill="hold" nodeType="withEffect">
                                  <p:stCondLst>
                                    <p:cond delay="0"/>
                                  </p:stCondLst>
                                  <p:childTnLst>
                                    <p:set>
                                      <p:cBhvr>
                                        <p:cTn id="284" dur="1" fill="hold">
                                          <p:stCondLst>
                                            <p:cond delay="0"/>
                                          </p:stCondLst>
                                        </p:cTn>
                                        <p:tgtEl>
                                          <p:spTgt spid="137"/>
                                        </p:tgtEl>
                                        <p:attrNameLst>
                                          <p:attrName>style.visibility</p:attrName>
                                        </p:attrNameLst>
                                      </p:cBhvr>
                                      <p:to>
                                        <p:strVal val="visible"/>
                                      </p:to>
                                    </p:set>
                                    <p:anim calcmode="lin" valueType="num">
                                      <p:cBhvr>
                                        <p:cTn id="285" dur="500" fill="hold"/>
                                        <p:tgtEl>
                                          <p:spTgt spid="137"/>
                                        </p:tgtEl>
                                        <p:attrNameLst>
                                          <p:attrName>ppt_w</p:attrName>
                                        </p:attrNameLst>
                                      </p:cBhvr>
                                      <p:tavLst>
                                        <p:tav tm="0">
                                          <p:val>
                                            <p:fltVal val="0"/>
                                          </p:val>
                                        </p:tav>
                                        <p:tav tm="100000">
                                          <p:val>
                                            <p:strVal val="#ppt_w"/>
                                          </p:val>
                                        </p:tav>
                                      </p:tavLst>
                                    </p:anim>
                                    <p:anim calcmode="lin" valueType="num">
                                      <p:cBhvr>
                                        <p:cTn id="286" dur="500" fill="hold"/>
                                        <p:tgtEl>
                                          <p:spTgt spid="137"/>
                                        </p:tgtEl>
                                        <p:attrNameLst>
                                          <p:attrName>ppt_h</p:attrName>
                                        </p:attrNameLst>
                                      </p:cBhvr>
                                      <p:tavLst>
                                        <p:tav tm="0">
                                          <p:val>
                                            <p:fltVal val="0"/>
                                          </p:val>
                                        </p:tav>
                                        <p:tav tm="100000">
                                          <p:val>
                                            <p:strVal val="#ppt_h"/>
                                          </p:val>
                                        </p:tav>
                                      </p:tavLst>
                                    </p:anim>
                                    <p:animEffect transition="in" filter="fade">
                                      <p:cBhvr>
                                        <p:cTn id="287" dur="500"/>
                                        <p:tgtEl>
                                          <p:spTgt spid="137"/>
                                        </p:tgtEl>
                                      </p:cBhvr>
                                    </p:animEffect>
                                  </p:childTnLst>
                                </p:cTn>
                              </p:par>
                              <p:par>
                                <p:cTn id="288" presetID="53" presetClass="entr" presetSubtype="16" fill="hold" nodeType="withEffect">
                                  <p:stCondLst>
                                    <p:cond delay="0"/>
                                  </p:stCondLst>
                                  <p:childTnLst>
                                    <p:set>
                                      <p:cBhvr>
                                        <p:cTn id="289" dur="1" fill="hold">
                                          <p:stCondLst>
                                            <p:cond delay="0"/>
                                          </p:stCondLst>
                                        </p:cTn>
                                        <p:tgtEl>
                                          <p:spTgt spid="140"/>
                                        </p:tgtEl>
                                        <p:attrNameLst>
                                          <p:attrName>style.visibility</p:attrName>
                                        </p:attrNameLst>
                                      </p:cBhvr>
                                      <p:to>
                                        <p:strVal val="visible"/>
                                      </p:to>
                                    </p:set>
                                    <p:anim calcmode="lin" valueType="num">
                                      <p:cBhvr>
                                        <p:cTn id="290" dur="500" fill="hold"/>
                                        <p:tgtEl>
                                          <p:spTgt spid="140"/>
                                        </p:tgtEl>
                                        <p:attrNameLst>
                                          <p:attrName>ppt_w</p:attrName>
                                        </p:attrNameLst>
                                      </p:cBhvr>
                                      <p:tavLst>
                                        <p:tav tm="0">
                                          <p:val>
                                            <p:fltVal val="0"/>
                                          </p:val>
                                        </p:tav>
                                        <p:tav tm="100000">
                                          <p:val>
                                            <p:strVal val="#ppt_w"/>
                                          </p:val>
                                        </p:tav>
                                      </p:tavLst>
                                    </p:anim>
                                    <p:anim calcmode="lin" valueType="num">
                                      <p:cBhvr>
                                        <p:cTn id="291" dur="500" fill="hold"/>
                                        <p:tgtEl>
                                          <p:spTgt spid="140"/>
                                        </p:tgtEl>
                                        <p:attrNameLst>
                                          <p:attrName>ppt_h</p:attrName>
                                        </p:attrNameLst>
                                      </p:cBhvr>
                                      <p:tavLst>
                                        <p:tav tm="0">
                                          <p:val>
                                            <p:fltVal val="0"/>
                                          </p:val>
                                        </p:tav>
                                        <p:tav tm="100000">
                                          <p:val>
                                            <p:strVal val="#ppt_h"/>
                                          </p:val>
                                        </p:tav>
                                      </p:tavLst>
                                    </p:anim>
                                    <p:animEffect transition="in" filter="fade">
                                      <p:cBhvr>
                                        <p:cTn id="292" dur="500"/>
                                        <p:tgtEl>
                                          <p:spTgt spid="140"/>
                                        </p:tgtEl>
                                      </p:cBhvr>
                                    </p:animEffect>
                                  </p:childTnLst>
                                </p:cTn>
                              </p:par>
                              <p:par>
                                <p:cTn id="293" presetID="53" presetClass="entr" presetSubtype="16" fill="hold" nodeType="withEffect">
                                  <p:stCondLst>
                                    <p:cond delay="0"/>
                                  </p:stCondLst>
                                  <p:childTnLst>
                                    <p:set>
                                      <p:cBhvr>
                                        <p:cTn id="294" dur="1" fill="hold">
                                          <p:stCondLst>
                                            <p:cond delay="0"/>
                                          </p:stCondLst>
                                        </p:cTn>
                                        <p:tgtEl>
                                          <p:spTgt spid="143"/>
                                        </p:tgtEl>
                                        <p:attrNameLst>
                                          <p:attrName>style.visibility</p:attrName>
                                        </p:attrNameLst>
                                      </p:cBhvr>
                                      <p:to>
                                        <p:strVal val="visible"/>
                                      </p:to>
                                    </p:set>
                                    <p:anim calcmode="lin" valueType="num">
                                      <p:cBhvr>
                                        <p:cTn id="295" dur="500" fill="hold"/>
                                        <p:tgtEl>
                                          <p:spTgt spid="143"/>
                                        </p:tgtEl>
                                        <p:attrNameLst>
                                          <p:attrName>ppt_w</p:attrName>
                                        </p:attrNameLst>
                                      </p:cBhvr>
                                      <p:tavLst>
                                        <p:tav tm="0">
                                          <p:val>
                                            <p:fltVal val="0"/>
                                          </p:val>
                                        </p:tav>
                                        <p:tav tm="100000">
                                          <p:val>
                                            <p:strVal val="#ppt_w"/>
                                          </p:val>
                                        </p:tav>
                                      </p:tavLst>
                                    </p:anim>
                                    <p:anim calcmode="lin" valueType="num">
                                      <p:cBhvr>
                                        <p:cTn id="296" dur="500" fill="hold"/>
                                        <p:tgtEl>
                                          <p:spTgt spid="143"/>
                                        </p:tgtEl>
                                        <p:attrNameLst>
                                          <p:attrName>ppt_h</p:attrName>
                                        </p:attrNameLst>
                                      </p:cBhvr>
                                      <p:tavLst>
                                        <p:tav tm="0">
                                          <p:val>
                                            <p:fltVal val="0"/>
                                          </p:val>
                                        </p:tav>
                                        <p:tav tm="100000">
                                          <p:val>
                                            <p:strVal val="#ppt_h"/>
                                          </p:val>
                                        </p:tav>
                                      </p:tavLst>
                                    </p:anim>
                                    <p:animEffect transition="in" filter="fade">
                                      <p:cBhvr>
                                        <p:cTn id="297" dur="500"/>
                                        <p:tgtEl>
                                          <p:spTgt spid="143"/>
                                        </p:tgtEl>
                                      </p:cBhvr>
                                    </p:animEffect>
                                  </p:childTnLst>
                                </p:cTn>
                              </p:par>
                              <p:par>
                                <p:cTn id="298" presetID="53" presetClass="entr" presetSubtype="16" fill="hold" nodeType="withEffect">
                                  <p:stCondLst>
                                    <p:cond delay="0"/>
                                  </p:stCondLst>
                                  <p:childTnLst>
                                    <p:set>
                                      <p:cBhvr>
                                        <p:cTn id="299" dur="1" fill="hold">
                                          <p:stCondLst>
                                            <p:cond delay="0"/>
                                          </p:stCondLst>
                                        </p:cTn>
                                        <p:tgtEl>
                                          <p:spTgt spid="146"/>
                                        </p:tgtEl>
                                        <p:attrNameLst>
                                          <p:attrName>style.visibility</p:attrName>
                                        </p:attrNameLst>
                                      </p:cBhvr>
                                      <p:to>
                                        <p:strVal val="visible"/>
                                      </p:to>
                                    </p:set>
                                    <p:anim calcmode="lin" valueType="num">
                                      <p:cBhvr>
                                        <p:cTn id="300" dur="500" fill="hold"/>
                                        <p:tgtEl>
                                          <p:spTgt spid="146"/>
                                        </p:tgtEl>
                                        <p:attrNameLst>
                                          <p:attrName>ppt_w</p:attrName>
                                        </p:attrNameLst>
                                      </p:cBhvr>
                                      <p:tavLst>
                                        <p:tav tm="0">
                                          <p:val>
                                            <p:fltVal val="0"/>
                                          </p:val>
                                        </p:tav>
                                        <p:tav tm="100000">
                                          <p:val>
                                            <p:strVal val="#ppt_w"/>
                                          </p:val>
                                        </p:tav>
                                      </p:tavLst>
                                    </p:anim>
                                    <p:anim calcmode="lin" valueType="num">
                                      <p:cBhvr>
                                        <p:cTn id="301" dur="500" fill="hold"/>
                                        <p:tgtEl>
                                          <p:spTgt spid="146"/>
                                        </p:tgtEl>
                                        <p:attrNameLst>
                                          <p:attrName>ppt_h</p:attrName>
                                        </p:attrNameLst>
                                      </p:cBhvr>
                                      <p:tavLst>
                                        <p:tav tm="0">
                                          <p:val>
                                            <p:fltVal val="0"/>
                                          </p:val>
                                        </p:tav>
                                        <p:tav tm="100000">
                                          <p:val>
                                            <p:strVal val="#ppt_h"/>
                                          </p:val>
                                        </p:tav>
                                      </p:tavLst>
                                    </p:anim>
                                    <p:animEffect transition="in" filter="fade">
                                      <p:cBhvr>
                                        <p:cTn id="302" dur="500"/>
                                        <p:tgtEl>
                                          <p:spTgt spid="146"/>
                                        </p:tgtEl>
                                      </p:cBhvr>
                                    </p:animEffect>
                                  </p:childTnLst>
                                </p:cTn>
                              </p:par>
                              <p:par>
                                <p:cTn id="303" presetID="53" presetClass="entr" presetSubtype="16" fill="hold" nodeType="withEffect">
                                  <p:stCondLst>
                                    <p:cond delay="0"/>
                                  </p:stCondLst>
                                  <p:childTnLst>
                                    <p:set>
                                      <p:cBhvr>
                                        <p:cTn id="304" dur="1" fill="hold">
                                          <p:stCondLst>
                                            <p:cond delay="0"/>
                                          </p:stCondLst>
                                        </p:cTn>
                                        <p:tgtEl>
                                          <p:spTgt spid="149"/>
                                        </p:tgtEl>
                                        <p:attrNameLst>
                                          <p:attrName>style.visibility</p:attrName>
                                        </p:attrNameLst>
                                      </p:cBhvr>
                                      <p:to>
                                        <p:strVal val="visible"/>
                                      </p:to>
                                    </p:set>
                                    <p:anim calcmode="lin" valueType="num">
                                      <p:cBhvr>
                                        <p:cTn id="305" dur="500" fill="hold"/>
                                        <p:tgtEl>
                                          <p:spTgt spid="149"/>
                                        </p:tgtEl>
                                        <p:attrNameLst>
                                          <p:attrName>ppt_w</p:attrName>
                                        </p:attrNameLst>
                                      </p:cBhvr>
                                      <p:tavLst>
                                        <p:tav tm="0">
                                          <p:val>
                                            <p:fltVal val="0"/>
                                          </p:val>
                                        </p:tav>
                                        <p:tav tm="100000">
                                          <p:val>
                                            <p:strVal val="#ppt_w"/>
                                          </p:val>
                                        </p:tav>
                                      </p:tavLst>
                                    </p:anim>
                                    <p:anim calcmode="lin" valueType="num">
                                      <p:cBhvr>
                                        <p:cTn id="306" dur="500" fill="hold"/>
                                        <p:tgtEl>
                                          <p:spTgt spid="149"/>
                                        </p:tgtEl>
                                        <p:attrNameLst>
                                          <p:attrName>ppt_h</p:attrName>
                                        </p:attrNameLst>
                                      </p:cBhvr>
                                      <p:tavLst>
                                        <p:tav tm="0">
                                          <p:val>
                                            <p:fltVal val="0"/>
                                          </p:val>
                                        </p:tav>
                                        <p:tav tm="100000">
                                          <p:val>
                                            <p:strVal val="#ppt_h"/>
                                          </p:val>
                                        </p:tav>
                                      </p:tavLst>
                                    </p:anim>
                                    <p:animEffect transition="in" filter="fade">
                                      <p:cBhvr>
                                        <p:cTn id="307" dur="500"/>
                                        <p:tgtEl>
                                          <p:spTgt spid="149"/>
                                        </p:tgtEl>
                                      </p:cBhvr>
                                    </p:animEffect>
                                  </p:childTnLst>
                                </p:cTn>
                              </p:par>
                              <p:par>
                                <p:cTn id="308" presetID="53" presetClass="entr" presetSubtype="16" fill="hold" nodeType="withEffect">
                                  <p:stCondLst>
                                    <p:cond delay="0"/>
                                  </p:stCondLst>
                                  <p:childTnLst>
                                    <p:set>
                                      <p:cBhvr>
                                        <p:cTn id="309" dur="1" fill="hold">
                                          <p:stCondLst>
                                            <p:cond delay="0"/>
                                          </p:stCondLst>
                                        </p:cTn>
                                        <p:tgtEl>
                                          <p:spTgt spid="150"/>
                                        </p:tgtEl>
                                        <p:attrNameLst>
                                          <p:attrName>style.visibility</p:attrName>
                                        </p:attrNameLst>
                                      </p:cBhvr>
                                      <p:to>
                                        <p:strVal val="visible"/>
                                      </p:to>
                                    </p:set>
                                    <p:anim calcmode="lin" valueType="num">
                                      <p:cBhvr>
                                        <p:cTn id="310" dur="500" fill="hold"/>
                                        <p:tgtEl>
                                          <p:spTgt spid="150"/>
                                        </p:tgtEl>
                                        <p:attrNameLst>
                                          <p:attrName>ppt_w</p:attrName>
                                        </p:attrNameLst>
                                      </p:cBhvr>
                                      <p:tavLst>
                                        <p:tav tm="0">
                                          <p:val>
                                            <p:fltVal val="0"/>
                                          </p:val>
                                        </p:tav>
                                        <p:tav tm="100000">
                                          <p:val>
                                            <p:strVal val="#ppt_w"/>
                                          </p:val>
                                        </p:tav>
                                      </p:tavLst>
                                    </p:anim>
                                    <p:anim calcmode="lin" valueType="num">
                                      <p:cBhvr>
                                        <p:cTn id="311" dur="500" fill="hold"/>
                                        <p:tgtEl>
                                          <p:spTgt spid="150"/>
                                        </p:tgtEl>
                                        <p:attrNameLst>
                                          <p:attrName>ppt_h</p:attrName>
                                        </p:attrNameLst>
                                      </p:cBhvr>
                                      <p:tavLst>
                                        <p:tav tm="0">
                                          <p:val>
                                            <p:fltVal val="0"/>
                                          </p:val>
                                        </p:tav>
                                        <p:tav tm="100000">
                                          <p:val>
                                            <p:strVal val="#ppt_h"/>
                                          </p:val>
                                        </p:tav>
                                      </p:tavLst>
                                    </p:anim>
                                    <p:animEffect transition="in" filter="fade">
                                      <p:cBhvr>
                                        <p:cTn id="312" dur="500"/>
                                        <p:tgtEl>
                                          <p:spTgt spid="150"/>
                                        </p:tgtEl>
                                      </p:cBhvr>
                                    </p:animEffect>
                                  </p:childTnLst>
                                </p:cTn>
                              </p:par>
                              <p:par>
                                <p:cTn id="313" presetID="53" presetClass="entr" presetSubtype="16" fill="hold" nodeType="withEffect">
                                  <p:stCondLst>
                                    <p:cond delay="0"/>
                                  </p:stCondLst>
                                  <p:childTnLst>
                                    <p:set>
                                      <p:cBhvr>
                                        <p:cTn id="314" dur="1" fill="hold">
                                          <p:stCondLst>
                                            <p:cond delay="0"/>
                                          </p:stCondLst>
                                        </p:cTn>
                                        <p:tgtEl>
                                          <p:spTgt spid="151"/>
                                        </p:tgtEl>
                                        <p:attrNameLst>
                                          <p:attrName>style.visibility</p:attrName>
                                        </p:attrNameLst>
                                      </p:cBhvr>
                                      <p:to>
                                        <p:strVal val="visible"/>
                                      </p:to>
                                    </p:set>
                                    <p:anim calcmode="lin" valueType="num">
                                      <p:cBhvr>
                                        <p:cTn id="315" dur="500" fill="hold"/>
                                        <p:tgtEl>
                                          <p:spTgt spid="151"/>
                                        </p:tgtEl>
                                        <p:attrNameLst>
                                          <p:attrName>ppt_w</p:attrName>
                                        </p:attrNameLst>
                                      </p:cBhvr>
                                      <p:tavLst>
                                        <p:tav tm="0">
                                          <p:val>
                                            <p:fltVal val="0"/>
                                          </p:val>
                                        </p:tav>
                                        <p:tav tm="100000">
                                          <p:val>
                                            <p:strVal val="#ppt_w"/>
                                          </p:val>
                                        </p:tav>
                                      </p:tavLst>
                                    </p:anim>
                                    <p:anim calcmode="lin" valueType="num">
                                      <p:cBhvr>
                                        <p:cTn id="316" dur="500" fill="hold"/>
                                        <p:tgtEl>
                                          <p:spTgt spid="151"/>
                                        </p:tgtEl>
                                        <p:attrNameLst>
                                          <p:attrName>ppt_h</p:attrName>
                                        </p:attrNameLst>
                                      </p:cBhvr>
                                      <p:tavLst>
                                        <p:tav tm="0">
                                          <p:val>
                                            <p:fltVal val="0"/>
                                          </p:val>
                                        </p:tav>
                                        <p:tav tm="100000">
                                          <p:val>
                                            <p:strVal val="#ppt_h"/>
                                          </p:val>
                                        </p:tav>
                                      </p:tavLst>
                                    </p:anim>
                                    <p:animEffect transition="in" filter="fade">
                                      <p:cBhvr>
                                        <p:cTn id="317" dur="500"/>
                                        <p:tgtEl>
                                          <p:spTgt spid="151"/>
                                        </p:tgtEl>
                                      </p:cBhvr>
                                    </p:animEffect>
                                  </p:childTnLst>
                                </p:cTn>
                              </p:par>
                              <p:par>
                                <p:cTn id="318" presetID="53" presetClass="entr" presetSubtype="16" fill="hold" nodeType="withEffect">
                                  <p:stCondLst>
                                    <p:cond delay="0"/>
                                  </p:stCondLst>
                                  <p:childTnLst>
                                    <p:set>
                                      <p:cBhvr>
                                        <p:cTn id="319" dur="1" fill="hold">
                                          <p:stCondLst>
                                            <p:cond delay="0"/>
                                          </p:stCondLst>
                                        </p:cTn>
                                        <p:tgtEl>
                                          <p:spTgt spid="152"/>
                                        </p:tgtEl>
                                        <p:attrNameLst>
                                          <p:attrName>style.visibility</p:attrName>
                                        </p:attrNameLst>
                                      </p:cBhvr>
                                      <p:to>
                                        <p:strVal val="visible"/>
                                      </p:to>
                                    </p:set>
                                    <p:anim calcmode="lin" valueType="num">
                                      <p:cBhvr>
                                        <p:cTn id="320" dur="500" fill="hold"/>
                                        <p:tgtEl>
                                          <p:spTgt spid="152"/>
                                        </p:tgtEl>
                                        <p:attrNameLst>
                                          <p:attrName>ppt_w</p:attrName>
                                        </p:attrNameLst>
                                      </p:cBhvr>
                                      <p:tavLst>
                                        <p:tav tm="0">
                                          <p:val>
                                            <p:fltVal val="0"/>
                                          </p:val>
                                        </p:tav>
                                        <p:tav tm="100000">
                                          <p:val>
                                            <p:strVal val="#ppt_w"/>
                                          </p:val>
                                        </p:tav>
                                      </p:tavLst>
                                    </p:anim>
                                    <p:anim calcmode="lin" valueType="num">
                                      <p:cBhvr>
                                        <p:cTn id="321" dur="500" fill="hold"/>
                                        <p:tgtEl>
                                          <p:spTgt spid="152"/>
                                        </p:tgtEl>
                                        <p:attrNameLst>
                                          <p:attrName>ppt_h</p:attrName>
                                        </p:attrNameLst>
                                      </p:cBhvr>
                                      <p:tavLst>
                                        <p:tav tm="0">
                                          <p:val>
                                            <p:fltVal val="0"/>
                                          </p:val>
                                        </p:tav>
                                        <p:tav tm="100000">
                                          <p:val>
                                            <p:strVal val="#ppt_h"/>
                                          </p:val>
                                        </p:tav>
                                      </p:tavLst>
                                    </p:anim>
                                    <p:animEffect transition="in" filter="fade">
                                      <p:cBhvr>
                                        <p:cTn id="322" dur="500"/>
                                        <p:tgtEl>
                                          <p:spTgt spid="152"/>
                                        </p:tgtEl>
                                      </p:cBhvr>
                                    </p:animEffect>
                                  </p:childTnLst>
                                </p:cTn>
                              </p:par>
                              <p:par>
                                <p:cTn id="323" presetID="53" presetClass="entr" presetSubtype="16" fill="hold" nodeType="withEffect">
                                  <p:stCondLst>
                                    <p:cond delay="0"/>
                                  </p:stCondLst>
                                  <p:childTnLst>
                                    <p:set>
                                      <p:cBhvr>
                                        <p:cTn id="324" dur="1" fill="hold">
                                          <p:stCondLst>
                                            <p:cond delay="0"/>
                                          </p:stCondLst>
                                        </p:cTn>
                                        <p:tgtEl>
                                          <p:spTgt spid="155"/>
                                        </p:tgtEl>
                                        <p:attrNameLst>
                                          <p:attrName>style.visibility</p:attrName>
                                        </p:attrNameLst>
                                      </p:cBhvr>
                                      <p:to>
                                        <p:strVal val="visible"/>
                                      </p:to>
                                    </p:set>
                                    <p:anim calcmode="lin" valueType="num">
                                      <p:cBhvr>
                                        <p:cTn id="325" dur="500" fill="hold"/>
                                        <p:tgtEl>
                                          <p:spTgt spid="155"/>
                                        </p:tgtEl>
                                        <p:attrNameLst>
                                          <p:attrName>ppt_w</p:attrName>
                                        </p:attrNameLst>
                                      </p:cBhvr>
                                      <p:tavLst>
                                        <p:tav tm="0">
                                          <p:val>
                                            <p:fltVal val="0"/>
                                          </p:val>
                                        </p:tav>
                                        <p:tav tm="100000">
                                          <p:val>
                                            <p:strVal val="#ppt_w"/>
                                          </p:val>
                                        </p:tav>
                                      </p:tavLst>
                                    </p:anim>
                                    <p:anim calcmode="lin" valueType="num">
                                      <p:cBhvr>
                                        <p:cTn id="326" dur="500" fill="hold"/>
                                        <p:tgtEl>
                                          <p:spTgt spid="155"/>
                                        </p:tgtEl>
                                        <p:attrNameLst>
                                          <p:attrName>ppt_h</p:attrName>
                                        </p:attrNameLst>
                                      </p:cBhvr>
                                      <p:tavLst>
                                        <p:tav tm="0">
                                          <p:val>
                                            <p:fltVal val="0"/>
                                          </p:val>
                                        </p:tav>
                                        <p:tav tm="100000">
                                          <p:val>
                                            <p:strVal val="#ppt_h"/>
                                          </p:val>
                                        </p:tav>
                                      </p:tavLst>
                                    </p:anim>
                                    <p:animEffect transition="in" filter="fade">
                                      <p:cBhvr>
                                        <p:cTn id="327" dur="500"/>
                                        <p:tgtEl>
                                          <p:spTgt spid="155"/>
                                        </p:tgtEl>
                                      </p:cBhvr>
                                    </p:animEffect>
                                  </p:childTnLst>
                                </p:cTn>
                              </p:par>
                              <p:par>
                                <p:cTn id="328" presetID="53" presetClass="entr" presetSubtype="16" fill="hold" nodeType="withEffect">
                                  <p:stCondLst>
                                    <p:cond delay="0"/>
                                  </p:stCondLst>
                                  <p:childTnLst>
                                    <p:set>
                                      <p:cBhvr>
                                        <p:cTn id="329" dur="1" fill="hold">
                                          <p:stCondLst>
                                            <p:cond delay="0"/>
                                          </p:stCondLst>
                                        </p:cTn>
                                        <p:tgtEl>
                                          <p:spTgt spid="156"/>
                                        </p:tgtEl>
                                        <p:attrNameLst>
                                          <p:attrName>style.visibility</p:attrName>
                                        </p:attrNameLst>
                                      </p:cBhvr>
                                      <p:to>
                                        <p:strVal val="visible"/>
                                      </p:to>
                                    </p:set>
                                    <p:anim calcmode="lin" valueType="num">
                                      <p:cBhvr>
                                        <p:cTn id="330" dur="500" fill="hold"/>
                                        <p:tgtEl>
                                          <p:spTgt spid="156"/>
                                        </p:tgtEl>
                                        <p:attrNameLst>
                                          <p:attrName>ppt_w</p:attrName>
                                        </p:attrNameLst>
                                      </p:cBhvr>
                                      <p:tavLst>
                                        <p:tav tm="0">
                                          <p:val>
                                            <p:fltVal val="0"/>
                                          </p:val>
                                        </p:tav>
                                        <p:tav tm="100000">
                                          <p:val>
                                            <p:strVal val="#ppt_w"/>
                                          </p:val>
                                        </p:tav>
                                      </p:tavLst>
                                    </p:anim>
                                    <p:anim calcmode="lin" valueType="num">
                                      <p:cBhvr>
                                        <p:cTn id="331" dur="500" fill="hold"/>
                                        <p:tgtEl>
                                          <p:spTgt spid="156"/>
                                        </p:tgtEl>
                                        <p:attrNameLst>
                                          <p:attrName>ppt_h</p:attrName>
                                        </p:attrNameLst>
                                      </p:cBhvr>
                                      <p:tavLst>
                                        <p:tav tm="0">
                                          <p:val>
                                            <p:fltVal val="0"/>
                                          </p:val>
                                        </p:tav>
                                        <p:tav tm="100000">
                                          <p:val>
                                            <p:strVal val="#ppt_h"/>
                                          </p:val>
                                        </p:tav>
                                      </p:tavLst>
                                    </p:anim>
                                    <p:animEffect transition="in" filter="fade">
                                      <p:cBhvr>
                                        <p:cTn id="332" dur="500"/>
                                        <p:tgtEl>
                                          <p:spTgt spid="156"/>
                                        </p:tgtEl>
                                      </p:cBhvr>
                                    </p:animEffect>
                                  </p:childTnLst>
                                </p:cTn>
                              </p:par>
                              <p:par>
                                <p:cTn id="333" presetID="53" presetClass="entr" presetSubtype="16" fill="hold" nodeType="withEffect">
                                  <p:stCondLst>
                                    <p:cond delay="0"/>
                                  </p:stCondLst>
                                  <p:childTnLst>
                                    <p:set>
                                      <p:cBhvr>
                                        <p:cTn id="334" dur="1" fill="hold">
                                          <p:stCondLst>
                                            <p:cond delay="0"/>
                                          </p:stCondLst>
                                        </p:cTn>
                                        <p:tgtEl>
                                          <p:spTgt spid="157"/>
                                        </p:tgtEl>
                                        <p:attrNameLst>
                                          <p:attrName>style.visibility</p:attrName>
                                        </p:attrNameLst>
                                      </p:cBhvr>
                                      <p:to>
                                        <p:strVal val="visible"/>
                                      </p:to>
                                    </p:set>
                                    <p:anim calcmode="lin" valueType="num">
                                      <p:cBhvr>
                                        <p:cTn id="335" dur="500" fill="hold"/>
                                        <p:tgtEl>
                                          <p:spTgt spid="157"/>
                                        </p:tgtEl>
                                        <p:attrNameLst>
                                          <p:attrName>ppt_w</p:attrName>
                                        </p:attrNameLst>
                                      </p:cBhvr>
                                      <p:tavLst>
                                        <p:tav tm="0">
                                          <p:val>
                                            <p:fltVal val="0"/>
                                          </p:val>
                                        </p:tav>
                                        <p:tav tm="100000">
                                          <p:val>
                                            <p:strVal val="#ppt_w"/>
                                          </p:val>
                                        </p:tav>
                                      </p:tavLst>
                                    </p:anim>
                                    <p:anim calcmode="lin" valueType="num">
                                      <p:cBhvr>
                                        <p:cTn id="336" dur="500" fill="hold"/>
                                        <p:tgtEl>
                                          <p:spTgt spid="157"/>
                                        </p:tgtEl>
                                        <p:attrNameLst>
                                          <p:attrName>ppt_h</p:attrName>
                                        </p:attrNameLst>
                                      </p:cBhvr>
                                      <p:tavLst>
                                        <p:tav tm="0">
                                          <p:val>
                                            <p:fltVal val="0"/>
                                          </p:val>
                                        </p:tav>
                                        <p:tav tm="100000">
                                          <p:val>
                                            <p:strVal val="#ppt_h"/>
                                          </p:val>
                                        </p:tav>
                                      </p:tavLst>
                                    </p:anim>
                                    <p:animEffect transition="in" filter="fade">
                                      <p:cBhvr>
                                        <p:cTn id="337" dur="500"/>
                                        <p:tgtEl>
                                          <p:spTgt spid="15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58"/>
                                        </p:tgtEl>
                                        <p:attrNameLst>
                                          <p:attrName>style.visibility</p:attrName>
                                        </p:attrNameLst>
                                      </p:cBhvr>
                                      <p:to>
                                        <p:strVal val="visible"/>
                                      </p:to>
                                    </p:set>
                                    <p:anim calcmode="lin" valueType="num">
                                      <p:cBhvr>
                                        <p:cTn id="340" dur="500" fill="hold"/>
                                        <p:tgtEl>
                                          <p:spTgt spid="158"/>
                                        </p:tgtEl>
                                        <p:attrNameLst>
                                          <p:attrName>ppt_w</p:attrName>
                                        </p:attrNameLst>
                                      </p:cBhvr>
                                      <p:tavLst>
                                        <p:tav tm="0">
                                          <p:val>
                                            <p:fltVal val="0"/>
                                          </p:val>
                                        </p:tav>
                                        <p:tav tm="100000">
                                          <p:val>
                                            <p:strVal val="#ppt_w"/>
                                          </p:val>
                                        </p:tav>
                                      </p:tavLst>
                                    </p:anim>
                                    <p:anim calcmode="lin" valueType="num">
                                      <p:cBhvr>
                                        <p:cTn id="341" dur="500" fill="hold"/>
                                        <p:tgtEl>
                                          <p:spTgt spid="158"/>
                                        </p:tgtEl>
                                        <p:attrNameLst>
                                          <p:attrName>ppt_h</p:attrName>
                                        </p:attrNameLst>
                                      </p:cBhvr>
                                      <p:tavLst>
                                        <p:tav tm="0">
                                          <p:val>
                                            <p:fltVal val="0"/>
                                          </p:val>
                                        </p:tav>
                                        <p:tav tm="100000">
                                          <p:val>
                                            <p:strVal val="#ppt_h"/>
                                          </p:val>
                                        </p:tav>
                                      </p:tavLst>
                                    </p:anim>
                                    <p:animEffect transition="in" filter="fade">
                                      <p:cBhvr>
                                        <p:cTn id="342" dur="500"/>
                                        <p:tgtEl>
                                          <p:spTgt spid="158"/>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9"/>
                                        </p:tgtEl>
                                        <p:attrNameLst>
                                          <p:attrName>style.visibility</p:attrName>
                                        </p:attrNameLst>
                                      </p:cBhvr>
                                      <p:to>
                                        <p:strVal val="visible"/>
                                      </p:to>
                                    </p:set>
                                    <p:anim calcmode="lin" valueType="num">
                                      <p:cBhvr>
                                        <p:cTn id="345" dur="500" fill="hold"/>
                                        <p:tgtEl>
                                          <p:spTgt spid="159"/>
                                        </p:tgtEl>
                                        <p:attrNameLst>
                                          <p:attrName>ppt_w</p:attrName>
                                        </p:attrNameLst>
                                      </p:cBhvr>
                                      <p:tavLst>
                                        <p:tav tm="0">
                                          <p:val>
                                            <p:fltVal val="0"/>
                                          </p:val>
                                        </p:tav>
                                        <p:tav tm="100000">
                                          <p:val>
                                            <p:strVal val="#ppt_w"/>
                                          </p:val>
                                        </p:tav>
                                      </p:tavLst>
                                    </p:anim>
                                    <p:anim calcmode="lin" valueType="num">
                                      <p:cBhvr>
                                        <p:cTn id="346" dur="500" fill="hold"/>
                                        <p:tgtEl>
                                          <p:spTgt spid="159"/>
                                        </p:tgtEl>
                                        <p:attrNameLst>
                                          <p:attrName>ppt_h</p:attrName>
                                        </p:attrNameLst>
                                      </p:cBhvr>
                                      <p:tavLst>
                                        <p:tav tm="0">
                                          <p:val>
                                            <p:fltVal val="0"/>
                                          </p:val>
                                        </p:tav>
                                        <p:tav tm="100000">
                                          <p:val>
                                            <p:strVal val="#ppt_h"/>
                                          </p:val>
                                        </p:tav>
                                      </p:tavLst>
                                    </p:anim>
                                    <p:animEffect transition="in" filter="fade">
                                      <p:cBhvr>
                                        <p:cTn id="347" dur="500"/>
                                        <p:tgtEl>
                                          <p:spTgt spid="159"/>
                                        </p:tgtEl>
                                      </p:cBhvr>
                                    </p:animEffect>
                                  </p:childTnLst>
                                </p:cTn>
                              </p:par>
                              <p:par>
                                <p:cTn id="348" presetID="53" presetClass="entr" presetSubtype="16" fill="hold" nodeType="withEffect">
                                  <p:stCondLst>
                                    <p:cond delay="0"/>
                                  </p:stCondLst>
                                  <p:childTnLst>
                                    <p:set>
                                      <p:cBhvr>
                                        <p:cTn id="349" dur="1" fill="hold">
                                          <p:stCondLst>
                                            <p:cond delay="0"/>
                                          </p:stCondLst>
                                        </p:cTn>
                                        <p:tgtEl>
                                          <p:spTgt spid="160"/>
                                        </p:tgtEl>
                                        <p:attrNameLst>
                                          <p:attrName>style.visibility</p:attrName>
                                        </p:attrNameLst>
                                      </p:cBhvr>
                                      <p:to>
                                        <p:strVal val="visible"/>
                                      </p:to>
                                    </p:set>
                                    <p:anim calcmode="lin" valueType="num">
                                      <p:cBhvr>
                                        <p:cTn id="350" dur="500" fill="hold"/>
                                        <p:tgtEl>
                                          <p:spTgt spid="160"/>
                                        </p:tgtEl>
                                        <p:attrNameLst>
                                          <p:attrName>ppt_w</p:attrName>
                                        </p:attrNameLst>
                                      </p:cBhvr>
                                      <p:tavLst>
                                        <p:tav tm="0">
                                          <p:val>
                                            <p:fltVal val="0"/>
                                          </p:val>
                                        </p:tav>
                                        <p:tav tm="100000">
                                          <p:val>
                                            <p:strVal val="#ppt_w"/>
                                          </p:val>
                                        </p:tav>
                                      </p:tavLst>
                                    </p:anim>
                                    <p:anim calcmode="lin" valueType="num">
                                      <p:cBhvr>
                                        <p:cTn id="351" dur="500" fill="hold"/>
                                        <p:tgtEl>
                                          <p:spTgt spid="160"/>
                                        </p:tgtEl>
                                        <p:attrNameLst>
                                          <p:attrName>ppt_h</p:attrName>
                                        </p:attrNameLst>
                                      </p:cBhvr>
                                      <p:tavLst>
                                        <p:tav tm="0">
                                          <p:val>
                                            <p:fltVal val="0"/>
                                          </p:val>
                                        </p:tav>
                                        <p:tav tm="100000">
                                          <p:val>
                                            <p:strVal val="#ppt_h"/>
                                          </p:val>
                                        </p:tav>
                                      </p:tavLst>
                                    </p:anim>
                                    <p:animEffect transition="in" filter="fade">
                                      <p:cBhvr>
                                        <p:cTn id="352" dur="500"/>
                                        <p:tgtEl>
                                          <p:spTgt spid="160"/>
                                        </p:tgtEl>
                                      </p:cBhvr>
                                    </p:animEffect>
                                  </p:childTnLst>
                                </p:cTn>
                              </p:par>
                              <p:par>
                                <p:cTn id="353" presetID="53" presetClass="entr" presetSubtype="16" fill="hold" nodeType="withEffect">
                                  <p:stCondLst>
                                    <p:cond delay="0"/>
                                  </p:stCondLst>
                                  <p:childTnLst>
                                    <p:set>
                                      <p:cBhvr>
                                        <p:cTn id="354" dur="1" fill="hold">
                                          <p:stCondLst>
                                            <p:cond delay="0"/>
                                          </p:stCondLst>
                                        </p:cTn>
                                        <p:tgtEl>
                                          <p:spTgt spid="161"/>
                                        </p:tgtEl>
                                        <p:attrNameLst>
                                          <p:attrName>style.visibility</p:attrName>
                                        </p:attrNameLst>
                                      </p:cBhvr>
                                      <p:to>
                                        <p:strVal val="visible"/>
                                      </p:to>
                                    </p:set>
                                    <p:anim calcmode="lin" valueType="num">
                                      <p:cBhvr>
                                        <p:cTn id="355" dur="500" fill="hold"/>
                                        <p:tgtEl>
                                          <p:spTgt spid="161"/>
                                        </p:tgtEl>
                                        <p:attrNameLst>
                                          <p:attrName>ppt_w</p:attrName>
                                        </p:attrNameLst>
                                      </p:cBhvr>
                                      <p:tavLst>
                                        <p:tav tm="0">
                                          <p:val>
                                            <p:fltVal val="0"/>
                                          </p:val>
                                        </p:tav>
                                        <p:tav tm="100000">
                                          <p:val>
                                            <p:strVal val="#ppt_w"/>
                                          </p:val>
                                        </p:tav>
                                      </p:tavLst>
                                    </p:anim>
                                    <p:anim calcmode="lin" valueType="num">
                                      <p:cBhvr>
                                        <p:cTn id="356" dur="500" fill="hold"/>
                                        <p:tgtEl>
                                          <p:spTgt spid="161"/>
                                        </p:tgtEl>
                                        <p:attrNameLst>
                                          <p:attrName>ppt_h</p:attrName>
                                        </p:attrNameLst>
                                      </p:cBhvr>
                                      <p:tavLst>
                                        <p:tav tm="0">
                                          <p:val>
                                            <p:fltVal val="0"/>
                                          </p:val>
                                        </p:tav>
                                        <p:tav tm="100000">
                                          <p:val>
                                            <p:strVal val="#ppt_h"/>
                                          </p:val>
                                        </p:tav>
                                      </p:tavLst>
                                    </p:anim>
                                    <p:animEffect transition="in" filter="fade">
                                      <p:cBhvr>
                                        <p:cTn id="357" dur="500"/>
                                        <p:tgtEl>
                                          <p:spTgt spid="161"/>
                                        </p:tgtEl>
                                      </p:cBhvr>
                                    </p:animEffect>
                                  </p:childTnLst>
                                </p:cTn>
                              </p:par>
                              <p:par>
                                <p:cTn id="358" presetID="53" presetClass="entr" presetSubtype="16" fill="hold" nodeType="withEffect">
                                  <p:stCondLst>
                                    <p:cond delay="0"/>
                                  </p:stCondLst>
                                  <p:childTnLst>
                                    <p:set>
                                      <p:cBhvr>
                                        <p:cTn id="359" dur="1" fill="hold">
                                          <p:stCondLst>
                                            <p:cond delay="0"/>
                                          </p:stCondLst>
                                        </p:cTn>
                                        <p:tgtEl>
                                          <p:spTgt spid="162"/>
                                        </p:tgtEl>
                                        <p:attrNameLst>
                                          <p:attrName>style.visibility</p:attrName>
                                        </p:attrNameLst>
                                      </p:cBhvr>
                                      <p:to>
                                        <p:strVal val="visible"/>
                                      </p:to>
                                    </p:set>
                                    <p:anim calcmode="lin" valueType="num">
                                      <p:cBhvr>
                                        <p:cTn id="360" dur="500" fill="hold"/>
                                        <p:tgtEl>
                                          <p:spTgt spid="162"/>
                                        </p:tgtEl>
                                        <p:attrNameLst>
                                          <p:attrName>ppt_w</p:attrName>
                                        </p:attrNameLst>
                                      </p:cBhvr>
                                      <p:tavLst>
                                        <p:tav tm="0">
                                          <p:val>
                                            <p:fltVal val="0"/>
                                          </p:val>
                                        </p:tav>
                                        <p:tav tm="100000">
                                          <p:val>
                                            <p:strVal val="#ppt_w"/>
                                          </p:val>
                                        </p:tav>
                                      </p:tavLst>
                                    </p:anim>
                                    <p:anim calcmode="lin" valueType="num">
                                      <p:cBhvr>
                                        <p:cTn id="361" dur="500" fill="hold"/>
                                        <p:tgtEl>
                                          <p:spTgt spid="162"/>
                                        </p:tgtEl>
                                        <p:attrNameLst>
                                          <p:attrName>ppt_h</p:attrName>
                                        </p:attrNameLst>
                                      </p:cBhvr>
                                      <p:tavLst>
                                        <p:tav tm="0">
                                          <p:val>
                                            <p:fltVal val="0"/>
                                          </p:val>
                                        </p:tav>
                                        <p:tav tm="100000">
                                          <p:val>
                                            <p:strVal val="#ppt_h"/>
                                          </p:val>
                                        </p:tav>
                                      </p:tavLst>
                                    </p:anim>
                                    <p:animEffect transition="in" filter="fade">
                                      <p:cBhvr>
                                        <p:cTn id="362" dur="500"/>
                                        <p:tgtEl>
                                          <p:spTgt spid="162"/>
                                        </p:tgtEl>
                                      </p:cBhvr>
                                    </p:animEffect>
                                  </p:childTnLst>
                                </p:cTn>
                              </p:par>
                              <p:par>
                                <p:cTn id="363" presetID="53" presetClass="entr" presetSubtype="16" fill="hold" nodeType="withEffect">
                                  <p:stCondLst>
                                    <p:cond delay="0"/>
                                  </p:stCondLst>
                                  <p:childTnLst>
                                    <p:set>
                                      <p:cBhvr>
                                        <p:cTn id="364" dur="1" fill="hold">
                                          <p:stCondLst>
                                            <p:cond delay="0"/>
                                          </p:stCondLst>
                                        </p:cTn>
                                        <p:tgtEl>
                                          <p:spTgt spid="163"/>
                                        </p:tgtEl>
                                        <p:attrNameLst>
                                          <p:attrName>style.visibility</p:attrName>
                                        </p:attrNameLst>
                                      </p:cBhvr>
                                      <p:to>
                                        <p:strVal val="visible"/>
                                      </p:to>
                                    </p:set>
                                    <p:anim calcmode="lin" valueType="num">
                                      <p:cBhvr>
                                        <p:cTn id="365" dur="500" fill="hold"/>
                                        <p:tgtEl>
                                          <p:spTgt spid="163"/>
                                        </p:tgtEl>
                                        <p:attrNameLst>
                                          <p:attrName>ppt_w</p:attrName>
                                        </p:attrNameLst>
                                      </p:cBhvr>
                                      <p:tavLst>
                                        <p:tav tm="0">
                                          <p:val>
                                            <p:fltVal val="0"/>
                                          </p:val>
                                        </p:tav>
                                        <p:tav tm="100000">
                                          <p:val>
                                            <p:strVal val="#ppt_w"/>
                                          </p:val>
                                        </p:tav>
                                      </p:tavLst>
                                    </p:anim>
                                    <p:anim calcmode="lin" valueType="num">
                                      <p:cBhvr>
                                        <p:cTn id="366" dur="500" fill="hold"/>
                                        <p:tgtEl>
                                          <p:spTgt spid="163"/>
                                        </p:tgtEl>
                                        <p:attrNameLst>
                                          <p:attrName>ppt_h</p:attrName>
                                        </p:attrNameLst>
                                      </p:cBhvr>
                                      <p:tavLst>
                                        <p:tav tm="0">
                                          <p:val>
                                            <p:fltVal val="0"/>
                                          </p:val>
                                        </p:tav>
                                        <p:tav tm="100000">
                                          <p:val>
                                            <p:strVal val="#ppt_h"/>
                                          </p:val>
                                        </p:tav>
                                      </p:tavLst>
                                    </p:anim>
                                    <p:animEffect transition="in" filter="fade">
                                      <p:cBhvr>
                                        <p:cTn id="367" dur="500"/>
                                        <p:tgtEl>
                                          <p:spTgt spid="163"/>
                                        </p:tgtEl>
                                      </p:cBhvr>
                                    </p:animEffect>
                                  </p:childTnLst>
                                </p:cTn>
                              </p:par>
                              <p:par>
                                <p:cTn id="368" presetID="53" presetClass="entr" presetSubtype="16" fill="hold" nodeType="withEffect">
                                  <p:stCondLst>
                                    <p:cond delay="0"/>
                                  </p:stCondLst>
                                  <p:childTnLst>
                                    <p:set>
                                      <p:cBhvr>
                                        <p:cTn id="369" dur="1" fill="hold">
                                          <p:stCondLst>
                                            <p:cond delay="0"/>
                                          </p:stCondLst>
                                        </p:cTn>
                                        <p:tgtEl>
                                          <p:spTgt spid="164"/>
                                        </p:tgtEl>
                                        <p:attrNameLst>
                                          <p:attrName>style.visibility</p:attrName>
                                        </p:attrNameLst>
                                      </p:cBhvr>
                                      <p:to>
                                        <p:strVal val="visible"/>
                                      </p:to>
                                    </p:set>
                                    <p:anim calcmode="lin" valueType="num">
                                      <p:cBhvr>
                                        <p:cTn id="370" dur="500" fill="hold"/>
                                        <p:tgtEl>
                                          <p:spTgt spid="164"/>
                                        </p:tgtEl>
                                        <p:attrNameLst>
                                          <p:attrName>ppt_w</p:attrName>
                                        </p:attrNameLst>
                                      </p:cBhvr>
                                      <p:tavLst>
                                        <p:tav tm="0">
                                          <p:val>
                                            <p:fltVal val="0"/>
                                          </p:val>
                                        </p:tav>
                                        <p:tav tm="100000">
                                          <p:val>
                                            <p:strVal val="#ppt_w"/>
                                          </p:val>
                                        </p:tav>
                                      </p:tavLst>
                                    </p:anim>
                                    <p:anim calcmode="lin" valueType="num">
                                      <p:cBhvr>
                                        <p:cTn id="371" dur="500" fill="hold"/>
                                        <p:tgtEl>
                                          <p:spTgt spid="164"/>
                                        </p:tgtEl>
                                        <p:attrNameLst>
                                          <p:attrName>ppt_h</p:attrName>
                                        </p:attrNameLst>
                                      </p:cBhvr>
                                      <p:tavLst>
                                        <p:tav tm="0">
                                          <p:val>
                                            <p:fltVal val="0"/>
                                          </p:val>
                                        </p:tav>
                                        <p:tav tm="100000">
                                          <p:val>
                                            <p:strVal val="#ppt_h"/>
                                          </p:val>
                                        </p:tav>
                                      </p:tavLst>
                                    </p:anim>
                                    <p:animEffect transition="in" filter="fade">
                                      <p:cBhvr>
                                        <p:cTn id="372" dur="500"/>
                                        <p:tgtEl>
                                          <p:spTgt spid="164"/>
                                        </p:tgtEl>
                                      </p:cBhvr>
                                    </p:animEffect>
                                  </p:childTnLst>
                                </p:cTn>
                              </p:par>
                              <p:par>
                                <p:cTn id="373" presetID="53" presetClass="entr" presetSubtype="16" fill="hold" nodeType="withEffect">
                                  <p:stCondLst>
                                    <p:cond delay="0"/>
                                  </p:stCondLst>
                                  <p:childTnLst>
                                    <p:set>
                                      <p:cBhvr>
                                        <p:cTn id="374" dur="1" fill="hold">
                                          <p:stCondLst>
                                            <p:cond delay="0"/>
                                          </p:stCondLst>
                                        </p:cTn>
                                        <p:tgtEl>
                                          <p:spTgt spid="165"/>
                                        </p:tgtEl>
                                        <p:attrNameLst>
                                          <p:attrName>style.visibility</p:attrName>
                                        </p:attrNameLst>
                                      </p:cBhvr>
                                      <p:to>
                                        <p:strVal val="visible"/>
                                      </p:to>
                                    </p:set>
                                    <p:anim calcmode="lin" valueType="num">
                                      <p:cBhvr>
                                        <p:cTn id="375" dur="500" fill="hold"/>
                                        <p:tgtEl>
                                          <p:spTgt spid="165"/>
                                        </p:tgtEl>
                                        <p:attrNameLst>
                                          <p:attrName>ppt_w</p:attrName>
                                        </p:attrNameLst>
                                      </p:cBhvr>
                                      <p:tavLst>
                                        <p:tav tm="0">
                                          <p:val>
                                            <p:fltVal val="0"/>
                                          </p:val>
                                        </p:tav>
                                        <p:tav tm="100000">
                                          <p:val>
                                            <p:strVal val="#ppt_w"/>
                                          </p:val>
                                        </p:tav>
                                      </p:tavLst>
                                    </p:anim>
                                    <p:anim calcmode="lin" valueType="num">
                                      <p:cBhvr>
                                        <p:cTn id="376" dur="500" fill="hold"/>
                                        <p:tgtEl>
                                          <p:spTgt spid="165"/>
                                        </p:tgtEl>
                                        <p:attrNameLst>
                                          <p:attrName>ppt_h</p:attrName>
                                        </p:attrNameLst>
                                      </p:cBhvr>
                                      <p:tavLst>
                                        <p:tav tm="0">
                                          <p:val>
                                            <p:fltVal val="0"/>
                                          </p:val>
                                        </p:tav>
                                        <p:tav tm="100000">
                                          <p:val>
                                            <p:strVal val="#ppt_h"/>
                                          </p:val>
                                        </p:tav>
                                      </p:tavLst>
                                    </p:anim>
                                    <p:animEffect transition="in" filter="fade">
                                      <p:cBhvr>
                                        <p:cTn id="377" dur="500"/>
                                        <p:tgtEl>
                                          <p:spTgt spid="165"/>
                                        </p:tgtEl>
                                      </p:cBhvr>
                                    </p:animEffect>
                                  </p:childTnLst>
                                </p:cTn>
                              </p:par>
                              <p:par>
                                <p:cTn id="378" presetID="53" presetClass="entr" presetSubtype="16" fill="hold" nodeType="withEffect">
                                  <p:stCondLst>
                                    <p:cond delay="0"/>
                                  </p:stCondLst>
                                  <p:childTnLst>
                                    <p:set>
                                      <p:cBhvr>
                                        <p:cTn id="379" dur="1" fill="hold">
                                          <p:stCondLst>
                                            <p:cond delay="0"/>
                                          </p:stCondLst>
                                        </p:cTn>
                                        <p:tgtEl>
                                          <p:spTgt spid="166"/>
                                        </p:tgtEl>
                                        <p:attrNameLst>
                                          <p:attrName>style.visibility</p:attrName>
                                        </p:attrNameLst>
                                      </p:cBhvr>
                                      <p:to>
                                        <p:strVal val="visible"/>
                                      </p:to>
                                    </p:set>
                                    <p:anim calcmode="lin" valueType="num">
                                      <p:cBhvr>
                                        <p:cTn id="380" dur="500" fill="hold"/>
                                        <p:tgtEl>
                                          <p:spTgt spid="166"/>
                                        </p:tgtEl>
                                        <p:attrNameLst>
                                          <p:attrName>ppt_w</p:attrName>
                                        </p:attrNameLst>
                                      </p:cBhvr>
                                      <p:tavLst>
                                        <p:tav tm="0">
                                          <p:val>
                                            <p:fltVal val="0"/>
                                          </p:val>
                                        </p:tav>
                                        <p:tav tm="100000">
                                          <p:val>
                                            <p:strVal val="#ppt_w"/>
                                          </p:val>
                                        </p:tav>
                                      </p:tavLst>
                                    </p:anim>
                                    <p:anim calcmode="lin" valueType="num">
                                      <p:cBhvr>
                                        <p:cTn id="381" dur="500" fill="hold"/>
                                        <p:tgtEl>
                                          <p:spTgt spid="166"/>
                                        </p:tgtEl>
                                        <p:attrNameLst>
                                          <p:attrName>ppt_h</p:attrName>
                                        </p:attrNameLst>
                                      </p:cBhvr>
                                      <p:tavLst>
                                        <p:tav tm="0">
                                          <p:val>
                                            <p:fltVal val="0"/>
                                          </p:val>
                                        </p:tav>
                                        <p:tav tm="100000">
                                          <p:val>
                                            <p:strVal val="#ppt_h"/>
                                          </p:val>
                                        </p:tav>
                                      </p:tavLst>
                                    </p:anim>
                                    <p:animEffect transition="in" filter="fade">
                                      <p:cBhvr>
                                        <p:cTn id="382" dur="500"/>
                                        <p:tgtEl>
                                          <p:spTgt spid="166"/>
                                        </p:tgtEl>
                                      </p:cBhvr>
                                    </p:animEffect>
                                  </p:childTnLst>
                                </p:cTn>
                              </p:par>
                              <p:par>
                                <p:cTn id="383" presetID="53" presetClass="entr" presetSubtype="16" fill="hold" nodeType="withEffect">
                                  <p:stCondLst>
                                    <p:cond delay="0"/>
                                  </p:stCondLst>
                                  <p:childTnLst>
                                    <p:set>
                                      <p:cBhvr>
                                        <p:cTn id="384" dur="1" fill="hold">
                                          <p:stCondLst>
                                            <p:cond delay="0"/>
                                          </p:stCondLst>
                                        </p:cTn>
                                        <p:tgtEl>
                                          <p:spTgt spid="167"/>
                                        </p:tgtEl>
                                        <p:attrNameLst>
                                          <p:attrName>style.visibility</p:attrName>
                                        </p:attrNameLst>
                                      </p:cBhvr>
                                      <p:to>
                                        <p:strVal val="visible"/>
                                      </p:to>
                                    </p:set>
                                    <p:anim calcmode="lin" valueType="num">
                                      <p:cBhvr>
                                        <p:cTn id="385" dur="500" fill="hold"/>
                                        <p:tgtEl>
                                          <p:spTgt spid="167"/>
                                        </p:tgtEl>
                                        <p:attrNameLst>
                                          <p:attrName>ppt_w</p:attrName>
                                        </p:attrNameLst>
                                      </p:cBhvr>
                                      <p:tavLst>
                                        <p:tav tm="0">
                                          <p:val>
                                            <p:fltVal val="0"/>
                                          </p:val>
                                        </p:tav>
                                        <p:tav tm="100000">
                                          <p:val>
                                            <p:strVal val="#ppt_w"/>
                                          </p:val>
                                        </p:tav>
                                      </p:tavLst>
                                    </p:anim>
                                    <p:anim calcmode="lin" valueType="num">
                                      <p:cBhvr>
                                        <p:cTn id="386" dur="500" fill="hold"/>
                                        <p:tgtEl>
                                          <p:spTgt spid="167"/>
                                        </p:tgtEl>
                                        <p:attrNameLst>
                                          <p:attrName>ppt_h</p:attrName>
                                        </p:attrNameLst>
                                      </p:cBhvr>
                                      <p:tavLst>
                                        <p:tav tm="0">
                                          <p:val>
                                            <p:fltVal val="0"/>
                                          </p:val>
                                        </p:tav>
                                        <p:tav tm="100000">
                                          <p:val>
                                            <p:strVal val="#ppt_h"/>
                                          </p:val>
                                        </p:tav>
                                      </p:tavLst>
                                    </p:anim>
                                    <p:animEffect transition="in" filter="fade">
                                      <p:cBhvr>
                                        <p:cTn id="387" dur="500"/>
                                        <p:tgtEl>
                                          <p:spTgt spid="167"/>
                                        </p:tgtEl>
                                      </p:cBhvr>
                                    </p:animEffect>
                                  </p:childTnLst>
                                </p:cTn>
                              </p:par>
                              <p:par>
                                <p:cTn id="388" presetID="53" presetClass="entr" presetSubtype="16" fill="hold" nodeType="withEffect">
                                  <p:stCondLst>
                                    <p:cond delay="0"/>
                                  </p:stCondLst>
                                  <p:childTnLst>
                                    <p:set>
                                      <p:cBhvr>
                                        <p:cTn id="389" dur="1" fill="hold">
                                          <p:stCondLst>
                                            <p:cond delay="0"/>
                                          </p:stCondLst>
                                        </p:cTn>
                                        <p:tgtEl>
                                          <p:spTgt spid="168"/>
                                        </p:tgtEl>
                                        <p:attrNameLst>
                                          <p:attrName>style.visibility</p:attrName>
                                        </p:attrNameLst>
                                      </p:cBhvr>
                                      <p:to>
                                        <p:strVal val="visible"/>
                                      </p:to>
                                    </p:set>
                                    <p:anim calcmode="lin" valueType="num">
                                      <p:cBhvr>
                                        <p:cTn id="390" dur="500" fill="hold"/>
                                        <p:tgtEl>
                                          <p:spTgt spid="168"/>
                                        </p:tgtEl>
                                        <p:attrNameLst>
                                          <p:attrName>ppt_w</p:attrName>
                                        </p:attrNameLst>
                                      </p:cBhvr>
                                      <p:tavLst>
                                        <p:tav tm="0">
                                          <p:val>
                                            <p:fltVal val="0"/>
                                          </p:val>
                                        </p:tav>
                                        <p:tav tm="100000">
                                          <p:val>
                                            <p:strVal val="#ppt_w"/>
                                          </p:val>
                                        </p:tav>
                                      </p:tavLst>
                                    </p:anim>
                                    <p:anim calcmode="lin" valueType="num">
                                      <p:cBhvr>
                                        <p:cTn id="391" dur="500" fill="hold"/>
                                        <p:tgtEl>
                                          <p:spTgt spid="168"/>
                                        </p:tgtEl>
                                        <p:attrNameLst>
                                          <p:attrName>ppt_h</p:attrName>
                                        </p:attrNameLst>
                                      </p:cBhvr>
                                      <p:tavLst>
                                        <p:tav tm="0">
                                          <p:val>
                                            <p:fltVal val="0"/>
                                          </p:val>
                                        </p:tav>
                                        <p:tav tm="100000">
                                          <p:val>
                                            <p:strVal val="#ppt_h"/>
                                          </p:val>
                                        </p:tav>
                                      </p:tavLst>
                                    </p:anim>
                                    <p:animEffect transition="in" filter="fade">
                                      <p:cBhvr>
                                        <p:cTn id="392" dur="500"/>
                                        <p:tgtEl>
                                          <p:spTgt spid="168"/>
                                        </p:tgtEl>
                                      </p:cBhvr>
                                    </p:animEffect>
                                  </p:childTnLst>
                                </p:cTn>
                              </p:par>
                              <p:par>
                                <p:cTn id="393" presetID="53" presetClass="entr" presetSubtype="16" fill="hold" nodeType="withEffect">
                                  <p:stCondLst>
                                    <p:cond delay="0"/>
                                  </p:stCondLst>
                                  <p:childTnLst>
                                    <p:set>
                                      <p:cBhvr>
                                        <p:cTn id="394" dur="1" fill="hold">
                                          <p:stCondLst>
                                            <p:cond delay="0"/>
                                          </p:stCondLst>
                                        </p:cTn>
                                        <p:tgtEl>
                                          <p:spTgt spid="169"/>
                                        </p:tgtEl>
                                        <p:attrNameLst>
                                          <p:attrName>style.visibility</p:attrName>
                                        </p:attrNameLst>
                                      </p:cBhvr>
                                      <p:to>
                                        <p:strVal val="visible"/>
                                      </p:to>
                                    </p:set>
                                    <p:anim calcmode="lin" valueType="num">
                                      <p:cBhvr>
                                        <p:cTn id="395" dur="500" fill="hold"/>
                                        <p:tgtEl>
                                          <p:spTgt spid="169"/>
                                        </p:tgtEl>
                                        <p:attrNameLst>
                                          <p:attrName>ppt_w</p:attrName>
                                        </p:attrNameLst>
                                      </p:cBhvr>
                                      <p:tavLst>
                                        <p:tav tm="0">
                                          <p:val>
                                            <p:fltVal val="0"/>
                                          </p:val>
                                        </p:tav>
                                        <p:tav tm="100000">
                                          <p:val>
                                            <p:strVal val="#ppt_w"/>
                                          </p:val>
                                        </p:tav>
                                      </p:tavLst>
                                    </p:anim>
                                    <p:anim calcmode="lin" valueType="num">
                                      <p:cBhvr>
                                        <p:cTn id="396" dur="500" fill="hold"/>
                                        <p:tgtEl>
                                          <p:spTgt spid="169"/>
                                        </p:tgtEl>
                                        <p:attrNameLst>
                                          <p:attrName>ppt_h</p:attrName>
                                        </p:attrNameLst>
                                      </p:cBhvr>
                                      <p:tavLst>
                                        <p:tav tm="0">
                                          <p:val>
                                            <p:fltVal val="0"/>
                                          </p:val>
                                        </p:tav>
                                        <p:tav tm="100000">
                                          <p:val>
                                            <p:strVal val="#ppt_h"/>
                                          </p:val>
                                        </p:tav>
                                      </p:tavLst>
                                    </p:anim>
                                    <p:animEffect transition="in" filter="fade">
                                      <p:cBhvr>
                                        <p:cTn id="397" dur="500"/>
                                        <p:tgtEl>
                                          <p:spTgt spid="169"/>
                                        </p:tgtEl>
                                      </p:cBhvr>
                                    </p:animEffect>
                                  </p:childTnLst>
                                </p:cTn>
                              </p:par>
                              <p:par>
                                <p:cTn id="398" presetID="53" presetClass="entr" presetSubtype="16" fill="hold" nodeType="withEffect">
                                  <p:stCondLst>
                                    <p:cond delay="0"/>
                                  </p:stCondLst>
                                  <p:childTnLst>
                                    <p:set>
                                      <p:cBhvr>
                                        <p:cTn id="399" dur="1" fill="hold">
                                          <p:stCondLst>
                                            <p:cond delay="0"/>
                                          </p:stCondLst>
                                        </p:cTn>
                                        <p:tgtEl>
                                          <p:spTgt spid="170"/>
                                        </p:tgtEl>
                                        <p:attrNameLst>
                                          <p:attrName>style.visibility</p:attrName>
                                        </p:attrNameLst>
                                      </p:cBhvr>
                                      <p:to>
                                        <p:strVal val="visible"/>
                                      </p:to>
                                    </p:set>
                                    <p:anim calcmode="lin" valueType="num">
                                      <p:cBhvr>
                                        <p:cTn id="400" dur="500" fill="hold"/>
                                        <p:tgtEl>
                                          <p:spTgt spid="170"/>
                                        </p:tgtEl>
                                        <p:attrNameLst>
                                          <p:attrName>ppt_w</p:attrName>
                                        </p:attrNameLst>
                                      </p:cBhvr>
                                      <p:tavLst>
                                        <p:tav tm="0">
                                          <p:val>
                                            <p:fltVal val="0"/>
                                          </p:val>
                                        </p:tav>
                                        <p:tav tm="100000">
                                          <p:val>
                                            <p:strVal val="#ppt_w"/>
                                          </p:val>
                                        </p:tav>
                                      </p:tavLst>
                                    </p:anim>
                                    <p:anim calcmode="lin" valueType="num">
                                      <p:cBhvr>
                                        <p:cTn id="401" dur="500" fill="hold"/>
                                        <p:tgtEl>
                                          <p:spTgt spid="170"/>
                                        </p:tgtEl>
                                        <p:attrNameLst>
                                          <p:attrName>ppt_h</p:attrName>
                                        </p:attrNameLst>
                                      </p:cBhvr>
                                      <p:tavLst>
                                        <p:tav tm="0">
                                          <p:val>
                                            <p:fltVal val="0"/>
                                          </p:val>
                                        </p:tav>
                                        <p:tav tm="100000">
                                          <p:val>
                                            <p:strVal val="#ppt_h"/>
                                          </p:val>
                                        </p:tav>
                                      </p:tavLst>
                                    </p:anim>
                                    <p:animEffect transition="in" filter="fade">
                                      <p:cBhvr>
                                        <p:cTn id="402" dur="500"/>
                                        <p:tgtEl>
                                          <p:spTgt spid="170"/>
                                        </p:tgtEl>
                                      </p:cBhvr>
                                    </p:animEffect>
                                  </p:childTnLst>
                                </p:cTn>
                              </p:par>
                              <p:par>
                                <p:cTn id="403" presetID="53" presetClass="entr" presetSubtype="16" fill="hold" nodeType="withEffect">
                                  <p:stCondLst>
                                    <p:cond delay="0"/>
                                  </p:stCondLst>
                                  <p:childTnLst>
                                    <p:set>
                                      <p:cBhvr>
                                        <p:cTn id="404" dur="1" fill="hold">
                                          <p:stCondLst>
                                            <p:cond delay="0"/>
                                          </p:stCondLst>
                                        </p:cTn>
                                        <p:tgtEl>
                                          <p:spTgt spid="171"/>
                                        </p:tgtEl>
                                        <p:attrNameLst>
                                          <p:attrName>style.visibility</p:attrName>
                                        </p:attrNameLst>
                                      </p:cBhvr>
                                      <p:to>
                                        <p:strVal val="visible"/>
                                      </p:to>
                                    </p:set>
                                    <p:anim calcmode="lin" valueType="num">
                                      <p:cBhvr>
                                        <p:cTn id="405" dur="500" fill="hold"/>
                                        <p:tgtEl>
                                          <p:spTgt spid="171"/>
                                        </p:tgtEl>
                                        <p:attrNameLst>
                                          <p:attrName>ppt_w</p:attrName>
                                        </p:attrNameLst>
                                      </p:cBhvr>
                                      <p:tavLst>
                                        <p:tav tm="0">
                                          <p:val>
                                            <p:fltVal val="0"/>
                                          </p:val>
                                        </p:tav>
                                        <p:tav tm="100000">
                                          <p:val>
                                            <p:strVal val="#ppt_w"/>
                                          </p:val>
                                        </p:tav>
                                      </p:tavLst>
                                    </p:anim>
                                    <p:anim calcmode="lin" valueType="num">
                                      <p:cBhvr>
                                        <p:cTn id="406" dur="500" fill="hold"/>
                                        <p:tgtEl>
                                          <p:spTgt spid="171"/>
                                        </p:tgtEl>
                                        <p:attrNameLst>
                                          <p:attrName>ppt_h</p:attrName>
                                        </p:attrNameLst>
                                      </p:cBhvr>
                                      <p:tavLst>
                                        <p:tav tm="0">
                                          <p:val>
                                            <p:fltVal val="0"/>
                                          </p:val>
                                        </p:tav>
                                        <p:tav tm="100000">
                                          <p:val>
                                            <p:strVal val="#ppt_h"/>
                                          </p:val>
                                        </p:tav>
                                      </p:tavLst>
                                    </p:anim>
                                    <p:animEffect transition="in" filter="fade">
                                      <p:cBhvr>
                                        <p:cTn id="407" dur="500"/>
                                        <p:tgtEl>
                                          <p:spTgt spid="171"/>
                                        </p:tgtEl>
                                      </p:cBhvr>
                                    </p:animEffect>
                                  </p:childTnLst>
                                </p:cTn>
                              </p:par>
                              <p:par>
                                <p:cTn id="408" presetID="53" presetClass="entr" presetSubtype="16" fill="hold" nodeType="withEffect">
                                  <p:stCondLst>
                                    <p:cond delay="0"/>
                                  </p:stCondLst>
                                  <p:childTnLst>
                                    <p:set>
                                      <p:cBhvr>
                                        <p:cTn id="409" dur="1" fill="hold">
                                          <p:stCondLst>
                                            <p:cond delay="0"/>
                                          </p:stCondLst>
                                        </p:cTn>
                                        <p:tgtEl>
                                          <p:spTgt spid="172"/>
                                        </p:tgtEl>
                                        <p:attrNameLst>
                                          <p:attrName>style.visibility</p:attrName>
                                        </p:attrNameLst>
                                      </p:cBhvr>
                                      <p:to>
                                        <p:strVal val="visible"/>
                                      </p:to>
                                    </p:set>
                                    <p:anim calcmode="lin" valueType="num">
                                      <p:cBhvr>
                                        <p:cTn id="410" dur="500" fill="hold"/>
                                        <p:tgtEl>
                                          <p:spTgt spid="172"/>
                                        </p:tgtEl>
                                        <p:attrNameLst>
                                          <p:attrName>ppt_w</p:attrName>
                                        </p:attrNameLst>
                                      </p:cBhvr>
                                      <p:tavLst>
                                        <p:tav tm="0">
                                          <p:val>
                                            <p:fltVal val="0"/>
                                          </p:val>
                                        </p:tav>
                                        <p:tav tm="100000">
                                          <p:val>
                                            <p:strVal val="#ppt_w"/>
                                          </p:val>
                                        </p:tav>
                                      </p:tavLst>
                                    </p:anim>
                                    <p:anim calcmode="lin" valueType="num">
                                      <p:cBhvr>
                                        <p:cTn id="411" dur="500" fill="hold"/>
                                        <p:tgtEl>
                                          <p:spTgt spid="172"/>
                                        </p:tgtEl>
                                        <p:attrNameLst>
                                          <p:attrName>ppt_h</p:attrName>
                                        </p:attrNameLst>
                                      </p:cBhvr>
                                      <p:tavLst>
                                        <p:tav tm="0">
                                          <p:val>
                                            <p:fltVal val="0"/>
                                          </p:val>
                                        </p:tav>
                                        <p:tav tm="100000">
                                          <p:val>
                                            <p:strVal val="#ppt_h"/>
                                          </p:val>
                                        </p:tav>
                                      </p:tavLst>
                                    </p:anim>
                                    <p:animEffect transition="in" filter="fade">
                                      <p:cBhvr>
                                        <p:cTn id="412" dur="500"/>
                                        <p:tgtEl>
                                          <p:spTgt spid="172"/>
                                        </p:tgtEl>
                                      </p:cBhvr>
                                    </p:animEffect>
                                  </p:childTnLst>
                                </p:cTn>
                              </p:par>
                              <p:par>
                                <p:cTn id="413" presetID="53" presetClass="entr" presetSubtype="16" fill="hold" nodeType="withEffect">
                                  <p:stCondLst>
                                    <p:cond delay="0"/>
                                  </p:stCondLst>
                                  <p:childTnLst>
                                    <p:set>
                                      <p:cBhvr>
                                        <p:cTn id="414" dur="1" fill="hold">
                                          <p:stCondLst>
                                            <p:cond delay="0"/>
                                          </p:stCondLst>
                                        </p:cTn>
                                        <p:tgtEl>
                                          <p:spTgt spid="175"/>
                                        </p:tgtEl>
                                        <p:attrNameLst>
                                          <p:attrName>style.visibility</p:attrName>
                                        </p:attrNameLst>
                                      </p:cBhvr>
                                      <p:to>
                                        <p:strVal val="visible"/>
                                      </p:to>
                                    </p:set>
                                    <p:anim calcmode="lin" valueType="num">
                                      <p:cBhvr>
                                        <p:cTn id="415" dur="500" fill="hold"/>
                                        <p:tgtEl>
                                          <p:spTgt spid="175"/>
                                        </p:tgtEl>
                                        <p:attrNameLst>
                                          <p:attrName>ppt_w</p:attrName>
                                        </p:attrNameLst>
                                      </p:cBhvr>
                                      <p:tavLst>
                                        <p:tav tm="0">
                                          <p:val>
                                            <p:fltVal val="0"/>
                                          </p:val>
                                        </p:tav>
                                        <p:tav tm="100000">
                                          <p:val>
                                            <p:strVal val="#ppt_w"/>
                                          </p:val>
                                        </p:tav>
                                      </p:tavLst>
                                    </p:anim>
                                    <p:anim calcmode="lin" valueType="num">
                                      <p:cBhvr>
                                        <p:cTn id="416" dur="500" fill="hold"/>
                                        <p:tgtEl>
                                          <p:spTgt spid="175"/>
                                        </p:tgtEl>
                                        <p:attrNameLst>
                                          <p:attrName>ppt_h</p:attrName>
                                        </p:attrNameLst>
                                      </p:cBhvr>
                                      <p:tavLst>
                                        <p:tav tm="0">
                                          <p:val>
                                            <p:fltVal val="0"/>
                                          </p:val>
                                        </p:tav>
                                        <p:tav tm="100000">
                                          <p:val>
                                            <p:strVal val="#ppt_h"/>
                                          </p:val>
                                        </p:tav>
                                      </p:tavLst>
                                    </p:anim>
                                    <p:animEffect transition="in" filter="fade">
                                      <p:cBhvr>
                                        <p:cTn id="417" dur="500"/>
                                        <p:tgtEl>
                                          <p:spTgt spid="175"/>
                                        </p:tgtEl>
                                      </p:cBhvr>
                                    </p:animEffect>
                                  </p:childTnLst>
                                </p:cTn>
                              </p:par>
                              <p:par>
                                <p:cTn id="418" presetID="53" presetClass="entr" presetSubtype="16" fill="hold" nodeType="withEffect">
                                  <p:stCondLst>
                                    <p:cond delay="0"/>
                                  </p:stCondLst>
                                  <p:childTnLst>
                                    <p:set>
                                      <p:cBhvr>
                                        <p:cTn id="419" dur="1" fill="hold">
                                          <p:stCondLst>
                                            <p:cond delay="0"/>
                                          </p:stCondLst>
                                        </p:cTn>
                                        <p:tgtEl>
                                          <p:spTgt spid="176"/>
                                        </p:tgtEl>
                                        <p:attrNameLst>
                                          <p:attrName>style.visibility</p:attrName>
                                        </p:attrNameLst>
                                      </p:cBhvr>
                                      <p:to>
                                        <p:strVal val="visible"/>
                                      </p:to>
                                    </p:set>
                                    <p:anim calcmode="lin" valueType="num">
                                      <p:cBhvr>
                                        <p:cTn id="420" dur="500" fill="hold"/>
                                        <p:tgtEl>
                                          <p:spTgt spid="176"/>
                                        </p:tgtEl>
                                        <p:attrNameLst>
                                          <p:attrName>ppt_w</p:attrName>
                                        </p:attrNameLst>
                                      </p:cBhvr>
                                      <p:tavLst>
                                        <p:tav tm="0">
                                          <p:val>
                                            <p:fltVal val="0"/>
                                          </p:val>
                                        </p:tav>
                                        <p:tav tm="100000">
                                          <p:val>
                                            <p:strVal val="#ppt_w"/>
                                          </p:val>
                                        </p:tav>
                                      </p:tavLst>
                                    </p:anim>
                                    <p:anim calcmode="lin" valueType="num">
                                      <p:cBhvr>
                                        <p:cTn id="421" dur="500" fill="hold"/>
                                        <p:tgtEl>
                                          <p:spTgt spid="176"/>
                                        </p:tgtEl>
                                        <p:attrNameLst>
                                          <p:attrName>ppt_h</p:attrName>
                                        </p:attrNameLst>
                                      </p:cBhvr>
                                      <p:tavLst>
                                        <p:tav tm="0">
                                          <p:val>
                                            <p:fltVal val="0"/>
                                          </p:val>
                                        </p:tav>
                                        <p:tav tm="100000">
                                          <p:val>
                                            <p:strVal val="#ppt_h"/>
                                          </p:val>
                                        </p:tav>
                                      </p:tavLst>
                                    </p:anim>
                                    <p:animEffect transition="in" filter="fade">
                                      <p:cBhvr>
                                        <p:cTn id="422" dur="500"/>
                                        <p:tgtEl>
                                          <p:spTgt spid="176"/>
                                        </p:tgtEl>
                                      </p:cBhvr>
                                    </p:animEffect>
                                  </p:childTnLst>
                                </p:cTn>
                              </p:par>
                              <p:par>
                                <p:cTn id="423" presetID="53" presetClass="entr" presetSubtype="16" fill="hold" nodeType="withEffect">
                                  <p:stCondLst>
                                    <p:cond delay="0"/>
                                  </p:stCondLst>
                                  <p:childTnLst>
                                    <p:set>
                                      <p:cBhvr>
                                        <p:cTn id="424" dur="1" fill="hold">
                                          <p:stCondLst>
                                            <p:cond delay="0"/>
                                          </p:stCondLst>
                                        </p:cTn>
                                        <p:tgtEl>
                                          <p:spTgt spid="177"/>
                                        </p:tgtEl>
                                        <p:attrNameLst>
                                          <p:attrName>style.visibility</p:attrName>
                                        </p:attrNameLst>
                                      </p:cBhvr>
                                      <p:to>
                                        <p:strVal val="visible"/>
                                      </p:to>
                                    </p:set>
                                    <p:anim calcmode="lin" valueType="num">
                                      <p:cBhvr>
                                        <p:cTn id="425" dur="500" fill="hold"/>
                                        <p:tgtEl>
                                          <p:spTgt spid="177"/>
                                        </p:tgtEl>
                                        <p:attrNameLst>
                                          <p:attrName>ppt_w</p:attrName>
                                        </p:attrNameLst>
                                      </p:cBhvr>
                                      <p:tavLst>
                                        <p:tav tm="0">
                                          <p:val>
                                            <p:fltVal val="0"/>
                                          </p:val>
                                        </p:tav>
                                        <p:tav tm="100000">
                                          <p:val>
                                            <p:strVal val="#ppt_w"/>
                                          </p:val>
                                        </p:tav>
                                      </p:tavLst>
                                    </p:anim>
                                    <p:anim calcmode="lin" valueType="num">
                                      <p:cBhvr>
                                        <p:cTn id="426" dur="500" fill="hold"/>
                                        <p:tgtEl>
                                          <p:spTgt spid="177"/>
                                        </p:tgtEl>
                                        <p:attrNameLst>
                                          <p:attrName>ppt_h</p:attrName>
                                        </p:attrNameLst>
                                      </p:cBhvr>
                                      <p:tavLst>
                                        <p:tav tm="0">
                                          <p:val>
                                            <p:fltVal val="0"/>
                                          </p:val>
                                        </p:tav>
                                        <p:tav tm="100000">
                                          <p:val>
                                            <p:strVal val="#ppt_h"/>
                                          </p:val>
                                        </p:tav>
                                      </p:tavLst>
                                    </p:anim>
                                    <p:animEffect transition="in" filter="fade">
                                      <p:cBhvr>
                                        <p:cTn id="427" dur="500"/>
                                        <p:tgtEl>
                                          <p:spTgt spid="177"/>
                                        </p:tgtEl>
                                      </p:cBhvr>
                                    </p:animEffect>
                                  </p:childTnLst>
                                </p:cTn>
                              </p:par>
                              <p:par>
                                <p:cTn id="428" presetID="53" presetClass="entr" presetSubtype="16" fill="hold" nodeType="withEffect">
                                  <p:stCondLst>
                                    <p:cond delay="0"/>
                                  </p:stCondLst>
                                  <p:childTnLst>
                                    <p:set>
                                      <p:cBhvr>
                                        <p:cTn id="429" dur="1" fill="hold">
                                          <p:stCondLst>
                                            <p:cond delay="0"/>
                                          </p:stCondLst>
                                        </p:cTn>
                                        <p:tgtEl>
                                          <p:spTgt spid="178"/>
                                        </p:tgtEl>
                                        <p:attrNameLst>
                                          <p:attrName>style.visibility</p:attrName>
                                        </p:attrNameLst>
                                      </p:cBhvr>
                                      <p:to>
                                        <p:strVal val="visible"/>
                                      </p:to>
                                    </p:set>
                                    <p:anim calcmode="lin" valueType="num">
                                      <p:cBhvr>
                                        <p:cTn id="430" dur="500" fill="hold"/>
                                        <p:tgtEl>
                                          <p:spTgt spid="178"/>
                                        </p:tgtEl>
                                        <p:attrNameLst>
                                          <p:attrName>ppt_w</p:attrName>
                                        </p:attrNameLst>
                                      </p:cBhvr>
                                      <p:tavLst>
                                        <p:tav tm="0">
                                          <p:val>
                                            <p:fltVal val="0"/>
                                          </p:val>
                                        </p:tav>
                                        <p:tav tm="100000">
                                          <p:val>
                                            <p:strVal val="#ppt_w"/>
                                          </p:val>
                                        </p:tav>
                                      </p:tavLst>
                                    </p:anim>
                                    <p:anim calcmode="lin" valueType="num">
                                      <p:cBhvr>
                                        <p:cTn id="431" dur="500" fill="hold"/>
                                        <p:tgtEl>
                                          <p:spTgt spid="178"/>
                                        </p:tgtEl>
                                        <p:attrNameLst>
                                          <p:attrName>ppt_h</p:attrName>
                                        </p:attrNameLst>
                                      </p:cBhvr>
                                      <p:tavLst>
                                        <p:tav tm="0">
                                          <p:val>
                                            <p:fltVal val="0"/>
                                          </p:val>
                                        </p:tav>
                                        <p:tav tm="100000">
                                          <p:val>
                                            <p:strVal val="#ppt_h"/>
                                          </p:val>
                                        </p:tav>
                                      </p:tavLst>
                                    </p:anim>
                                    <p:animEffect transition="in" filter="fade">
                                      <p:cBhvr>
                                        <p:cTn id="432" dur="500"/>
                                        <p:tgtEl>
                                          <p:spTgt spid="178"/>
                                        </p:tgtEl>
                                      </p:cBhvr>
                                    </p:animEffect>
                                  </p:childTnLst>
                                </p:cTn>
                              </p:par>
                              <p:par>
                                <p:cTn id="433" presetID="53" presetClass="entr" presetSubtype="16" fill="hold" nodeType="withEffect">
                                  <p:stCondLst>
                                    <p:cond delay="0"/>
                                  </p:stCondLst>
                                  <p:childTnLst>
                                    <p:set>
                                      <p:cBhvr>
                                        <p:cTn id="434" dur="1" fill="hold">
                                          <p:stCondLst>
                                            <p:cond delay="0"/>
                                          </p:stCondLst>
                                        </p:cTn>
                                        <p:tgtEl>
                                          <p:spTgt spid="179"/>
                                        </p:tgtEl>
                                        <p:attrNameLst>
                                          <p:attrName>style.visibility</p:attrName>
                                        </p:attrNameLst>
                                      </p:cBhvr>
                                      <p:to>
                                        <p:strVal val="visible"/>
                                      </p:to>
                                    </p:set>
                                    <p:anim calcmode="lin" valueType="num">
                                      <p:cBhvr>
                                        <p:cTn id="435" dur="500" fill="hold"/>
                                        <p:tgtEl>
                                          <p:spTgt spid="179"/>
                                        </p:tgtEl>
                                        <p:attrNameLst>
                                          <p:attrName>ppt_w</p:attrName>
                                        </p:attrNameLst>
                                      </p:cBhvr>
                                      <p:tavLst>
                                        <p:tav tm="0">
                                          <p:val>
                                            <p:fltVal val="0"/>
                                          </p:val>
                                        </p:tav>
                                        <p:tav tm="100000">
                                          <p:val>
                                            <p:strVal val="#ppt_w"/>
                                          </p:val>
                                        </p:tav>
                                      </p:tavLst>
                                    </p:anim>
                                    <p:anim calcmode="lin" valueType="num">
                                      <p:cBhvr>
                                        <p:cTn id="436" dur="500" fill="hold"/>
                                        <p:tgtEl>
                                          <p:spTgt spid="179"/>
                                        </p:tgtEl>
                                        <p:attrNameLst>
                                          <p:attrName>ppt_h</p:attrName>
                                        </p:attrNameLst>
                                      </p:cBhvr>
                                      <p:tavLst>
                                        <p:tav tm="0">
                                          <p:val>
                                            <p:fltVal val="0"/>
                                          </p:val>
                                        </p:tav>
                                        <p:tav tm="100000">
                                          <p:val>
                                            <p:strVal val="#ppt_h"/>
                                          </p:val>
                                        </p:tav>
                                      </p:tavLst>
                                    </p:anim>
                                    <p:animEffect transition="in" filter="fade">
                                      <p:cBhvr>
                                        <p:cTn id="437" dur="500"/>
                                        <p:tgtEl>
                                          <p:spTgt spid="179"/>
                                        </p:tgtEl>
                                      </p:cBhvr>
                                    </p:animEffect>
                                  </p:childTnLst>
                                </p:cTn>
                              </p:par>
                              <p:par>
                                <p:cTn id="438" presetID="53" presetClass="entr" presetSubtype="16" fill="hold" nodeType="withEffect">
                                  <p:stCondLst>
                                    <p:cond delay="0"/>
                                  </p:stCondLst>
                                  <p:childTnLst>
                                    <p:set>
                                      <p:cBhvr>
                                        <p:cTn id="439" dur="1" fill="hold">
                                          <p:stCondLst>
                                            <p:cond delay="0"/>
                                          </p:stCondLst>
                                        </p:cTn>
                                        <p:tgtEl>
                                          <p:spTgt spid="180"/>
                                        </p:tgtEl>
                                        <p:attrNameLst>
                                          <p:attrName>style.visibility</p:attrName>
                                        </p:attrNameLst>
                                      </p:cBhvr>
                                      <p:to>
                                        <p:strVal val="visible"/>
                                      </p:to>
                                    </p:set>
                                    <p:anim calcmode="lin" valueType="num">
                                      <p:cBhvr>
                                        <p:cTn id="440" dur="500" fill="hold"/>
                                        <p:tgtEl>
                                          <p:spTgt spid="180"/>
                                        </p:tgtEl>
                                        <p:attrNameLst>
                                          <p:attrName>ppt_w</p:attrName>
                                        </p:attrNameLst>
                                      </p:cBhvr>
                                      <p:tavLst>
                                        <p:tav tm="0">
                                          <p:val>
                                            <p:fltVal val="0"/>
                                          </p:val>
                                        </p:tav>
                                        <p:tav tm="100000">
                                          <p:val>
                                            <p:strVal val="#ppt_w"/>
                                          </p:val>
                                        </p:tav>
                                      </p:tavLst>
                                    </p:anim>
                                    <p:anim calcmode="lin" valueType="num">
                                      <p:cBhvr>
                                        <p:cTn id="441" dur="500" fill="hold"/>
                                        <p:tgtEl>
                                          <p:spTgt spid="180"/>
                                        </p:tgtEl>
                                        <p:attrNameLst>
                                          <p:attrName>ppt_h</p:attrName>
                                        </p:attrNameLst>
                                      </p:cBhvr>
                                      <p:tavLst>
                                        <p:tav tm="0">
                                          <p:val>
                                            <p:fltVal val="0"/>
                                          </p:val>
                                        </p:tav>
                                        <p:tav tm="100000">
                                          <p:val>
                                            <p:strVal val="#ppt_h"/>
                                          </p:val>
                                        </p:tav>
                                      </p:tavLst>
                                    </p:anim>
                                    <p:animEffect transition="in" filter="fade">
                                      <p:cBhvr>
                                        <p:cTn id="442" dur="500"/>
                                        <p:tgtEl>
                                          <p:spTgt spid="180"/>
                                        </p:tgtEl>
                                      </p:cBhvr>
                                    </p:animEffect>
                                  </p:childTnLst>
                                </p:cTn>
                              </p:par>
                              <p:par>
                                <p:cTn id="443" presetID="53" presetClass="entr" presetSubtype="16" fill="hold" nodeType="withEffect">
                                  <p:stCondLst>
                                    <p:cond delay="0"/>
                                  </p:stCondLst>
                                  <p:childTnLst>
                                    <p:set>
                                      <p:cBhvr>
                                        <p:cTn id="444" dur="1" fill="hold">
                                          <p:stCondLst>
                                            <p:cond delay="0"/>
                                          </p:stCondLst>
                                        </p:cTn>
                                        <p:tgtEl>
                                          <p:spTgt spid="181"/>
                                        </p:tgtEl>
                                        <p:attrNameLst>
                                          <p:attrName>style.visibility</p:attrName>
                                        </p:attrNameLst>
                                      </p:cBhvr>
                                      <p:to>
                                        <p:strVal val="visible"/>
                                      </p:to>
                                    </p:set>
                                    <p:anim calcmode="lin" valueType="num">
                                      <p:cBhvr>
                                        <p:cTn id="445" dur="500" fill="hold"/>
                                        <p:tgtEl>
                                          <p:spTgt spid="181"/>
                                        </p:tgtEl>
                                        <p:attrNameLst>
                                          <p:attrName>ppt_w</p:attrName>
                                        </p:attrNameLst>
                                      </p:cBhvr>
                                      <p:tavLst>
                                        <p:tav tm="0">
                                          <p:val>
                                            <p:fltVal val="0"/>
                                          </p:val>
                                        </p:tav>
                                        <p:tav tm="100000">
                                          <p:val>
                                            <p:strVal val="#ppt_w"/>
                                          </p:val>
                                        </p:tav>
                                      </p:tavLst>
                                    </p:anim>
                                    <p:anim calcmode="lin" valueType="num">
                                      <p:cBhvr>
                                        <p:cTn id="446" dur="500" fill="hold"/>
                                        <p:tgtEl>
                                          <p:spTgt spid="181"/>
                                        </p:tgtEl>
                                        <p:attrNameLst>
                                          <p:attrName>ppt_h</p:attrName>
                                        </p:attrNameLst>
                                      </p:cBhvr>
                                      <p:tavLst>
                                        <p:tav tm="0">
                                          <p:val>
                                            <p:fltVal val="0"/>
                                          </p:val>
                                        </p:tav>
                                        <p:tav tm="100000">
                                          <p:val>
                                            <p:strVal val="#ppt_h"/>
                                          </p:val>
                                        </p:tav>
                                      </p:tavLst>
                                    </p:anim>
                                    <p:animEffect transition="in" filter="fade">
                                      <p:cBhvr>
                                        <p:cTn id="447" dur="500"/>
                                        <p:tgtEl>
                                          <p:spTgt spid="181"/>
                                        </p:tgtEl>
                                      </p:cBhvr>
                                    </p:animEffect>
                                  </p:childTnLst>
                                </p:cTn>
                              </p:par>
                              <p:par>
                                <p:cTn id="448" presetID="53" presetClass="entr" presetSubtype="16" fill="hold" nodeType="withEffect">
                                  <p:stCondLst>
                                    <p:cond delay="0"/>
                                  </p:stCondLst>
                                  <p:childTnLst>
                                    <p:set>
                                      <p:cBhvr>
                                        <p:cTn id="449" dur="1" fill="hold">
                                          <p:stCondLst>
                                            <p:cond delay="0"/>
                                          </p:stCondLst>
                                        </p:cTn>
                                        <p:tgtEl>
                                          <p:spTgt spid="182"/>
                                        </p:tgtEl>
                                        <p:attrNameLst>
                                          <p:attrName>style.visibility</p:attrName>
                                        </p:attrNameLst>
                                      </p:cBhvr>
                                      <p:to>
                                        <p:strVal val="visible"/>
                                      </p:to>
                                    </p:set>
                                    <p:anim calcmode="lin" valueType="num">
                                      <p:cBhvr>
                                        <p:cTn id="450" dur="500" fill="hold"/>
                                        <p:tgtEl>
                                          <p:spTgt spid="182"/>
                                        </p:tgtEl>
                                        <p:attrNameLst>
                                          <p:attrName>ppt_w</p:attrName>
                                        </p:attrNameLst>
                                      </p:cBhvr>
                                      <p:tavLst>
                                        <p:tav tm="0">
                                          <p:val>
                                            <p:fltVal val="0"/>
                                          </p:val>
                                        </p:tav>
                                        <p:tav tm="100000">
                                          <p:val>
                                            <p:strVal val="#ppt_w"/>
                                          </p:val>
                                        </p:tav>
                                      </p:tavLst>
                                    </p:anim>
                                    <p:anim calcmode="lin" valueType="num">
                                      <p:cBhvr>
                                        <p:cTn id="451" dur="500" fill="hold"/>
                                        <p:tgtEl>
                                          <p:spTgt spid="182"/>
                                        </p:tgtEl>
                                        <p:attrNameLst>
                                          <p:attrName>ppt_h</p:attrName>
                                        </p:attrNameLst>
                                      </p:cBhvr>
                                      <p:tavLst>
                                        <p:tav tm="0">
                                          <p:val>
                                            <p:fltVal val="0"/>
                                          </p:val>
                                        </p:tav>
                                        <p:tav tm="100000">
                                          <p:val>
                                            <p:strVal val="#ppt_h"/>
                                          </p:val>
                                        </p:tav>
                                      </p:tavLst>
                                    </p:anim>
                                    <p:animEffect transition="in" filter="fade">
                                      <p:cBhvr>
                                        <p:cTn id="452" dur="500"/>
                                        <p:tgtEl>
                                          <p:spTgt spid="182"/>
                                        </p:tgtEl>
                                      </p:cBhvr>
                                    </p:animEffect>
                                  </p:childTnLst>
                                </p:cTn>
                              </p:par>
                              <p:par>
                                <p:cTn id="453" presetID="53" presetClass="entr" presetSubtype="16" fill="hold" nodeType="withEffect">
                                  <p:stCondLst>
                                    <p:cond delay="0"/>
                                  </p:stCondLst>
                                  <p:childTnLst>
                                    <p:set>
                                      <p:cBhvr>
                                        <p:cTn id="454" dur="1" fill="hold">
                                          <p:stCondLst>
                                            <p:cond delay="0"/>
                                          </p:stCondLst>
                                        </p:cTn>
                                        <p:tgtEl>
                                          <p:spTgt spid="183"/>
                                        </p:tgtEl>
                                        <p:attrNameLst>
                                          <p:attrName>style.visibility</p:attrName>
                                        </p:attrNameLst>
                                      </p:cBhvr>
                                      <p:to>
                                        <p:strVal val="visible"/>
                                      </p:to>
                                    </p:set>
                                    <p:anim calcmode="lin" valueType="num">
                                      <p:cBhvr>
                                        <p:cTn id="455" dur="500" fill="hold"/>
                                        <p:tgtEl>
                                          <p:spTgt spid="183"/>
                                        </p:tgtEl>
                                        <p:attrNameLst>
                                          <p:attrName>ppt_w</p:attrName>
                                        </p:attrNameLst>
                                      </p:cBhvr>
                                      <p:tavLst>
                                        <p:tav tm="0">
                                          <p:val>
                                            <p:fltVal val="0"/>
                                          </p:val>
                                        </p:tav>
                                        <p:tav tm="100000">
                                          <p:val>
                                            <p:strVal val="#ppt_w"/>
                                          </p:val>
                                        </p:tav>
                                      </p:tavLst>
                                    </p:anim>
                                    <p:anim calcmode="lin" valueType="num">
                                      <p:cBhvr>
                                        <p:cTn id="456" dur="500" fill="hold"/>
                                        <p:tgtEl>
                                          <p:spTgt spid="183"/>
                                        </p:tgtEl>
                                        <p:attrNameLst>
                                          <p:attrName>ppt_h</p:attrName>
                                        </p:attrNameLst>
                                      </p:cBhvr>
                                      <p:tavLst>
                                        <p:tav tm="0">
                                          <p:val>
                                            <p:fltVal val="0"/>
                                          </p:val>
                                        </p:tav>
                                        <p:tav tm="100000">
                                          <p:val>
                                            <p:strVal val="#ppt_h"/>
                                          </p:val>
                                        </p:tav>
                                      </p:tavLst>
                                    </p:anim>
                                    <p:animEffect transition="in" filter="fade">
                                      <p:cBhvr>
                                        <p:cTn id="457" dur="500"/>
                                        <p:tgtEl>
                                          <p:spTgt spid="183"/>
                                        </p:tgtEl>
                                      </p:cBhvr>
                                    </p:animEffect>
                                  </p:childTnLst>
                                </p:cTn>
                              </p:par>
                              <p:par>
                                <p:cTn id="458" presetID="53" presetClass="entr" presetSubtype="16" fill="hold" nodeType="withEffect">
                                  <p:stCondLst>
                                    <p:cond delay="0"/>
                                  </p:stCondLst>
                                  <p:childTnLst>
                                    <p:set>
                                      <p:cBhvr>
                                        <p:cTn id="459" dur="1" fill="hold">
                                          <p:stCondLst>
                                            <p:cond delay="0"/>
                                          </p:stCondLst>
                                        </p:cTn>
                                        <p:tgtEl>
                                          <p:spTgt spid="184"/>
                                        </p:tgtEl>
                                        <p:attrNameLst>
                                          <p:attrName>style.visibility</p:attrName>
                                        </p:attrNameLst>
                                      </p:cBhvr>
                                      <p:to>
                                        <p:strVal val="visible"/>
                                      </p:to>
                                    </p:set>
                                    <p:anim calcmode="lin" valueType="num">
                                      <p:cBhvr>
                                        <p:cTn id="460" dur="500" fill="hold"/>
                                        <p:tgtEl>
                                          <p:spTgt spid="184"/>
                                        </p:tgtEl>
                                        <p:attrNameLst>
                                          <p:attrName>ppt_w</p:attrName>
                                        </p:attrNameLst>
                                      </p:cBhvr>
                                      <p:tavLst>
                                        <p:tav tm="0">
                                          <p:val>
                                            <p:fltVal val="0"/>
                                          </p:val>
                                        </p:tav>
                                        <p:tav tm="100000">
                                          <p:val>
                                            <p:strVal val="#ppt_w"/>
                                          </p:val>
                                        </p:tav>
                                      </p:tavLst>
                                    </p:anim>
                                    <p:anim calcmode="lin" valueType="num">
                                      <p:cBhvr>
                                        <p:cTn id="461" dur="500" fill="hold"/>
                                        <p:tgtEl>
                                          <p:spTgt spid="184"/>
                                        </p:tgtEl>
                                        <p:attrNameLst>
                                          <p:attrName>ppt_h</p:attrName>
                                        </p:attrNameLst>
                                      </p:cBhvr>
                                      <p:tavLst>
                                        <p:tav tm="0">
                                          <p:val>
                                            <p:fltVal val="0"/>
                                          </p:val>
                                        </p:tav>
                                        <p:tav tm="100000">
                                          <p:val>
                                            <p:strVal val="#ppt_h"/>
                                          </p:val>
                                        </p:tav>
                                      </p:tavLst>
                                    </p:anim>
                                    <p:animEffect transition="in" filter="fade">
                                      <p:cBhvr>
                                        <p:cTn id="462" dur="500"/>
                                        <p:tgtEl>
                                          <p:spTgt spid="184"/>
                                        </p:tgtEl>
                                      </p:cBhvr>
                                    </p:animEffect>
                                  </p:childTnLst>
                                </p:cTn>
                              </p:par>
                              <p:par>
                                <p:cTn id="463" presetID="53" presetClass="entr" presetSubtype="16" fill="hold" nodeType="withEffect">
                                  <p:stCondLst>
                                    <p:cond delay="0"/>
                                  </p:stCondLst>
                                  <p:childTnLst>
                                    <p:set>
                                      <p:cBhvr>
                                        <p:cTn id="464" dur="1" fill="hold">
                                          <p:stCondLst>
                                            <p:cond delay="0"/>
                                          </p:stCondLst>
                                        </p:cTn>
                                        <p:tgtEl>
                                          <p:spTgt spid="185"/>
                                        </p:tgtEl>
                                        <p:attrNameLst>
                                          <p:attrName>style.visibility</p:attrName>
                                        </p:attrNameLst>
                                      </p:cBhvr>
                                      <p:to>
                                        <p:strVal val="visible"/>
                                      </p:to>
                                    </p:set>
                                    <p:anim calcmode="lin" valueType="num">
                                      <p:cBhvr>
                                        <p:cTn id="465" dur="500" fill="hold"/>
                                        <p:tgtEl>
                                          <p:spTgt spid="185"/>
                                        </p:tgtEl>
                                        <p:attrNameLst>
                                          <p:attrName>ppt_w</p:attrName>
                                        </p:attrNameLst>
                                      </p:cBhvr>
                                      <p:tavLst>
                                        <p:tav tm="0">
                                          <p:val>
                                            <p:fltVal val="0"/>
                                          </p:val>
                                        </p:tav>
                                        <p:tav tm="100000">
                                          <p:val>
                                            <p:strVal val="#ppt_w"/>
                                          </p:val>
                                        </p:tav>
                                      </p:tavLst>
                                    </p:anim>
                                    <p:anim calcmode="lin" valueType="num">
                                      <p:cBhvr>
                                        <p:cTn id="466" dur="500" fill="hold"/>
                                        <p:tgtEl>
                                          <p:spTgt spid="185"/>
                                        </p:tgtEl>
                                        <p:attrNameLst>
                                          <p:attrName>ppt_h</p:attrName>
                                        </p:attrNameLst>
                                      </p:cBhvr>
                                      <p:tavLst>
                                        <p:tav tm="0">
                                          <p:val>
                                            <p:fltVal val="0"/>
                                          </p:val>
                                        </p:tav>
                                        <p:tav tm="100000">
                                          <p:val>
                                            <p:strVal val="#ppt_h"/>
                                          </p:val>
                                        </p:tav>
                                      </p:tavLst>
                                    </p:anim>
                                    <p:animEffect transition="in" filter="fade">
                                      <p:cBhvr>
                                        <p:cTn id="467" dur="500"/>
                                        <p:tgtEl>
                                          <p:spTgt spid="185"/>
                                        </p:tgtEl>
                                      </p:cBhvr>
                                    </p:animEffect>
                                  </p:childTnLst>
                                </p:cTn>
                              </p:par>
                              <p:par>
                                <p:cTn id="468" presetID="53" presetClass="entr" presetSubtype="16" fill="hold" nodeType="withEffect">
                                  <p:stCondLst>
                                    <p:cond delay="0"/>
                                  </p:stCondLst>
                                  <p:childTnLst>
                                    <p:set>
                                      <p:cBhvr>
                                        <p:cTn id="469" dur="1" fill="hold">
                                          <p:stCondLst>
                                            <p:cond delay="0"/>
                                          </p:stCondLst>
                                        </p:cTn>
                                        <p:tgtEl>
                                          <p:spTgt spid="186"/>
                                        </p:tgtEl>
                                        <p:attrNameLst>
                                          <p:attrName>style.visibility</p:attrName>
                                        </p:attrNameLst>
                                      </p:cBhvr>
                                      <p:to>
                                        <p:strVal val="visible"/>
                                      </p:to>
                                    </p:set>
                                    <p:anim calcmode="lin" valueType="num">
                                      <p:cBhvr>
                                        <p:cTn id="470" dur="500" fill="hold"/>
                                        <p:tgtEl>
                                          <p:spTgt spid="186"/>
                                        </p:tgtEl>
                                        <p:attrNameLst>
                                          <p:attrName>ppt_w</p:attrName>
                                        </p:attrNameLst>
                                      </p:cBhvr>
                                      <p:tavLst>
                                        <p:tav tm="0">
                                          <p:val>
                                            <p:fltVal val="0"/>
                                          </p:val>
                                        </p:tav>
                                        <p:tav tm="100000">
                                          <p:val>
                                            <p:strVal val="#ppt_w"/>
                                          </p:val>
                                        </p:tav>
                                      </p:tavLst>
                                    </p:anim>
                                    <p:anim calcmode="lin" valueType="num">
                                      <p:cBhvr>
                                        <p:cTn id="471" dur="500" fill="hold"/>
                                        <p:tgtEl>
                                          <p:spTgt spid="186"/>
                                        </p:tgtEl>
                                        <p:attrNameLst>
                                          <p:attrName>ppt_h</p:attrName>
                                        </p:attrNameLst>
                                      </p:cBhvr>
                                      <p:tavLst>
                                        <p:tav tm="0">
                                          <p:val>
                                            <p:fltVal val="0"/>
                                          </p:val>
                                        </p:tav>
                                        <p:tav tm="100000">
                                          <p:val>
                                            <p:strVal val="#ppt_h"/>
                                          </p:val>
                                        </p:tav>
                                      </p:tavLst>
                                    </p:anim>
                                    <p:animEffect transition="in" filter="fade">
                                      <p:cBhvr>
                                        <p:cTn id="472" dur="500"/>
                                        <p:tgtEl>
                                          <p:spTgt spid="186"/>
                                        </p:tgtEl>
                                      </p:cBhvr>
                                    </p:animEffect>
                                  </p:childTnLst>
                                </p:cTn>
                              </p:par>
                              <p:par>
                                <p:cTn id="473" presetID="53" presetClass="entr" presetSubtype="16" fill="hold" nodeType="withEffect">
                                  <p:stCondLst>
                                    <p:cond delay="0"/>
                                  </p:stCondLst>
                                  <p:childTnLst>
                                    <p:set>
                                      <p:cBhvr>
                                        <p:cTn id="474" dur="1" fill="hold">
                                          <p:stCondLst>
                                            <p:cond delay="0"/>
                                          </p:stCondLst>
                                        </p:cTn>
                                        <p:tgtEl>
                                          <p:spTgt spid="187"/>
                                        </p:tgtEl>
                                        <p:attrNameLst>
                                          <p:attrName>style.visibility</p:attrName>
                                        </p:attrNameLst>
                                      </p:cBhvr>
                                      <p:to>
                                        <p:strVal val="visible"/>
                                      </p:to>
                                    </p:set>
                                    <p:anim calcmode="lin" valueType="num">
                                      <p:cBhvr>
                                        <p:cTn id="475" dur="500" fill="hold"/>
                                        <p:tgtEl>
                                          <p:spTgt spid="187"/>
                                        </p:tgtEl>
                                        <p:attrNameLst>
                                          <p:attrName>ppt_w</p:attrName>
                                        </p:attrNameLst>
                                      </p:cBhvr>
                                      <p:tavLst>
                                        <p:tav tm="0">
                                          <p:val>
                                            <p:fltVal val="0"/>
                                          </p:val>
                                        </p:tav>
                                        <p:tav tm="100000">
                                          <p:val>
                                            <p:strVal val="#ppt_w"/>
                                          </p:val>
                                        </p:tav>
                                      </p:tavLst>
                                    </p:anim>
                                    <p:anim calcmode="lin" valueType="num">
                                      <p:cBhvr>
                                        <p:cTn id="476" dur="500" fill="hold"/>
                                        <p:tgtEl>
                                          <p:spTgt spid="187"/>
                                        </p:tgtEl>
                                        <p:attrNameLst>
                                          <p:attrName>ppt_h</p:attrName>
                                        </p:attrNameLst>
                                      </p:cBhvr>
                                      <p:tavLst>
                                        <p:tav tm="0">
                                          <p:val>
                                            <p:fltVal val="0"/>
                                          </p:val>
                                        </p:tav>
                                        <p:tav tm="100000">
                                          <p:val>
                                            <p:strVal val="#ppt_h"/>
                                          </p:val>
                                        </p:tav>
                                      </p:tavLst>
                                    </p:anim>
                                    <p:animEffect transition="in" filter="fade">
                                      <p:cBhvr>
                                        <p:cTn id="477" dur="500"/>
                                        <p:tgtEl>
                                          <p:spTgt spid="187"/>
                                        </p:tgtEl>
                                      </p:cBhvr>
                                    </p:animEffect>
                                  </p:childTnLst>
                                </p:cTn>
                              </p:par>
                              <p:par>
                                <p:cTn id="478" presetID="53" presetClass="entr" presetSubtype="16" fill="hold" nodeType="withEffect">
                                  <p:stCondLst>
                                    <p:cond delay="0"/>
                                  </p:stCondLst>
                                  <p:childTnLst>
                                    <p:set>
                                      <p:cBhvr>
                                        <p:cTn id="479" dur="1" fill="hold">
                                          <p:stCondLst>
                                            <p:cond delay="0"/>
                                          </p:stCondLst>
                                        </p:cTn>
                                        <p:tgtEl>
                                          <p:spTgt spid="188"/>
                                        </p:tgtEl>
                                        <p:attrNameLst>
                                          <p:attrName>style.visibility</p:attrName>
                                        </p:attrNameLst>
                                      </p:cBhvr>
                                      <p:to>
                                        <p:strVal val="visible"/>
                                      </p:to>
                                    </p:set>
                                    <p:anim calcmode="lin" valueType="num">
                                      <p:cBhvr>
                                        <p:cTn id="480" dur="500" fill="hold"/>
                                        <p:tgtEl>
                                          <p:spTgt spid="188"/>
                                        </p:tgtEl>
                                        <p:attrNameLst>
                                          <p:attrName>ppt_w</p:attrName>
                                        </p:attrNameLst>
                                      </p:cBhvr>
                                      <p:tavLst>
                                        <p:tav tm="0">
                                          <p:val>
                                            <p:fltVal val="0"/>
                                          </p:val>
                                        </p:tav>
                                        <p:tav tm="100000">
                                          <p:val>
                                            <p:strVal val="#ppt_w"/>
                                          </p:val>
                                        </p:tav>
                                      </p:tavLst>
                                    </p:anim>
                                    <p:anim calcmode="lin" valueType="num">
                                      <p:cBhvr>
                                        <p:cTn id="481" dur="500" fill="hold"/>
                                        <p:tgtEl>
                                          <p:spTgt spid="188"/>
                                        </p:tgtEl>
                                        <p:attrNameLst>
                                          <p:attrName>ppt_h</p:attrName>
                                        </p:attrNameLst>
                                      </p:cBhvr>
                                      <p:tavLst>
                                        <p:tav tm="0">
                                          <p:val>
                                            <p:fltVal val="0"/>
                                          </p:val>
                                        </p:tav>
                                        <p:tav tm="100000">
                                          <p:val>
                                            <p:strVal val="#ppt_h"/>
                                          </p:val>
                                        </p:tav>
                                      </p:tavLst>
                                    </p:anim>
                                    <p:animEffect transition="in" filter="fade">
                                      <p:cBhvr>
                                        <p:cTn id="482" dur="500"/>
                                        <p:tgtEl>
                                          <p:spTgt spid="188"/>
                                        </p:tgtEl>
                                      </p:cBhvr>
                                    </p:animEffect>
                                  </p:childTnLst>
                                </p:cTn>
                              </p:par>
                              <p:par>
                                <p:cTn id="483" presetID="53" presetClass="entr" presetSubtype="16" fill="hold" nodeType="withEffect">
                                  <p:stCondLst>
                                    <p:cond delay="0"/>
                                  </p:stCondLst>
                                  <p:childTnLst>
                                    <p:set>
                                      <p:cBhvr>
                                        <p:cTn id="484" dur="1" fill="hold">
                                          <p:stCondLst>
                                            <p:cond delay="0"/>
                                          </p:stCondLst>
                                        </p:cTn>
                                        <p:tgtEl>
                                          <p:spTgt spid="189"/>
                                        </p:tgtEl>
                                        <p:attrNameLst>
                                          <p:attrName>style.visibility</p:attrName>
                                        </p:attrNameLst>
                                      </p:cBhvr>
                                      <p:to>
                                        <p:strVal val="visible"/>
                                      </p:to>
                                    </p:set>
                                    <p:anim calcmode="lin" valueType="num">
                                      <p:cBhvr>
                                        <p:cTn id="485" dur="500" fill="hold"/>
                                        <p:tgtEl>
                                          <p:spTgt spid="189"/>
                                        </p:tgtEl>
                                        <p:attrNameLst>
                                          <p:attrName>ppt_w</p:attrName>
                                        </p:attrNameLst>
                                      </p:cBhvr>
                                      <p:tavLst>
                                        <p:tav tm="0">
                                          <p:val>
                                            <p:fltVal val="0"/>
                                          </p:val>
                                        </p:tav>
                                        <p:tav tm="100000">
                                          <p:val>
                                            <p:strVal val="#ppt_w"/>
                                          </p:val>
                                        </p:tav>
                                      </p:tavLst>
                                    </p:anim>
                                    <p:anim calcmode="lin" valueType="num">
                                      <p:cBhvr>
                                        <p:cTn id="486" dur="500" fill="hold"/>
                                        <p:tgtEl>
                                          <p:spTgt spid="189"/>
                                        </p:tgtEl>
                                        <p:attrNameLst>
                                          <p:attrName>ppt_h</p:attrName>
                                        </p:attrNameLst>
                                      </p:cBhvr>
                                      <p:tavLst>
                                        <p:tav tm="0">
                                          <p:val>
                                            <p:fltVal val="0"/>
                                          </p:val>
                                        </p:tav>
                                        <p:tav tm="100000">
                                          <p:val>
                                            <p:strVal val="#ppt_h"/>
                                          </p:val>
                                        </p:tav>
                                      </p:tavLst>
                                    </p:anim>
                                    <p:animEffect transition="in" filter="fade">
                                      <p:cBhvr>
                                        <p:cTn id="487" dur="500"/>
                                        <p:tgtEl>
                                          <p:spTgt spid="189"/>
                                        </p:tgtEl>
                                      </p:cBhvr>
                                    </p:animEffect>
                                  </p:childTnLst>
                                </p:cTn>
                              </p:par>
                              <p:par>
                                <p:cTn id="488" presetID="53" presetClass="entr" presetSubtype="16" fill="hold" nodeType="withEffect">
                                  <p:stCondLst>
                                    <p:cond delay="0"/>
                                  </p:stCondLst>
                                  <p:childTnLst>
                                    <p:set>
                                      <p:cBhvr>
                                        <p:cTn id="489" dur="1" fill="hold">
                                          <p:stCondLst>
                                            <p:cond delay="0"/>
                                          </p:stCondLst>
                                        </p:cTn>
                                        <p:tgtEl>
                                          <p:spTgt spid="190"/>
                                        </p:tgtEl>
                                        <p:attrNameLst>
                                          <p:attrName>style.visibility</p:attrName>
                                        </p:attrNameLst>
                                      </p:cBhvr>
                                      <p:to>
                                        <p:strVal val="visible"/>
                                      </p:to>
                                    </p:set>
                                    <p:anim calcmode="lin" valueType="num">
                                      <p:cBhvr>
                                        <p:cTn id="490" dur="500" fill="hold"/>
                                        <p:tgtEl>
                                          <p:spTgt spid="190"/>
                                        </p:tgtEl>
                                        <p:attrNameLst>
                                          <p:attrName>ppt_w</p:attrName>
                                        </p:attrNameLst>
                                      </p:cBhvr>
                                      <p:tavLst>
                                        <p:tav tm="0">
                                          <p:val>
                                            <p:fltVal val="0"/>
                                          </p:val>
                                        </p:tav>
                                        <p:tav tm="100000">
                                          <p:val>
                                            <p:strVal val="#ppt_w"/>
                                          </p:val>
                                        </p:tav>
                                      </p:tavLst>
                                    </p:anim>
                                    <p:anim calcmode="lin" valueType="num">
                                      <p:cBhvr>
                                        <p:cTn id="491" dur="500" fill="hold"/>
                                        <p:tgtEl>
                                          <p:spTgt spid="190"/>
                                        </p:tgtEl>
                                        <p:attrNameLst>
                                          <p:attrName>ppt_h</p:attrName>
                                        </p:attrNameLst>
                                      </p:cBhvr>
                                      <p:tavLst>
                                        <p:tav tm="0">
                                          <p:val>
                                            <p:fltVal val="0"/>
                                          </p:val>
                                        </p:tav>
                                        <p:tav tm="100000">
                                          <p:val>
                                            <p:strVal val="#ppt_h"/>
                                          </p:val>
                                        </p:tav>
                                      </p:tavLst>
                                    </p:anim>
                                    <p:animEffect transition="in" filter="fade">
                                      <p:cBhvr>
                                        <p:cTn id="492" dur="500"/>
                                        <p:tgtEl>
                                          <p:spTgt spid="190"/>
                                        </p:tgtEl>
                                      </p:cBhvr>
                                    </p:animEffect>
                                  </p:childTnLst>
                                </p:cTn>
                              </p:par>
                              <p:par>
                                <p:cTn id="493" presetID="53" presetClass="entr" presetSubtype="16" fill="hold" nodeType="withEffect">
                                  <p:stCondLst>
                                    <p:cond delay="0"/>
                                  </p:stCondLst>
                                  <p:childTnLst>
                                    <p:set>
                                      <p:cBhvr>
                                        <p:cTn id="494" dur="1" fill="hold">
                                          <p:stCondLst>
                                            <p:cond delay="0"/>
                                          </p:stCondLst>
                                        </p:cTn>
                                        <p:tgtEl>
                                          <p:spTgt spid="191"/>
                                        </p:tgtEl>
                                        <p:attrNameLst>
                                          <p:attrName>style.visibility</p:attrName>
                                        </p:attrNameLst>
                                      </p:cBhvr>
                                      <p:to>
                                        <p:strVal val="visible"/>
                                      </p:to>
                                    </p:set>
                                    <p:anim calcmode="lin" valueType="num">
                                      <p:cBhvr>
                                        <p:cTn id="495" dur="500" fill="hold"/>
                                        <p:tgtEl>
                                          <p:spTgt spid="191"/>
                                        </p:tgtEl>
                                        <p:attrNameLst>
                                          <p:attrName>ppt_w</p:attrName>
                                        </p:attrNameLst>
                                      </p:cBhvr>
                                      <p:tavLst>
                                        <p:tav tm="0">
                                          <p:val>
                                            <p:fltVal val="0"/>
                                          </p:val>
                                        </p:tav>
                                        <p:tav tm="100000">
                                          <p:val>
                                            <p:strVal val="#ppt_w"/>
                                          </p:val>
                                        </p:tav>
                                      </p:tavLst>
                                    </p:anim>
                                    <p:anim calcmode="lin" valueType="num">
                                      <p:cBhvr>
                                        <p:cTn id="496" dur="500" fill="hold"/>
                                        <p:tgtEl>
                                          <p:spTgt spid="191"/>
                                        </p:tgtEl>
                                        <p:attrNameLst>
                                          <p:attrName>ppt_h</p:attrName>
                                        </p:attrNameLst>
                                      </p:cBhvr>
                                      <p:tavLst>
                                        <p:tav tm="0">
                                          <p:val>
                                            <p:fltVal val="0"/>
                                          </p:val>
                                        </p:tav>
                                        <p:tav tm="100000">
                                          <p:val>
                                            <p:strVal val="#ppt_h"/>
                                          </p:val>
                                        </p:tav>
                                      </p:tavLst>
                                    </p:anim>
                                    <p:animEffect transition="in" filter="fade">
                                      <p:cBhvr>
                                        <p:cTn id="497" dur="500"/>
                                        <p:tgtEl>
                                          <p:spTgt spid="191"/>
                                        </p:tgtEl>
                                      </p:cBhvr>
                                    </p:animEffect>
                                  </p:childTnLst>
                                </p:cTn>
                              </p:par>
                              <p:par>
                                <p:cTn id="498" presetID="53" presetClass="entr" presetSubtype="16" fill="hold" nodeType="withEffect">
                                  <p:stCondLst>
                                    <p:cond delay="0"/>
                                  </p:stCondLst>
                                  <p:childTnLst>
                                    <p:set>
                                      <p:cBhvr>
                                        <p:cTn id="499" dur="1" fill="hold">
                                          <p:stCondLst>
                                            <p:cond delay="0"/>
                                          </p:stCondLst>
                                        </p:cTn>
                                        <p:tgtEl>
                                          <p:spTgt spid="192"/>
                                        </p:tgtEl>
                                        <p:attrNameLst>
                                          <p:attrName>style.visibility</p:attrName>
                                        </p:attrNameLst>
                                      </p:cBhvr>
                                      <p:to>
                                        <p:strVal val="visible"/>
                                      </p:to>
                                    </p:set>
                                    <p:anim calcmode="lin" valueType="num">
                                      <p:cBhvr>
                                        <p:cTn id="500" dur="500" fill="hold"/>
                                        <p:tgtEl>
                                          <p:spTgt spid="192"/>
                                        </p:tgtEl>
                                        <p:attrNameLst>
                                          <p:attrName>ppt_w</p:attrName>
                                        </p:attrNameLst>
                                      </p:cBhvr>
                                      <p:tavLst>
                                        <p:tav tm="0">
                                          <p:val>
                                            <p:fltVal val="0"/>
                                          </p:val>
                                        </p:tav>
                                        <p:tav tm="100000">
                                          <p:val>
                                            <p:strVal val="#ppt_w"/>
                                          </p:val>
                                        </p:tav>
                                      </p:tavLst>
                                    </p:anim>
                                    <p:anim calcmode="lin" valueType="num">
                                      <p:cBhvr>
                                        <p:cTn id="501" dur="500" fill="hold"/>
                                        <p:tgtEl>
                                          <p:spTgt spid="192"/>
                                        </p:tgtEl>
                                        <p:attrNameLst>
                                          <p:attrName>ppt_h</p:attrName>
                                        </p:attrNameLst>
                                      </p:cBhvr>
                                      <p:tavLst>
                                        <p:tav tm="0">
                                          <p:val>
                                            <p:fltVal val="0"/>
                                          </p:val>
                                        </p:tav>
                                        <p:tav tm="100000">
                                          <p:val>
                                            <p:strVal val="#ppt_h"/>
                                          </p:val>
                                        </p:tav>
                                      </p:tavLst>
                                    </p:anim>
                                    <p:animEffect transition="in" filter="fade">
                                      <p:cBhvr>
                                        <p:cTn id="502" dur="500"/>
                                        <p:tgtEl>
                                          <p:spTgt spid="192"/>
                                        </p:tgtEl>
                                      </p:cBhvr>
                                    </p:animEffect>
                                  </p:childTnLst>
                                </p:cTn>
                              </p:par>
                              <p:par>
                                <p:cTn id="503" presetID="53" presetClass="entr" presetSubtype="16" fill="hold" nodeType="withEffect">
                                  <p:stCondLst>
                                    <p:cond delay="0"/>
                                  </p:stCondLst>
                                  <p:childTnLst>
                                    <p:set>
                                      <p:cBhvr>
                                        <p:cTn id="504" dur="1" fill="hold">
                                          <p:stCondLst>
                                            <p:cond delay="0"/>
                                          </p:stCondLst>
                                        </p:cTn>
                                        <p:tgtEl>
                                          <p:spTgt spid="193"/>
                                        </p:tgtEl>
                                        <p:attrNameLst>
                                          <p:attrName>style.visibility</p:attrName>
                                        </p:attrNameLst>
                                      </p:cBhvr>
                                      <p:to>
                                        <p:strVal val="visible"/>
                                      </p:to>
                                    </p:set>
                                    <p:anim calcmode="lin" valueType="num">
                                      <p:cBhvr>
                                        <p:cTn id="505" dur="500" fill="hold"/>
                                        <p:tgtEl>
                                          <p:spTgt spid="193"/>
                                        </p:tgtEl>
                                        <p:attrNameLst>
                                          <p:attrName>ppt_w</p:attrName>
                                        </p:attrNameLst>
                                      </p:cBhvr>
                                      <p:tavLst>
                                        <p:tav tm="0">
                                          <p:val>
                                            <p:fltVal val="0"/>
                                          </p:val>
                                        </p:tav>
                                        <p:tav tm="100000">
                                          <p:val>
                                            <p:strVal val="#ppt_w"/>
                                          </p:val>
                                        </p:tav>
                                      </p:tavLst>
                                    </p:anim>
                                    <p:anim calcmode="lin" valueType="num">
                                      <p:cBhvr>
                                        <p:cTn id="506" dur="500" fill="hold"/>
                                        <p:tgtEl>
                                          <p:spTgt spid="193"/>
                                        </p:tgtEl>
                                        <p:attrNameLst>
                                          <p:attrName>ppt_h</p:attrName>
                                        </p:attrNameLst>
                                      </p:cBhvr>
                                      <p:tavLst>
                                        <p:tav tm="0">
                                          <p:val>
                                            <p:fltVal val="0"/>
                                          </p:val>
                                        </p:tav>
                                        <p:tav tm="100000">
                                          <p:val>
                                            <p:strVal val="#ppt_h"/>
                                          </p:val>
                                        </p:tav>
                                      </p:tavLst>
                                    </p:anim>
                                    <p:animEffect transition="in" filter="fade">
                                      <p:cBhvr>
                                        <p:cTn id="507" dur="500"/>
                                        <p:tgtEl>
                                          <p:spTgt spid="193"/>
                                        </p:tgtEl>
                                      </p:cBhvr>
                                    </p:animEffect>
                                  </p:childTnLst>
                                </p:cTn>
                              </p:par>
                            </p:childTnLst>
                          </p:cTn>
                        </p:par>
                        <p:par>
                          <p:cTn id="508" fill="hold">
                            <p:stCondLst>
                              <p:cond delay="500"/>
                            </p:stCondLst>
                            <p:childTnLst>
                              <p:par>
                                <p:cTn id="509" presetID="2" presetClass="entr" presetSubtype="4" fill="hold" grpId="0" nodeType="afterEffect">
                                  <p:stCondLst>
                                    <p:cond delay="0"/>
                                  </p:stCondLst>
                                  <p:childTnLst>
                                    <p:set>
                                      <p:cBhvr>
                                        <p:cTn id="510" dur="1" fill="hold">
                                          <p:stCondLst>
                                            <p:cond delay="0"/>
                                          </p:stCondLst>
                                        </p:cTn>
                                        <p:tgtEl>
                                          <p:spTgt spid="218"/>
                                        </p:tgtEl>
                                        <p:attrNameLst>
                                          <p:attrName>style.visibility</p:attrName>
                                        </p:attrNameLst>
                                      </p:cBhvr>
                                      <p:to>
                                        <p:strVal val="visible"/>
                                      </p:to>
                                    </p:set>
                                    <p:anim calcmode="lin" valueType="num">
                                      <p:cBhvr additive="base">
                                        <p:cTn id="511" dur="500" fill="hold"/>
                                        <p:tgtEl>
                                          <p:spTgt spid="218"/>
                                        </p:tgtEl>
                                        <p:attrNameLst>
                                          <p:attrName>ppt_x</p:attrName>
                                        </p:attrNameLst>
                                      </p:cBhvr>
                                      <p:tavLst>
                                        <p:tav tm="0">
                                          <p:val>
                                            <p:strVal val="#ppt_x"/>
                                          </p:val>
                                        </p:tav>
                                        <p:tav tm="100000">
                                          <p:val>
                                            <p:strVal val="#ppt_x"/>
                                          </p:val>
                                        </p:tav>
                                      </p:tavLst>
                                    </p:anim>
                                    <p:anim calcmode="lin" valueType="num">
                                      <p:cBhvr additive="base">
                                        <p:cTn id="512" dur="500" fill="hold"/>
                                        <p:tgtEl>
                                          <p:spTgt spid="218"/>
                                        </p:tgtEl>
                                        <p:attrNameLst>
                                          <p:attrName>ppt_y</p:attrName>
                                        </p:attrNameLst>
                                      </p:cBhvr>
                                      <p:tavLst>
                                        <p:tav tm="0">
                                          <p:val>
                                            <p:strVal val="1+#ppt_h/2"/>
                                          </p:val>
                                        </p:tav>
                                        <p:tav tm="100000">
                                          <p:val>
                                            <p:strVal val="#ppt_y"/>
                                          </p:val>
                                        </p:tav>
                                      </p:tavLst>
                                    </p:anim>
                                  </p:childTnLst>
                                </p:cTn>
                              </p:par>
                            </p:childTnLst>
                          </p:cTn>
                        </p:par>
                        <p:par>
                          <p:cTn id="513" fill="hold">
                            <p:stCondLst>
                              <p:cond delay="1000"/>
                            </p:stCondLst>
                            <p:childTnLst>
                              <p:par>
                                <p:cTn id="514" presetID="2" presetClass="entr" presetSubtype="4" fill="hold" grpId="0" nodeType="afterEffect">
                                  <p:stCondLst>
                                    <p:cond delay="0"/>
                                  </p:stCondLst>
                                  <p:childTnLst>
                                    <p:set>
                                      <p:cBhvr>
                                        <p:cTn id="515" dur="1" fill="hold">
                                          <p:stCondLst>
                                            <p:cond delay="0"/>
                                          </p:stCondLst>
                                        </p:cTn>
                                        <p:tgtEl>
                                          <p:spTgt spid="219"/>
                                        </p:tgtEl>
                                        <p:attrNameLst>
                                          <p:attrName>style.visibility</p:attrName>
                                        </p:attrNameLst>
                                      </p:cBhvr>
                                      <p:to>
                                        <p:strVal val="visible"/>
                                      </p:to>
                                    </p:set>
                                    <p:anim calcmode="lin" valueType="num">
                                      <p:cBhvr additive="base">
                                        <p:cTn id="516" dur="500" fill="hold"/>
                                        <p:tgtEl>
                                          <p:spTgt spid="219"/>
                                        </p:tgtEl>
                                        <p:attrNameLst>
                                          <p:attrName>ppt_x</p:attrName>
                                        </p:attrNameLst>
                                      </p:cBhvr>
                                      <p:tavLst>
                                        <p:tav tm="0">
                                          <p:val>
                                            <p:strVal val="#ppt_x"/>
                                          </p:val>
                                        </p:tav>
                                        <p:tav tm="100000">
                                          <p:val>
                                            <p:strVal val="#ppt_x"/>
                                          </p:val>
                                        </p:tav>
                                      </p:tavLst>
                                    </p:anim>
                                    <p:anim calcmode="lin" valueType="num">
                                      <p:cBhvr additive="base">
                                        <p:cTn id="517" dur="500" fill="hold"/>
                                        <p:tgtEl>
                                          <p:spTgt spid="219"/>
                                        </p:tgtEl>
                                        <p:attrNameLst>
                                          <p:attrName>ppt_y</p:attrName>
                                        </p:attrNameLst>
                                      </p:cBhvr>
                                      <p:tavLst>
                                        <p:tav tm="0">
                                          <p:val>
                                            <p:strVal val="1+#ppt_h/2"/>
                                          </p:val>
                                        </p:tav>
                                        <p:tav tm="100000">
                                          <p:val>
                                            <p:strVal val="#ppt_y"/>
                                          </p:val>
                                        </p:tav>
                                      </p:tavLst>
                                    </p:anim>
                                  </p:childTnLst>
                                </p:cTn>
                              </p:par>
                            </p:childTnLst>
                          </p:cTn>
                        </p:par>
                        <p:par>
                          <p:cTn id="518" fill="hold">
                            <p:stCondLst>
                              <p:cond delay="1500"/>
                            </p:stCondLst>
                            <p:childTnLst>
                              <p:par>
                                <p:cTn id="519" presetID="2" presetClass="entr" presetSubtype="4" fill="hold" grpId="0" nodeType="afterEffect">
                                  <p:stCondLst>
                                    <p:cond delay="0"/>
                                  </p:stCondLst>
                                  <p:childTnLst>
                                    <p:set>
                                      <p:cBhvr>
                                        <p:cTn id="520" dur="1" fill="hold">
                                          <p:stCondLst>
                                            <p:cond delay="0"/>
                                          </p:stCondLst>
                                        </p:cTn>
                                        <p:tgtEl>
                                          <p:spTgt spid="220"/>
                                        </p:tgtEl>
                                        <p:attrNameLst>
                                          <p:attrName>style.visibility</p:attrName>
                                        </p:attrNameLst>
                                      </p:cBhvr>
                                      <p:to>
                                        <p:strVal val="visible"/>
                                      </p:to>
                                    </p:set>
                                    <p:anim calcmode="lin" valueType="num">
                                      <p:cBhvr additive="base">
                                        <p:cTn id="521" dur="500" fill="hold"/>
                                        <p:tgtEl>
                                          <p:spTgt spid="220"/>
                                        </p:tgtEl>
                                        <p:attrNameLst>
                                          <p:attrName>ppt_x</p:attrName>
                                        </p:attrNameLst>
                                      </p:cBhvr>
                                      <p:tavLst>
                                        <p:tav tm="0">
                                          <p:val>
                                            <p:strVal val="#ppt_x"/>
                                          </p:val>
                                        </p:tav>
                                        <p:tav tm="100000">
                                          <p:val>
                                            <p:strVal val="#ppt_x"/>
                                          </p:val>
                                        </p:tav>
                                      </p:tavLst>
                                    </p:anim>
                                    <p:anim calcmode="lin" valueType="num">
                                      <p:cBhvr additive="base">
                                        <p:cTn id="522" dur="500" fill="hold"/>
                                        <p:tgtEl>
                                          <p:spTgt spid="220"/>
                                        </p:tgtEl>
                                        <p:attrNameLst>
                                          <p:attrName>ppt_y</p:attrName>
                                        </p:attrNameLst>
                                      </p:cBhvr>
                                      <p:tavLst>
                                        <p:tav tm="0">
                                          <p:val>
                                            <p:strVal val="1+#ppt_h/2"/>
                                          </p:val>
                                        </p:tav>
                                        <p:tav tm="100000">
                                          <p:val>
                                            <p:strVal val="#ppt_y"/>
                                          </p:val>
                                        </p:tav>
                                      </p:tavLst>
                                    </p:anim>
                                  </p:childTnLst>
                                </p:cTn>
                              </p:par>
                            </p:childTnLst>
                          </p:cTn>
                        </p:par>
                        <p:par>
                          <p:cTn id="523" fill="hold">
                            <p:stCondLst>
                              <p:cond delay="2000"/>
                            </p:stCondLst>
                            <p:childTnLst>
                              <p:par>
                                <p:cTn id="524" presetID="2" presetClass="entr" presetSubtype="4" fill="hold" grpId="0" nodeType="afterEffect">
                                  <p:stCondLst>
                                    <p:cond delay="0"/>
                                  </p:stCondLst>
                                  <p:childTnLst>
                                    <p:set>
                                      <p:cBhvr>
                                        <p:cTn id="525" dur="1" fill="hold">
                                          <p:stCondLst>
                                            <p:cond delay="0"/>
                                          </p:stCondLst>
                                        </p:cTn>
                                        <p:tgtEl>
                                          <p:spTgt spid="221"/>
                                        </p:tgtEl>
                                        <p:attrNameLst>
                                          <p:attrName>style.visibility</p:attrName>
                                        </p:attrNameLst>
                                      </p:cBhvr>
                                      <p:to>
                                        <p:strVal val="visible"/>
                                      </p:to>
                                    </p:set>
                                    <p:anim calcmode="lin" valueType="num">
                                      <p:cBhvr additive="base">
                                        <p:cTn id="526" dur="500" fill="hold"/>
                                        <p:tgtEl>
                                          <p:spTgt spid="221"/>
                                        </p:tgtEl>
                                        <p:attrNameLst>
                                          <p:attrName>ppt_x</p:attrName>
                                        </p:attrNameLst>
                                      </p:cBhvr>
                                      <p:tavLst>
                                        <p:tav tm="0">
                                          <p:val>
                                            <p:strVal val="#ppt_x"/>
                                          </p:val>
                                        </p:tav>
                                        <p:tav tm="100000">
                                          <p:val>
                                            <p:strVal val="#ppt_x"/>
                                          </p:val>
                                        </p:tav>
                                      </p:tavLst>
                                    </p:anim>
                                    <p:anim calcmode="lin" valueType="num">
                                      <p:cBhvr additive="base">
                                        <p:cTn id="527" dur="500" fill="hold"/>
                                        <p:tgtEl>
                                          <p:spTgt spid="221"/>
                                        </p:tgtEl>
                                        <p:attrNameLst>
                                          <p:attrName>ppt_y</p:attrName>
                                        </p:attrNameLst>
                                      </p:cBhvr>
                                      <p:tavLst>
                                        <p:tav tm="0">
                                          <p:val>
                                            <p:strVal val="1+#ppt_h/2"/>
                                          </p:val>
                                        </p:tav>
                                        <p:tav tm="100000">
                                          <p:val>
                                            <p:strVal val="#ppt_y"/>
                                          </p:val>
                                        </p:tav>
                                      </p:tavLst>
                                    </p:anim>
                                  </p:childTnLst>
                                </p:cTn>
                              </p:par>
                              <p:par>
                                <p:cTn id="528" presetID="49" presetClass="entr" presetSubtype="0" decel="100000" fill="hold" grpId="0" nodeType="withEffect">
                                  <p:stCondLst>
                                    <p:cond delay="500"/>
                                  </p:stCondLst>
                                  <p:iterate type="lt">
                                    <p:tmPct val="0"/>
                                  </p:iterate>
                                  <p:childTnLst>
                                    <p:set>
                                      <p:cBhvr>
                                        <p:cTn id="529" dur="1" fill="hold">
                                          <p:stCondLst>
                                            <p:cond delay="0"/>
                                          </p:stCondLst>
                                        </p:cTn>
                                        <p:tgtEl>
                                          <p:spTgt spid="235"/>
                                        </p:tgtEl>
                                        <p:attrNameLst>
                                          <p:attrName>style.visibility</p:attrName>
                                        </p:attrNameLst>
                                      </p:cBhvr>
                                      <p:to>
                                        <p:strVal val="visible"/>
                                      </p:to>
                                    </p:set>
                                    <p:anim calcmode="lin" valueType="num">
                                      <p:cBhvr>
                                        <p:cTn id="530" dur="500" fill="hold"/>
                                        <p:tgtEl>
                                          <p:spTgt spid="235"/>
                                        </p:tgtEl>
                                        <p:attrNameLst>
                                          <p:attrName>ppt_w</p:attrName>
                                        </p:attrNameLst>
                                      </p:cBhvr>
                                      <p:tavLst>
                                        <p:tav tm="0">
                                          <p:val>
                                            <p:fltVal val="0"/>
                                          </p:val>
                                        </p:tav>
                                        <p:tav tm="100000">
                                          <p:val>
                                            <p:strVal val="#ppt_w"/>
                                          </p:val>
                                        </p:tav>
                                      </p:tavLst>
                                    </p:anim>
                                    <p:anim calcmode="lin" valueType="num">
                                      <p:cBhvr>
                                        <p:cTn id="531" dur="500" fill="hold"/>
                                        <p:tgtEl>
                                          <p:spTgt spid="235"/>
                                        </p:tgtEl>
                                        <p:attrNameLst>
                                          <p:attrName>ppt_h</p:attrName>
                                        </p:attrNameLst>
                                      </p:cBhvr>
                                      <p:tavLst>
                                        <p:tav tm="0">
                                          <p:val>
                                            <p:fltVal val="0"/>
                                          </p:val>
                                        </p:tav>
                                        <p:tav tm="100000">
                                          <p:val>
                                            <p:strVal val="#ppt_h"/>
                                          </p:val>
                                        </p:tav>
                                      </p:tavLst>
                                    </p:anim>
                                    <p:anim calcmode="lin" valueType="num">
                                      <p:cBhvr>
                                        <p:cTn id="532" dur="500" fill="hold"/>
                                        <p:tgtEl>
                                          <p:spTgt spid="235"/>
                                        </p:tgtEl>
                                        <p:attrNameLst>
                                          <p:attrName>style.rotation</p:attrName>
                                        </p:attrNameLst>
                                      </p:cBhvr>
                                      <p:tavLst>
                                        <p:tav tm="0">
                                          <p:val>
                                            <p:fltVal val="360"/>
                                          </p:val>
                                        </p:tav>
                                        <p:tav tm="100000">
                                          <p:val>
                                            <p:fltVal val="0"/>
                                          </p:val>
                                        </p:tav>
                                      </p:tavLst>
                                    </p:anim>
                                    <p:animEffect transition="in" filter="fade">
                                      <p:cBhvr>
                                        <p:cTn id="533" dur="500"/>
                                        <p:tgtEl>
                                          <p:spTgt spid="235"/>
                                        </p:tgtEl>
                                      </p:cBhvr>
                                    </p:animEffect>
                                  </p:childTnLst>
                                </p:cTn>
                              </p:par>
                              <p:par>
                                <p:cTn id="534" presetID="41" presetClass="entr" presetSubtype="0" fill="hold" grpId="0" nodeType="withEffect">
                                  <p:stCondLst>
                                    <p:cond delay="500"/>
                                  </p:stCondLst>
                                  <p:iterate type="lt">
                                    <p:tmPct val="10000"/>
                                  </p:iterate>
                                  <p:childTnLst>
                                    <p:set>
                                      <p:cBhvr>
                                        <p:cTn id="535" dur="1" fill="hold">
                                          <p:stCondLst>
                                            <p:cond delay="0"/>
                                          </p:stCondLst>
                                        </p:cTn>
                                        <p:tgtEl>
                                          <p:spTgt spid="237"/>
                                        </p:tgtEl>
                                        <p:attrNameLst>
                                          <p:attrName>style.visibility</p:attrName>
                                        </p:attrNameLst>
                                      </p:cBhvr>
                                      <p:to>
                                        <p:strVal val="visible"/>
                                      </p:to>
                                    </p:set>
                                    <p:anim calcmode="lin" valueType="num">
                                      <p:cBhvr>
                                        <p:cTn id="536" dur="500" fill="hold"/>
                                        <p:tgtEl>
                                          <p:spTgt spid="237"/>
                                        </p:tgtEl>
                                        <p:attrNameLst>
                                          <p:attrName>ppt_x</p:attrName>
                                        </p:attrNameLst>
                                      </p:cBhvr>
                                      <p:tavLst>
                                        <p:tav tm="0">
                                          <p:val>
                                            <p:strVal val="#ppt_x"/>
                                          </p:val>
                                        </p:tav>
                                        <p:tav tm="50000">
                                          <p:val>
                                            <p:strVal val="#ppt_x+.1"/>
                                          </p:val>
                                        </p:tav>
                                        <p:tav tm="100000">
                                          <p:val>
                                            <p:strVal val="#ppt_x"/>
                                          </p:val>
                                        </p:tav>
                                      </p:tavLst>
                                    </p:anim>
                                    <p:anim calcmode="lin" valueType="num">
                                      <p:cBhvr>
                                        <p:cTn id="537" dur="500" fill="hold"/>
                                        <p:tgtEl>
                                          <p:spTgt spid="237"/>
                                        </p:tgtEl>
                                        <p:attrNameLst>
                                          <p:attrName>ppt_y</p:attrName>
                                        </p:attrNameLst>
                                      </p:cBhvr>
                                      <p:tavLst>
                                        <p:tav tm="0">
                                          <p:val>
                                            <p:strVal val="#ppt_y"/>
                                          </p:val>
                                        </p:tav>
                                        <p:tav tm="100000">
                                          <p:val>
                                            <p:strVal val="#ppt_y"/>
                                          </p:val>
                                        </p:tav>
                                      </p:tavLst>
                                    </p:anim>
                                    <p:anim calcmode="lin" valueType="num">
                                      <p:cBhvr>
                                        <p:cTn id="538" dur="500" fill="hold"/>
                                        <p:tgtEl>
                                          <p:spTgt spid="237"/>
                                        </p:tgtEl>
                                        <p:attrNameLst>
                                          <p:attrName>ppt_h</p:attrName>
                                        </p:attrNameLst>
                                      </p:cBhvr>
                                      <p:tavLst>
                                        <p:tav tm="0">
                                          <p:val>
                                            <p:strVal val="#ppt_h/10"/>
                                          </p:val>
                                        </p:tav>
                                        <p:tav tm="50000">
                                          <p:val>
                                            <p:strVal val="#ppt_h+.01"/>
                                          </p:val>
                                        </p:tav>
                                        <p:tav tm="100000">
                                          <p:val>
                                            <p:strVal val="#ppt_h"/>
                                          </p:val>
                                        </p:tav>
                                      </p:tavLst>
                                    </p:anim>
                                    <p:anim calcmode="lin" valueType="num">
                                      <p:cBhvr>
                                        <p:cTn id="539" dur="500" fill="hold"/>
                                        <p:tgtEl>
                                          <p:spTgt spid="237"/>
                                        </p:tgtEl>
                                        <p:attrNameLst>
                                          <p:attrName>ppt_w</p:attrName>
                                        </p:attrNameLst>
                                      </p:cBhvr>
                                      <p:tavLst>
                                        <p:tav tm="0">
                                          <p:val>
                                            <p:strVal val="#ppt_w/10"/>
                                          </p:val>
                                        </p:tav>
                                        <p:tav tm="50000">
                                          <p:val>
                                            <p:strVal val="#ppt_w+.01"/>
                                          </p:val>
                                        </p:tav>
                                        <p:tav tm="100000">
                                          <p:val>
                                            <p:strVal val="#ppt_w"/>
                                          </p:val>
                                        </p:tav>
                                      </p:tavLst>
                                    </p:anim>
                                    <p:animEffect transition="in" filter="fade">
                                      <p:cBhvr>
                                        <p:cTn id="540" dur="500" tmFilter="0,0; .5, 1; 1, 1"/>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18" grpId="0"/>
      <p:bldP spid="219" grpId="0"/>
      <p:bldP spid="220" grpId="0"/>
      <p:bldP spid="221" grpId="0"/>
      <p:bldP spid="235" grpId="0"/>
      <p:bldP spid="2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团队介绍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273051" y="1743665"/>
            <a:ext cx="2880320" cy="3744416"/>
          </a:xfrm>
          <a:prstGeom prst="rect">
            <a:avLst/>
          </a:prstGeom>
          <a:blipFill>
            <a:blip r:embed="rId3">
              <a:extLst>
                <a:ext uri="{BEBA8EAE-BF5A-486C-A8C5-ECC9F3942E4B}">
                  <a14:imgProps xmlns:a14="http://schemas.microsoft.com/office/drawing/2010/main">
                    <a14:imgLayer r:embed="rId4">
                      <a14:imgEffect>
                        <a14:brightnessContrast bright="-2000"/>
                      </a14:imgEffect>
                      <a14:imgEffect>
                        <a14:sharpenSoften amount="-100000"/>
                      </a14:imgEffect>
                    </a14:imgLayer>
                  </a14:imgProps>
                </a:ext>
              </a:extLst>
            </a:blip>
            <a:srcRect/>
            <a:stretch>
              <a:fillRect l="-56864" t="-4801" r="-51864" b="-4801"/>
            </a:stretch>
          </a:blipFill>
          <a:ln w="76200">
            <a:solidFill>
              <a:schemeClr val="bg1"/>
            </a:solidFill>
          </a:ln>
          <a:effectLst>
            <a:outerShdw blurRad="304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0" name="组合 69"/>
          <p:cNvGrpSpPr/>
          <p:nvPr/>
        </p:nvGrpSpPr>
        <p:grpSpPr>
          <a:xfrm rot="5583630">
            <a:off x="5233491" y="1151337"/>
            <a:ext cx="1121356" cy="1456903"/>
            <a:chOff x="4020870" y="2194485"/>
            <a:chExt cx="1102258" cy="1432090"/>
          </a:xfrm>
          <a:effectLst>
            <a:outerShdw blurRad="444500" dist="114300" dir="8100000" sx="92000" sy="92000" algn="tr" rotWithShape="0">
              <a:prstClr val="black">
                <a:alpha val="50000"/>
              </a:prstClr>
            </a:outerShdw>
          </a:effectLst>
        </p:grpSpPr>
        <p:sp>
          <p:nvSpPr>
            <p:cNvPr id="7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rot="5583630">
            <a:off x="6654297" y="1165673"/>
            <a:ext cx="1121356" cy="1456903"/>
            <a:chOff x="4020870" y="2194485"/>
            <a:chExt cx="1102258" cy="1432090"/>
          </a:xfrm>
          <a:effectLst>
            <a:outerShdw blurRad="444500" dist="114300" dir="8100000" sx="92000" sy="92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6" name="组合 75"/>
          <p:cNvGrpSpPr/>
          <p:nvPr/>
        </p:nvGrpSpPr>
        <p:grpSpPr>
          <a:xfrm rot="5583630">
            <a:off x="8094457" y="1093665"/>
            <a:ext cx="1121356" cy="1456903"/>
            <a:chOff x="4020870" y="2194485"/>
            <a:chExt cx="1102258" cy="1432090"/>
          </a:xfrm>
          <a:effectLst>
            <a:outerShdw blurRad="444500" dist="114300" dir="8100000" sx="92000" sy="92000" algn="tr" rotWithShape="0">
              <a:prstClr val="black">
                <a:alpha val="50000"/>
              </a:prstClr>
            </a:outerShdw>
          </a:effectLst>
        </p:grpSpPr>
        <p:sp>
          <p:nvSpPr>
            <p:cNvPr id="7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rot="5583630">
            <a:off x="9532089" y="1093665"/>
            <a:ext cx="1121356" cy="1456903"/>
            <a:chOff x="4020870" y="2194485"/>
            <a:chExt cx="1102258" cy="1432090"/>
          </a:xfrm>
          <a:effectLst>
            <a:outerShdw blurRad="444500" dist="114300" dir="8100000" sx="92000" sy="92000" algn="tr" rotWithShape="0">
              <a:prstClr val="black">
                <a:alpha val="50000"/>
              </a:prstClr>
            </a:outerShdw>
          </a:effectLst>
        </p:grpSpPr>
        <p:sp>
          <p:nvSpPr>
            <p:cNvPr id="8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2" name="TextBox 6"/>
          <p:cNvSpPr txBox="1">
            <a:spLocks noChangeArrowheads="1"/>
          </p:cNvSpPr>
          <p:nvPr/>
        </p:nvSpPr>
        <p:spPr bwMode="auto">
          <a:xfrm>
            <a:off x="5161483"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年轻</a:t>
            </a:r>
            <a:endParaRPr lang="zh-CN" sz="2400" b="1" dirty="0">
              <a:latin typeface="微软雅黑" panose="020B0503020204020204" pitchFamily="34" charset="-122"/>
              <a:ea typeface="微软雅黑" panose="020B0503020204020204" pitchFamily="34" charset="-122"/>
            </a:endParaRPr>
          </a:p>
        </p:txBody>
      </p:sp>
      <p:sp>
        <p:nvSpPr>
          <p:cNvPr id="83" name="TextBox 6"/>
          <p:cNvSpPr txBox="1">
            <a:spLocks noChangeArrowheads="1"/>
          </p:cNvSpPr>
          <p:nvPr/>
        </p:nvSpPr>
        <p:spPr bwMode="auto">
          <a:xfrm>
            <a:off x="662017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专业</a:t>
            </a:r>
            <a:endParaRPr lang="zh-CN" sz="2400" b="1" dirty="0">
              <a:latin typeface="微软雅黑" panose="020B0503020204020204" pitchFamily="34" charset="-122"/>
              <a:ea typeface="微软雅黑" panose="020B0503020204020204" pitchFamily="34" charset="-122"/>
            </a:endParaRPr>
          </a:p>
        </p:txBody>
      </p:sp>
      <p:sp>
        <p:nvSpPr>
          <p:cNvPr id="84" name="TextBox 6"/>
          <p:cNvSpPr txBox="1">
            <a:spLocks noChangeArrowheads="1"/>
          </p:cNvSpPr>
          <p:nvPr/>
        </p:nvSpPr>
        <p:spPr bwMode="auto">
          <a:xfrm>
            <a:off x="806033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活力</a:t>
            </a:r>
            <a:endParaRPr lang="zh-CN" sz="2400" b="1" dirty="0">
              <a:latin typeface="微软雅黑" panose="020B0503020204020204" pitchFamily="34" charset="-122"/>
              <a:ea typeface="微软雅黑" panose="020B0503020204020204" pitchFamily="34" charset="-122"/>
            </a:endParaRPr>
          </a:p>
        </p:txBody>
      </p:sp>
      <p:sp>
        <p:nvSpPr>
          <p:cNvPr id="85" name="TextBox 6"/>
          <p:cNvSpPr txBox="1">
            <a:spLocks noChangeArrowheads="1"/>
          </p:cNvSpPr>
          <p:nvPr/>
        </p:nvSpPr>
        <p:spPr bwMode="auto">
          <a:xfrm>
            <a:off x="9500495" y="1655393"/>
            <a:ext cx="91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400" b="1" dirty="0">
                <a:latin typeface="微软雅黑" panose="020B0503020204020204" pitchFamily="34" charset="-122"/>
                <a:ea typeface="微软雅黑" panose="020B0503020204020204" pitchFamily="34" charset="-122"/>
              </a:rPr>
              <a:t>梦想</a:t>
            </a:r>
            <a:endParaRPr lang="zh-CN" sz="2400" b="1" dirty="0">
              <a:latin typeface="微软雅黑" panose="020B0503020204020204" pitchFamily="34" charset="-122"/>
              <a:ea typeface="微软雅黑" panose="020B0503020204020204" pitchFamily="34" charset="-122"/>
            </a:endParaRPr>
          </a:p>
        </p:txBody>
      </p:sp>
      <p:sp>
        <p:nvSpPr>
          <p:cNvPr id="86" name="TextBox 85"/>
          <p:cNvSpPr txBox="1"/>
          <p:nvPr/>
        </p:nvSpPr>
        <p:spPr>
          <a:xfrm>
            <a:off x="5159409" y="3102059"/>
            <a:ext cx="5570403"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团队（</a:t>
            </a:r>
            <a:r>
              <a:rPr lang="en-US" altLang="zh-CN" sz="1400" dirty="0">
                <a:latin typeface="微软雅黑" panose="020B0503020204020204" pitchFamily="34" charset="-122"/>
                <a:ea typeface="微软雅黑" panose="020B0503020204020204" pitchFamily="34" charset="-122"/>
              </a:rPr>
              <a:t>Team</a:t>
            </a:r>
            <a:r>
              <a:rPr lang="zh-CN" altLang="en-US" sz="1400" dirty="0">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a:t>
            </a:r>
            <a:endParaRPr lang="zh-CN" altLang="en-US" sz="1400" dirty="0">
              <a:latin typeface="微软雅黑" panose="020B0503020204020204" pitchFamily="34" charset="-122"/>
              <a:ea typeface="微软雅黑" panose="020B0503020204020204" pitchFamily="34" charset="-122"/>
              <a:cs typeface="方正兰亭细黑_GBK_M" pitchFamily="2" charset="2"/>
            </a:endParaRPr>
          </a:p>
        </p:txBody>
      </p:sp>
      <p:sp>
        <p:nvSpPr>
          <p:cNvPr id="87" name="TextBox 86"/>
          <p:cNvSpPr txBox="1"/>
          <p:nvPr/>
        </p:nvSpPr>
        <p:spPr>
          <a:xfrm>
            <a:off x="5159410" y="5164122"/>
            <a:ext cx="5498394"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a:t>
            </a:r>
          </a:p>
        </p:txBody>
      </p:sp>
      <p:sp>
        <p:nvSpPr>
          <p:cNvPr id="88" name="TextBox 87"/>
          <p:cNvSpPr txBox="1"/>
          <p:nvPr/>
        </p:nvSpPr>
        <p:spPr>
          <a:xfrm>
            <a:off x="5159410" y="3863950"/>
            <a:ext cx="5498394" cy="1077218"/>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我们一起创作企业的辉煌，一起实现我们的理想奋斗。</a:t>
            </a:r>
          </a:p>
        </p:txBody>
      </p:sp>
      <p:sp>
        <p:nvSpPr>
          <p:cNvPr id="89" name="Freeform 12"/>
          <p:cNvSpPr/>
          <p:nvPr/>
        </p:nvSpPr>
        <p:spPr bwMode="auto">
          <a:xfrm>
            <a:off x="4969172" y="27891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sp>
        <p:nvSpPr>
          <p:cNvPr id="90" name="Freeform 12"/>
          <p:cNvSpPr/>
          <p:nvPr/>
        </p:nvSpPr>
        <p:spPr bwMode="auto">
          <a:xfrm flipH="1" flipV="1">
            <a:off x="10393485" y="549106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95000"/>
              <a:lumOff val="5000"/>
            </a:schemeClr>
          </a:solidFill>
          <a:ln>
            <a:noFill/>
          </a:ln>
        </p:spPr>
        <p:txBody>
          <a:bodyPr/>
          <a:lstStyle/>
          <a:p>
            <a:endParaRPr lang="zh-CN" altLang="en-US"/>
          </a:p>
        </p:txBody>
      </p:sp>
      <p:cxnSp>
        <p:nvCxnSpPr>
          <p:cNvPr id="92" name="直接连接符 9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0-#ppt_w/2"/>
                                              </p:val>
                                            </p:tav>
                                            <p:tav tm="100000">
                                              <p:val>
                                                <p:strVal val="#ppt_x"/>
                                              </p:val>
                                            </p:tav>
                                          </p:tavLst>
                                        </p:anim>
                                        <p:anim calcmode="lin" valueType="num">
                                          <p:cBhvr additive="base">
                                            <p:cTn id="25" dur="500" fill="hold"/>
                                            <p:tgtEl>
                                              <p:spTgt spid="7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0-#ppt_w/2"/>
                                              </p:val>
                                            </p:tav>
                                            <p:tav tm="100000">
                                              <p:val>
                                                <p:strVal val="#ppt_x"/>
                                              </p:val>
                                            </p:tav>
                                          </p:tavLst>
                                        </p:anim>
                                        <p:anim calcmode="lin" valueType="num">
                                          <p:cBhvr additive="base">
                                            <p:cTn id="33" dur="500" fill="hold"/>
                                            <p:tgtEl>
                                              <p:spTgt spid="79"/>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1000"/>
                                            <p:tgtEl>
                                              <p:spTgt spid="82"/>
                                            </p:tgtEl>
                                          </p:cBhvr>
                                        </p:animEffect>
                                        <p:anim calcmode="lin" valueType="num">
                                          <p:cBhvr>
                                            <p:cTn id="37" dur="1000" fill="hold"/>
                                            <p:tgtEl>
                                              <p:spTgt spid="82"/>
                                            </p:tgtEl>
                                            <p:attrNameLst>
                                              <p:attrName>ppt_x</p:attrName>
                                            </p:attrNameLst>
                                          </p:cBhvr>
                                          <p:tavLst>
                                            <p:tav tm="0">
                                              <p:val>
                                                <p:strVal val="#ppt_x"/>
                                              </p:val>
                                            </p:tav>
                                            <p:tav tm="100000">
                                              <p:val>
                                                <p:strVal val="#ppt_x"/>
                                              </p:val>
                                            </p:tav>
                                          </p:tavLst>
                                        </p:anim>
                                        <p:anim calcmode="lin" valueType="num">
                                          <p:cBhvr>
                                            <p:cTn id="38" dur="1000" fill="hold"/>
                                            <p:tgtEl>
                                              <p:spTgt spid="8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35" presetClass="path" presetSubtype="0" accel="50000" decel="50000" fill="hold" grpId="1" nodeType="withEffect">
                                      <p:stCondLst>
                                        <p:cond delay="0"/>
                                      </p:stCondLst>
                                      <p:childTnLst>
                                        <p:animMotion origin="layout" path="M -3.56836E-6 -3.7037E-7 L 0.36686 0.15278 " pathEditMode="relative" rAng="0" ptsTypes="AA">
                                          <p:cBhvr>
                                            <p:cTn id="58" dur="500" spd="-99900" fill="hold"/>
                                            <p:tgtEl>
                                              <p:spTgt spid="89"/>
                                            </p:tgtEl>
                                            <p:attrNameLst>
                                              <p:attrName>ppt_x</p:attrName>
                                              <p:attrName>ppt_y</p:attrName>
                                            </p:attrNameLst>
                                          </p:cBhvr>
                                          <p:rCtr x="18343" y="7639"/>
                                        </p:animMotion>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35" presetClass="path" presetSubtype="0" accel="50000" decel="50000" fill="hold" grpId="1" nodeType="withEffect">
                                      <p:stCondLst>
                                        <p:cond delay="0"/>
                                      </p:stCondLst>
                                      <p:childTnLst>
                                        <p:animMotion origin="layout" path="M 7.85742E-7 -3.33333E-6 L -0.39495 -0.11018 " pathEditMode="relative" rAng="0" ptsTypes="AA">
                                          <p:cBhvr>
                                            <p:cTn id="62" dur="500" spd="-99900" fill="hold"/>
                                            <p:tgtEl>
                                              <p:spTgt spid="90"/>
                                            </p:tgtEl>
                                            <p:attrNameLst>
                                              <p:attrName>ppt_x</p:attrName>
                                              <p:attrName>ppt_y</p:attrName>
                                            </p:attrNameLst>
                                          </p:cBhvr>
                                          <p:rCtr x="-19748" y="-5509"/>
                                        </p:animMotion>
                                      </p:childTnLst>
                                    </p:cTn>
                                  </p:par>
                                </p:childTnLst>
                              </p:cTn>
                            </p:par>
                            <p:par>
                              <p:cTn id="63" fill="hold">
                                <p:stCondLst>
                                  <p:cond delay="1000"/>
                                </p:stCondLst>
                                <p:childTnLst>
                                  <p:par>
                                    <p:cTn id="64" presetID="18" presetClass="entr" presetSubtype="3"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strips(upRight)">
                                          <p:cBhvr>
                                            <p:cTn id="66" dur="500"/>
                                            <p:tgtEl>
                                              <p:spTgt spid="87"/>
                                            </p:tgtEl>
                                          </p:cBhvr>
                                        </p:animEffect>
                                      </p:childTnLst>
                                    </p:cTn>
                                  </p:par>
                                  <p:par>
                                    <p:cTn id="67" presetID="18" presetClass="entr" presetSubtype="3"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strips(upRight)">
                                          <p:cBhvr>
                                            <p:cTn id="69" dur="500"/>
                                            <p:tgtEl>
                                              <p:spTgt spid="86"/>
                                            </p:tgtEl>
                                          </p:cBhvr>
                                        </p:animEffect>
                                      </p:childTnLst>
                                    </p:cTn>
                                  </p:par>
                                </p:childTnLst>
                              </p:cTn>
                            </p:par>
                            <p:par>
                              <p:cTn id="70" fill="hold">
                                <p:stCondLst>
                                  <p:cond delay="1500"/>
                                </p:stCondLst>
                                <p:childTnLst>
                                  <p:par>
                                    <p:cTn id="71" presetID="2" presetClass="entr" presetSubtype="8" fill="hold" grpId="0" nodeType="afterEffect" p14:presetBounceEnd="44000">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14:bounceEnd="44000">
                                          <p:cBhvr additive="base">
                                            <p:cTn id="73" dur="500" fill="hold"/>
                                            <p:tgtEl>
                                              <p:spTgt spid="88"/>
                                            </p:tgtEl>
                                            <p:attrNameLst>
                                              <p:attrName>ppt_x</p:attrName>
                                            </p:attrNameLst>
                                          </p:cBhvr>
                                          <p:tavLst>
                                            <p:tav tm="0">
                                              <p:val>
                                                <p:strVal val="0-#ppt_w/2"/>
                                              </p:val>
                                            </p:tav>
                                            <p:tav tm="100000">
                                              <p:val>
                                                <p:strVal val="#ppt_x"/>
                                              </p:val>
                                            </p:tav>
                                          </p:tavLst>
                                        </p:anim>
                                        <p:anim calcmode="lin" valueType="num" p14:bounceEnd="44000">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left)">
                                          <p:cBhvr>
                                            <p:cTn id="7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30" grpId="0" animBg="1"/>
          <p:bldP spid="82" grpId="0"/>
          <p:bldP spid="83" grpId="0"/>
          <p:bldP spid="84" grpId="0"/>
          <p:bldP spid="85" grpId="0"/>
          <p:bldP spid="86" grpId="0"/>
          <p:bldP spid="87" grpId="0"/>
          <p:bldP spid="88" grpId="0"/>
          <p:bldP spid="89" grpId="0" animBg="1"/>
          <p:bldP spid="89" grpId="1" animBg="1"/>
          <p:bldP spid="90" grpId="0" animBg="1"/>
          <p:bldP spid="9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0-#ppt_w/2"/>
                                              </p:val>
                                            </p:tav>
                                            <p:tav tm="100000">
                                              <p:val>
                                                <p:strVal val="#ppt_x"/>
                                              </p:val>
                                            </p:tav>
                                          </p:tavLst>
                                        </p:anim>
                                        <p:anim calcmode="lin" valueType="num">
                                          <p:cBhvr additive="base">
                                            <p:cTn id="25" dur="500" fill="hold"/>
                                            <p:tgtEl>
                                              <p:spTgt spid="7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0-#ppt_w/2"/>
                                              </p:val>
                                            </p:tav>
                                            <p:tav tm="100000">
                                              <p:val>
                                                <p:strVal val="#ppt_x"/>
                                              </p:val>
                                            </p:tav>
                                          </p:tavLst>
                                        </p:anim>
                                        <p:anim calcmode="lin" valueType="num">
                                          <p:cBhvr additive="base">
                                            <p:cTn id="33" dur="500" fill="hold"/>
                                            <p:tgtEl>
                                              <p:spTgt spid="79"/>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1000"/>
                                            <p:tgtEl>
                                              <p:spTgt spid="82"/>
                                            </p:tgtEl>
                                          </p:cBhvr>
                                        </p:animEffect>
                                        <p:anim calcmode="lin" valueType="num">
                                          <p:cBhvr>
                                            <p:cTn id="37" dur="1000" fill="hold"/>
                                            <p:tgtEl>
                                              <p:spTgt spid="82"/>
                                            </p:tgtEl>
                                            <p:attrNameLst>
                                              <p:attrName>ppt_x</p:attrName>
                                            </p:attrNameLst>
                                          </p:cBhvr>
                                          <p:tavLst>
                                            <p:tav tm="0">
                                              <p:val>
                                                <p:strVal val="#ppt_x"/>
                                              </p:val>
                                            </p:tav>
                                            <p:tav tm="100000">
                                              <p:val>
                                                <p:strVal val="#ppt_x"/>
                                              </p:val>
                                            </p:tav>
                                          </p:tavLst>
                                        </p:anim>
                                        <p:anim calcmode="lin" valueType="num">
                                          <p:cBhvr>
                                            <p:cTn id="38" dur="1000" fill="hold"/>
                                            <p:tgtEl>
                                              <p:spTgt spid="8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35" presetClass="path" presetSubtype="0" accel="50000" decel="50000" fill="hold" grpId="1" nodeType="withEffect">
                                      <p:stCondLst>
                                        <p:cond delay="0"/>
                                      </p:stCondLst>
                                      <p:childTnLst>
                                        <p:animMotion origin="layout" path="M -3.56836E-6 -3.7037E-7 L 0.36686 0.15278 " pathEditMode="relative" rAng="0" ptsTypes="AA">
                                          <p:cBhvr>
                                            <p:cTn id="58" dur="500" spd="-99900" fill="hold"/>
                                            <p:tgtEl>
                                              <p:spTgt spid="89"/>
                                            </p:tgtEl>
                                            <p:attrNameLst>
                                              <p:attrName>ppt_x</p:attrName>
                                              <p:attrName>ppt_y</p:attrName>
                                            </p:attrNameLst>
                                          </p:cBhvr>
                                          <p:rCtr x="18343" y="7639"/>
                                        </p:animMotion>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35" presetClass="path" presetSubtype="0" accel="50000" decel="50000" fill="hold" grpId="1" nodeType="withEffect">
                                      <p:stCondLst>
                                        <p:cond delay="0"/>
                                      </p:stCondLst>
                                      <p:childTnLst>
                                        <p:animMotion origin="layout" path="M 7.85742E-7 -3.33333E-6 L -0.39495 -0.11018 " pathEditMode="relative" rAng="0" ptsTypes="AA">
                                          <p:cBhvr>
                                            <p:cTn id="62" dur="500" spd="-99900" fill="hold"/>
                                            <p:tgtEl>
                                              <p:spTgt spid="90"/>
                                            </p:tgtEl>
                                            <p:attrNameLst>
                                              <p:attrName>ppt_x</p:attrName>
                                              <p:attrName>ppt_y</p:attrName>
                                            </p:attrNameLst>
                                          </p:cBhvr>
                                          <p:rCtr x="-19748" y="-5509"/>
                                        </p:animMotion>
                                      </p:childTnLst>
                                    </p:cTn>
                                  </p:par>
                                </p:childTnLst>
                              </p:cTn>
                            </p:par>
                            <p:par>
                              <p:cTn id="63" fill="hold">
                                <p:stCondLst>
                                  <p:cond delay="1000"/>
                                </p:stCondLst>
                                <p:childTnLst>
                                  <p:par>
                                    <p:cTn id="64" presetID="18" presetClass="entr" presetSubtype="3"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strips(upRight)">
                                          <p:cBhvr>
                                            <p:cTn id="66" dur="500"/>
                                            <p:tgtEl>
                                              <p:spTgt spid="87"/>
                                            </p:tgtEl>
                                          </p:cBhvr>
                                        </p:animEffect>
                                      </p:childTnLst>
                                    </p:cTn>
                                  </p:par>
                                  <p:par>
                                    <p:cTn id="67" presetID="18" presetClass="entr" presetSubtype="3"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strips(upRight)">
                                          <p:cBhvr>
                                            <p:cTn id="69" dur="500"/>
                                            <p:tgtEl>
                                              <p:spTgt spid="86"/>
                                            </p:tgtEl>
                                          </p:cBhvr>
                                        </p:animEffect>
                                      </p:childTnLst>
                                    </p:cTn>
                                  </p:par>
                                </p:childTnLst>
                              </p:cTn>
                            </p:par>
                            <p:par>
                              <p:cTn id="70" fill="hold">
                                <p:stCondLst>
                                  <p:cond delay="1500"/>
                                </p:stCondLst>
                                <p:childTnLst>
                                  <p:par>
                                    <p:cTn id="71" presetID="2" presetClass="entr" presetSubtype="8"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left)">
                                          <p:cBhvr>
                                            <p:cTn id="7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30" grpId="0" animBg="1"/>
          <p:bldP spid="82" grpId="0"/>
          <p:bldP spid="83" grpId="0"/>
          <p:bldP spid="84" grpId="0"/>
          <p:bldP spid="85" grpId="0"/>
          <p:bldP spid="86" grpId="0"/>
          <p:bldP spid="87" grpId="0"/>
          <p:bldP spid="88" grpId="0"/>
          <p:bldP spid="89" grpId="0" animBg="1"/>
          <p:bldP spid="89" grpId="1" animBg="1"/>
          <p:bldP spid="90" grpId="0" animBg="1"/>
          <p:bldP spid="90"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项目成员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flipV="1">
            <a:off x="1057027" y="1268760"/>
            <a:ext cx="360040" cy="465147"/>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1745168" y="1124745"/>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106425" y="1124744"/>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5" name="组合 114"/>
          <p:cNvGrpSpPr/>
          <p:nvPr/>
        </p:nvGrpSpPr>
        <p:grpSpPr>
          <a:xfrm>
            <a:off x="2425179" y="1340768"/>
            <a:ext cx="288032" cy="288032"/>
            <a:chOff x="304800" y="673100"/>
            <a:chExt cx="4000500" cy="4000500"/>
          </a:xfrm>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7" name="组合 136"/>
          <p:cNvGrpSpPr/>
          <p:nvPr/>
        </p:nvGrpSpPr>
        <p:grpSpPr>
          <a:xfrm>
            <a:off x="2353171" y="2081643"/>
            <a:ext cx="3096344" cy="1078369"/>
            <a:chOff x="4080015" y="2124888"/>
            <a:chExt cx="2104592" cy="1078369"/>
          </a:xfrm>
        </p:grpSpPr>
        <p:sp>
          <p:nvSpPr>
            <p:cNvPr id="138" name="文本框 10"/>
            <p:cNvSpPr txBox="1"/>
            <p:nvPr/>
          </p:nvSpPr>
          <p:spPr>
            <a:xfrm>
              <a:off x="4080015" y="2124888"/>
              <a:ext cx="17295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人物介绍：</a:t>
              </a:r>
            </a:p>
          </p:txBody>
        </p:sp>
        <p:sp>
          <p:nvSpPr>
            <p:cNvPr id="139"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p>
          </p:txBody>
        </p:sp>
      </p:grpSp>
      <p:cxnSp>
        <p:nvCxnSpPr>
          <p:cNvPr id="7" name="直接连接符 6"/>
          <p:cNvCxnSpPr/>
          <p:nvPr/>
        </p:nvCxnSpPr>
        <p:spPr>
          <a:xfrm>
            <a:off x="1849115" y="2266309"/>
            <a:ext cx="576064" cy="16667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237683" y="1501933"/>
            <a:ext cx="918330" cy="918955"/>
          </a:xfrm>
          <a:prstGeom prst="ellipse">
            <a:avLst/>
          </a:prstGeom>
          <a:blipFill dpi="0" rotWithShape="1">
            <a:blip r:embed="rId3">
              <a:extLst>
                <a:ext uri="{BEBA8EAE-BF5A-486C-A8C5-ECC9F3942E4B}">
                  <a14:imgProps xmlns:a14="http://schemas.microsoft.com/office/drawing/2010/main">
                    <a14:imgLayer r:embed="rId4">
                      <a14:imgEffect>
                        <a14:brightnessContrast bright="30000"/>
                      </a14:imgEffect>
                      <a14:imgEffect>
                        <a14:sharpenSoften amount="-42000"/>
                      </a14:imgEffect>
                    </a14:imgLayer>
                  </a14:imgProps>
                </a:ext>
              </a:extLst>
            </a:blip>
            <a:srcRect/>
            <a:stretch>
              <a:fillRect l="-153819" t="-73544" r="-100359" b="-69092"/>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cxnSp>
        <p:nvCxnSpPr>
          <p:cNvPr id="141" name="直接连接符 140"/>
          <p:cNvCxnSpPr/>
          <p:nvPr/>
        </p:nvCxnSpPr>
        <p:spPr>
          <a:xfrm flipH="1">
            <a:off x="1733504" y="4576915"/>
            <a:ext cx="436260" cy="4604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057027" y="4954648"/>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a:off x="1445472" y="4946915"/>
            <a:ext cx="354293" cy="354293"/>
            <a:chOff x="304800" y="673100"/>
            <a:chExt cx="4000500" cy="4000500"/>
          </a:xfrm>
          <a:effectLst>
            <a:outerShdw blurRad="317500" dist="1905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6" name="组合 145"/>
          <p:cNvGrpSpPr/>
          <p:nvPr/>
        </p:nvGrpSpPr>
        <p:grpSpPr>
          <a:xfrm>
            <a:off x="1921123" y="5013176"/>
            <a:ext cx="3096344" cy="1078369"/>
            <a:chOff x="4080015" y="2124888"/>
            <a:chExt cx="2104592" cy="1078369"/>
          </a:xfrm>
        </p:grpSpPr>
        <p:sp>
          <p:nvSpPr>
            <p:cNvPr id="147" name="文本框 10"/>
            <p:cNvSpPr txBox="1"/>
            <p:nvPr/>
          </p:nvSpPr>
          <p:spPr>
            <a:xfrm>
              <a:off x="4080015" y="2124888"/>
              <a:ext cx="17295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人物介绍：</a:t>
              </a:r>
            </a:p>
          </p:txBody>
        </p:sp>
        <p:sp>
          <p:nvSpPr>
            <p:cNvPr id="148"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p>
          </p:txBody>
        </p:sp>
      </p:grpSp>
      <p:cxnSp>
        <p:nvCxnSpPr>
          <p:cNvPr id="9" name="直接连接符 8"/>
          <p:cNvCxnSpPr>
            <a:endCxn id="150" idx="3"/>
          </p:cNvCxnSpPr>
          <p:nvPr/>
        </p:nvCxnSpPr>
        <p:spPr>
          <a:xfrm flipV="1">
            <a:off x="3145259" y="3846969"/>
            <a:ext cx="1553886" cy="3741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9" name="组合 148"/>
          <p:cNvGrpSpPr/>
          <p:nvPr/>
        </p:nvGrpSpPr>
        <p:grpSpPr>
          <a:xfrm>
            <a:off x="4657427" y="3603820"/>
            <a:ext cx="284867" cy="284867"/>
            <a:chOff x="304800" y="673100"/>
            <a:chExt cx="4000500" cy="4000500"/>
          </a:xfrm>
          <a:solidFill>
            <a:schemeClr val="tx1"/>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a:stCxn id="150" idx="6"/>
            <a:endCxn id="152" idx="2"/>
          </p:cNvCxnSpPr>
          <p:nvPr/>
        </p:nvCxnSpPr>
        <p:spPr>
          <a:xfrm flipV="1">
            <a:off x="4942294" y="3068290"/>
            <a:ext cx="1299309" cy="6779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7105699" y="2184522"/>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4" name="组合 153"/>
          <p:cNvGrpSpPr/>
          <p:nvPr/>
        </p:nvGrpSpPr>
        <p:grpSpPr>
          <a:xfrm>
            <a:off x="7393731" y="1951949"/>
            <a:ext cx="288032" cy="288032"/>
            <a:chOff x="304800" y="673100"/>
            <a:chExt cx="4000500" cy="4000500"/>
          </a:xfrm>
          <a:effectLst>
            <a:outerShdw blurRad="317500" dist="1905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椭圆 15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7" name="组合 156"/>
          <p:cNvGrpSpPr/>
          <p:nvPr/>
        </p:nvGrpSpPr>
        <p:grpSpPr>
          <a:xfrm>
            <a:off x="7609755" y="2564904"/>
            <a:ext cx="3096344" cy="1078369"/>
            <a:chOff x="4080015" y="2124888"/>
            <a:chExt cx="2104592" cy="1078369"/>
          </a:xfrm>
        </p:grpSpPr>
        <p:sp>
          <p:nvSpPr>
            <p:cNvPr id="158" name="文本框 10"/>
            <p:cNvSpPr txBox="1"/>
            <p:nvPr/>
          </p:nvSpPr>
          <p:spPr>
            <a:xfrm>
              <a:off x="4080015" y="2124888"/>
              <a:ext cx="17295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人物介绍：</a:t>
              </a:r>
            </a:p>
          </p:txBody>
        </p:sp>
        <p:sp>
          <p:nvSpPr>
            <p:cNvPr id="159"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p>
          </p:txBody>
        </p:sp>
      </p:grpSp>
      <p:cxnSp>
        <p:nvCxnSpPr>
          <p:cNvPr id="17" name="直接连接符 16"/>
          <p:cNvCxnSpPr>
            <a:stCxn id="152" idx="5"/>
          </p:cNvCxnSpPr>
          <p:nvPr/>
        </p:nvCxnSpPr>
        <p:spPr>
          <a:xfrm>
            <a:off x="7286468" y="3501381"/>
            <a:ext cx="1331399" cy="10755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6241603" y="2455805"/>
            <a:ext cx="1224136" cy="1224969"/>
          </a:xfrm>
          <a:prstGeom prst="ellipse">
            <a:avLst/>
          </a:prstGeom>
          <a:blipFill dpi="0" rotWithShape="1">
            <a:blip r:embed="rId3">
              <a:extLst>
                <a:ext uri="{BEBA8EAE-BF5A-486C-A8C5-ECC9F3942E4B}">
                  <a14:imgProps xmlns:a14="http://schemas.microsoft.com/office/drawing/2010/main">
                    <a14:imgLayer r:embed="rId4">
                      <a14:imgEffect>
                        <a14:brightnessContrast bright="30000"/>
                      </a14:imgEffect>
                      <a14:imgEffect>
                        <a14:sharpenSoften amount="-42000"/>
                      </a14:imgEffect>
                    </a14:imgLayer>
                  </a14:imgProps>
                </a:ext>
              </a:extLst>
            </a:blip>
            <a:srcRect/>
            <a:stretch>
              <a:fillRect l="-85867" t="-38991" r="-174093" b="-103645"/>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cxnSp>
        <p:nvCxnSpPr>
          <p:cNvPr id="161" name="直接连接符 160"/>
          <p:cNvCxnSpPr/>
          <p:nvPr/>
        </p:nvCxnSpPr>
        <p:spPr>
          <a:xfrm flipV="1">
            <a:off x="9557136" y="4220157"/>
            <a:ext cx="1224136"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2" name="组合 161"/>
          <p:cNvGrpSpPr/>
          <p:nvPr/>
        </p:nvGrpSpPr>
        <p:grpSpPr>
          <a:xfrm>
            <a:off x="10637256" y="4076141"/>
            <a:ext cx="288032" cy="288032"/>
            <a:chOff x="304800" y="673100"/>
            <a:chExt cx="4000500" cy="4000500"/>
          </a:xfrm>
          <a:effectLst>
            <a:outerShdw blurRad="317500" dist="1905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4" name="椭圆 1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65" name="直接连接符 164"/>
          <p:cNvCxnSpPr>
            <a:stCxn id="164" idx="7"/>
          </p:cNvCxnSpPr>
          <p:nvPr/>
        </p:nvCxnSpPr>
        <p:spPr>
          <a:xfrm flipV="1">
            <a:off x="10878662" y="3212045"/>
            <a:ext cx="550682" cy="9107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6" name="组合 165"/>
          <p:cNvGrpSpPr/>
          <p:nvPr/>
        </p:nvGrpSpPr>
        <p:grpSpPr>
          <a:xfrm>
            <a:off x="11357336" y="306338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167" name="同心圆 1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0" name="椭圆 159"/>
          <p:cNvSpPr/>
          <p:nvPr/>
        </p:nvSpPr>
        <p:spPr>
          <a:xfrm>
            <a:off x="8545859" y="4076141"/>
            <a:ext cx="1368152" cy="1369083"/>
          </a:xfrm>
          <a:prstGeom prst="ellipse">
            <a:avLst/>
          </a:prstGeom>
          <a:blipFill dpi="0" rotWithShape="1">
            <a:blip r:embed="rId3">
              <a:extLst>
                <a:ext uri="{BEBA8EAE-BF5A-486C-A8C5-ECC9F3942E4B}">
                  <a14:imgProps xmlns:a14="http://schemas.microsoft.com/office/drawing/2010/main">
                    <a14:imgLayer r:embed="rId4">
                      <a14:imgEffect>
                        <a14:brightnessContrast bright="30000"/>
                      </a14:imgEffect>
                      <a14:imgEffect>
                        <a14:sharpenSoften amount="-42000"/>
                      </a14:imgEffect>
                    </a14:imgLayer>
                  </a14:imgProps>
                </a:ext>
              </a:extLst>
            </a:blip>
            <a:srcRect/>
            <a:stretch>
              <a:fillRect l="-206287" t="-38991" r="-53673" b="-103645"/>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nvGrpSpPr>
          <p:cNvPr id="169" name="组合 168"/>
          <p:cNvGrpSpPr/>
          <p:nvPr/>
        </p:nvGrpSpPr>
        <p:grpSpPr>
          <a:xfrm>
            <a:off x="5881563" y="5013176"/>
            <a:ext cx="3096344" cy="1078369"/>
            <a:chOff x="4080015" y="2124888"/>
            <a:chExt cx="2104592" cy="1078369"/>
          </a:xfrm>
        </p:grpSpPr>
        <p:sp>
          <p:nvSpPr>
            <p:cNvPr id="170" name="文本框 10"/>
            <p:cNvSpPr txBox="1"/>
            <p:nvPr/>
          </p:nvSpPr>
          <p:spPr>
            <a:xfrm>
              <a:off x="4080015" y="2124888"/>
              <a:ext cx="17295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人物介绍：</a:t>
              </a:r>
            </a:p>
          </p:txBody>
        </p:sp>
        <p:sp>
          <p:nvSpPr>
            <p:cNvPr id="171" name="Rectangle 1"/>
            <p:cNvSpPr>
              <a:spLocks noChangeArrowheads="1"/>
            </p:cNvSpPr>
            <p:nvPr/>
          </p:nvSpPr>
          <p:spPr bwMode="auto">
            <a:xfrm>
              <a:off x="4138622" y="2480006"/>
              <a:ext cx="2045985" cy="723251"/>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latin typeface="微软雅黑" panose="020B0503020204020204" pitchFamily="34" charset="-122"/>
                  <a:ea typeface="微软雅黑" panose="020B0503020204020204" pitchFamily="34" charset="-122"/>
                </a:rPr>
                <a:t>上海复旦大学哲学系毕业，之后取得香港浸会大学传播硕士学位。 </a:t>
              </a:r>
            </a:p>
          </p:txBody>
        </p:sp>
      </p:grpSp>
      <p:cxnSp>
        <p:nvCxnSpPr>
          <p:cNvPr id="172" name="直接连接符 171"/>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2137147" y="3788305"/>
            <a:ext cx="1080120" cy="1080855"/>
          </a:xfrm>
          <a:prstGeom prst="ellipse">
            <a:avLst/>
          </a:prstGeom>
          <a:blipFill dpi="0" rotWithShape="1">
            <a:blip r:embed="rId3">
              <a:extLst>
                <a:ext uri="{BEBA8EAE-BF5A-486C-A8C5-ECC9F3942E4B}">
                  <a14:imgProps xmlns:a14="http://schemas.microsoft.com/office/drawing/2010/main">
                    <a14:imgLayer r:embed="rId4">
                      <a14:imgEffect>
                        <a14:brightnessContrast bright="30000"/>
                      </a14:imgEffect>
                      <a14:imgEffect>
                        <a14:sharpenSoften amount="-42000"/>
                      </a14:imgEffect>
                    </a14:imgLayer>
                  </a14:imgProps>
                </a:ext>
              </a:extLst>
            </a:blip>
            <a:srcRect/>
            <a:stretch>
              <a:fillRect l="-79986" t="-73544" r="-179974" b="-69092"/>
            </a:stretch>
          </a:blipFill>
          <a:ln w="57150">
            <a:solidFill>
              <a:schemeClr val="bg1"/>
            </a:solidFill>
          </a:ln>
          <a:effectLst>
            <a:outerShdw blurRad="177800" dist="114300" dir="8100000" sx="96000" sy="96000" algn="tr" rotWithShape="0">
              <a:prstClr val="black">
                <a:alpha val="40000"/>
              </a:prstClr>
            </a:out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par>
                                <p:cTn id="13" presetID="53" presetClass="entr" presetSubtype="16" fill="hold" nodeType="withEffect">
                                  <p:stCondLst>
                                    <p:cond delay="500"/>
                                  </p:stCondLst>
                                  <p:childTnLst>
                                    <p:set>
                                      <p:cBhvr>
                                        <p:cTn id="14" dur="1" fill="hold">
                                          <p:stCondLst>
                                            <p:cond delay="0"/>
                                          </p:stCondLst>
                                        </p:cTn>
                                        <p:tgtEl>
                                          <p:spTgt spid="111"/>
                                        </p:tgtEl>
                                        <p:attrNameLst>
                                          <p:attrName>style.visibility</p:attrName>
                                        </p:attrNameLst>
                                      </p:cBhvr>
                                      <p:to>
                                        <p:strVal val="visible"/>
                                      </p:to>
                                    </p:set>
                                    <p:anim calcmode="lin" valueType="num">
                                      <p:cBhvr>
                                        <p:cTn id="15" dur="500" fill="hold"/>
                                        <p:tgtEl>
                                          <p:spTgt spid="111"/>
                                        </p:tgtEl>
                                        <p:attrNameLst>
                                          <p:attrName>ppt_w</p:attrName>
                                        </p:attrNameLst>
                                      </p:cBhvr>
                                      <p:tavLst>
                                        <p:tav tm="0">
                                          <p:val>
                                            <p:fltVal val="0"/>
                                          </p:val>
                                        </p:tav>
                                        <p:tav tm="100000">
                                          <p:val>
                                            <p:strVal val="#ppt_w"/>
                                          </p:val>
                                        </p:tav>
                                      </p:tavLst>
                                    </p:anim>
                                    <p:anim calcmode="lin" valueType="num">
                                      <p:cBhvr>
                                        <p:cTn id="16" dur="500" fill="hold"/>
                                        <p:tgtEl>
                                          <p:spTgt spid="111"/>
                                        </p:tgtEl>
                                        <p:attrNameLst>
                                          <p:attrName>ppt_h</p:attrName>
                                        </p:attrNameLst>
                                      </p:cBhvr>
                                      <p:tavLst>
                                        <p:tav tm="0">
                                          <p:val>
                                            <p:fltVal val="0"/>
                                          </p:val>
                                        </p:tav>
                                        <p:tav tm="100000">
                                          <p:val>
                                            <p:strVal val="#ppt_h"/>
                                          </p:val>
                                        </p:tav>
                                      </p:tavLst>
                                    </p:anim>
                                    <p:animEffect transition="in" filter="fade">
                                      <p:cBhvr>
                                        <p:cTn id="17" dur="500"/>
                                        <p:tgtEl>
                                          <p:spTgt spid="111"/>
                                        </p:tgtEl>
                                      </p:cBhvr>
                                    </p:animEffect>
                                  </p:childTnLst>
                                </p:cTn>
                              </p:par>
                              <p:par>
                                <p:cTn id="18" presetID="53" presetClass="entr" presetSubtype="16" fill="hold" nodeType="withEffect">
                                  <p:stCondLst>
                                    <p:cond delay="500"/>
                                  </p:stCondLst>
                                  <p:childTnLst>
                                    <p:set>
                                      <p:cBhvr>
                                        <p:cTn id="19" dur="1" fill="hold">
                                          <p:stCondLst>
                                            <p:cond delay="0"/>
                                          </p:stCondLst>
                                        </p:cTn>
                                        <p:tgtEl>
                                          <p:spTgt spid="137"/>
                                        </p:tgtEl>
                                        <p:attrNameLst>
                                          <p:attrName>style.visibility</p:attrName>
                                        </p:attrNameLst>
                                      </p:cBhvr>
                                      <p:to>
                                        <p:strVal val="visible"/>
                                      </p:to>
                                    </p:set>
                                    <p:anim calcmode="lin" valueType="num">
                                      <p:cBhvr>
                                        <p:cTn id="20" dur="500" fill="hold"/>
                                        <p:tgtEl>
                                          <p:spTgt spid="137"/>
                                        </p:tgtEl>
                                        <p:attrNameLst>
                                          <p:attrName>ppt_w</p:attrName>
                                        </p:attrNameLst>
                                      </p:cBhvr>
                                      <p:tavLst>
                                        <p:tav tm="0">
                                          <p:val>
                                            <p:fltVal val="0"/>
                                          </p:val>
                                        </p:tav>
                                        <p:tav tm="100000">
                                          <p:val>
                                            <p:strVal val="#ppt_w"/>
                                          </p:val>
                                        </p:tav>
                                      </p:tavLst>
                                    </p:anim>
                                    <p:anim calcmode="lin" valueType="num">
                                      <p:cBhvr>
                                        <p:cTn id="21" dur="500" fill="hold"/>
                                        <p:tgtEl>
                                          <p:spTgt spid="137"/>
                                        </p:tgtEl>
                                        <p:attrNameLst>
                                          <p:attrName>ppt_h</p:attrName>
                                        </p:attrNameLst>
                                      </p:cBhvr>
                                      <p:tavLst>
                                        <p:tav tm="0">
                                          <p:val>
                                            <p:fltVal val="0"/>
                                          </p:val>
                                        </p:tav>
                                        <p:tav tm="100000">
                                          <p:val>
                                            <p:strVal val="#ppt_h"/>
                                          </p:val>
                                        </p:tav>
                                      </p:tavLst>
                                    </p:anim>
                                    <p:animEffect transition="in" filter="fade">
                                      <p:cBhvr>
                                        <p:cTn id="22" dur="500"/>
                                        <p:tgtEl>
                                          <p:spTgt spid="137"/>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ipe(down)">
                                      <p:cBhvr>
                                        <p:cTn id="26" dur="500"/>
                                        <p:tgtEl>
                                          <p:spTgt spid="112"/>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down)">
                                      <p:cBhvr>
                                        <p:cTn id="30" dur="500"/>
                                        <p:tgtEl>
                                          <p:spTgt spid="113"/>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wipe(up)">
                                      <p:cBhvr>
                                        <p:cTn id="34" dur="500"/>
                                        <p:tgtEl>
                                          <p:spTgt spid="114"/>
                                        </p:tgtEl>
                                      </p:cBhvr>
                                    </p:animEffect>
                                  </p:childTnLst>
                                </p:cTn>
                              </p:par>
                              <p:par>
                                <p:cTn id="35" presetID="53" presetClass="entr" presetSubtype="16"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p:cTn id="37" dur="500" fill="hold"/>
                                        <p:tgtEl>
                                          <p:spTgt spid="115"/>
                                        </p:tgtEl>
                                        <p:attrNameLst>
                                          <p:attrName>ppt_w</p:attrName>
                                        </p:attrNameLst>
                                      </p:cBhvr>
                                      <p:tavLst>
                                        <p:tav tm="0">
                                          <p:val>
                                            <p:fltVal val="0"/>
                                          </p:val>
                                        </p:tav>
                                        <p:tav tm="100000">
                                          <p:val>
                                            <p:strVal val="#ppt_w"/>
                                          </p:val>
                                        </p:tav>
                                      </p:tavLst>
                                    </p:anim>
                                    <p:anim calcmode="lin" valueType="num">
                                      <p:cBhvr>
                                        <p:cTn id="38" dur="500" fill="hold"/>
                                        <p:tgtEl>
                                          <p:spTgt spid="115"/>
                                        </p:tgtEl>
                                        <p:attrNameLst>
                                          <p:attrName>ppt_h</p:attrName>
                                        </p:attrNameLst>
                                      </p:cBhvr>
                                      <p:tavLst>
                                        <p:tav tm="0">
                                          <p:val>
                                            <p:fltVal val="0"/>
                                          </p:val>
                                        </p:tav>
                                        <p:tav tm="100000">
                                          <p:val>
                                            <p:strVal val="#ppt_h"/>
                                          </p:val>
                                        </p:tav>
                                      </p:tavLst>
                                    </p:anim>
                                    <p:animEffect transition="in" filter="fade">
                                      <p:cBhvr>
                                        <p:cTn id="39" dur="500"/>
                                        <p:tgtEl>
                                          <p:spTgt spid="115"/>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40"/>
                                        </p:tgtEl>
                                        <p:attrNameLst>
                                          <p:attrName>style.visibility</p:attrName>
                                        </p:attrNameLst>
                                      </p:cBhvr>
                                      <p:to>
                                        <p:strVal val="visible"/>
                                      </p:to>
                                    </p:set>
                                    <p:anim calcmode="lin" valueType="num">
                                      <p:cBhvr>
                                        <p:cTn id="46" dur="500" fill="hold"/>
                                        <p:tgtEl>
                                          <p:spTgt spid="140"/>
                                        </p:tgtEl>
                                        <p:attrNameLst>
                                          <p:attrName>ppt_w</p:attrName>
                                        </p:attrNameLst>
                                      </p:cBhvr>
                                      <p:tavLst>
                                        <p:tav tm="0">
                                          <p:val>
                                            <p:fltVal val="0"/>
                                          </p:val>
                                        </p:tav>
                                        <p:tav tm="100000">
                                          <p:val>
                                            <p:strVal val="#ppt_w"/>
                                          </p:val>
                                        </p:tav>
                                      </p:tavLst>
                                    </p:anim>
                                    <p:anim calcmode="lin" valueType="num">
                                      <p:cBhvr>
                                        <p:cTn id="47" dur="500" fill="hold"/>
                                        <p:tgtEl>
                                          <p:spTgt spid="140"/>
                                        </p:tgtEl>
                                        <p:attrNameLst>
                                          <p:attrName>ppt_h</p:attrName>
                                        </p:attrNameLst>
                                      </p:cBhvr>
                                      <p:tavLst>
                                        <p:tav tm="0">
                                          <p:val>
                                            <p:fltVal val="0"/>
                                          </p:val>
                                        </p:tav>
                                        <p:tav tm="100000">
                                          <p:val>
                                            <p:strVal val="#ppt_h"/>
                                          </p:val>
                                        </p:tav>
                                      </p:tavLst>
                                    </p:anim>
                                    <p:animEffect transition="in" filter="fade">
                                      <p:cBhvr>
                                        <p:cTn id="48" dur="500"/>
                                        <p:tgtEl>
                                          <p:spTgt spid="140"/>
                                        </p:tgtEl>
                                      </p:cBhvr>
                                    </p:animEffect>
                                  </p:childTnLst>
                                </p:cTn>
                              </p:par>
                              <p:par>
                                <p:cTn id="49" presetID="53" presetClass="entr" presetSubtype="16" fill="hold" nodeType="withEffect">
                                  <p:stCondLst>
                                    <p:cond delay="500"/>
                                  </p:stCondLst>
                                  <p:childTnLst>
                                    <p:set>
                                      <p:cBhvr>
                                        <p:cTn id="50" dur="1" fill="hold">
                                          <p:stCondLst>
                                            <p:cond delay="0"/>
                                          </p:stCondLst>
                                        </p:cTn>
                                        <p:tgtEl>
                                          <p:spTgt spid="146"/>
                                        </p:tgtEl>
                                        <p:attrNameLst>
                                          <p:attrName>style.visibility</p:attrName>
                                        </p:attrNameLst>
                                      </p:cBhvr>
                                      <p:to>
                                        <p:strVal val="visible"/>
                                      </p:to>
                                    </p:set>
                                    <p:anim calcmode="lin" valueType="num">
                                      <p:cBhvr>
                                        <p:cTn id="51" dur="500" fill="hold"/>
                                        <p:tgtEl>
                                          <p:spTgt spid="146"/>
                                        </p:tgtEl>
                                        <p:attrNameLst>
                                          <p:attrName>ppt_w</p:attrName>
                                        </p:attrNameLst>
                                      </p:cBhvr>
                                      <p:tavLst>
                                        <p:tav tm="0">
                                          <p:val>
                                            <p:fltVal val="0"/>
                                          </p:val>
                                        </p:tav>
                                        <p:tav tm="100000">
                                          <p:val>
                                            <p:strVal val="#ppt_w"/>
                                          </p:val>
                                        </p:tav>
                                      </p:tavLst>
                                    </p:anim>
                                    <p:anim calcmode="lin" valueType="num">
                                      <p:cBhvr>
                                        <p:cTn id="52" dur="500" fill="hold"/>
                                        <p:tgtEl>
                                          <p:spTgt spid="146"/>
                                        </p:tgtEl>
                                        <p:attrNameLst>
                                          <p:attrName>ppt_h</p:attrName>
                                        </p:attrNameLst>
                                      </p:cBhvr>
                                      <p:tavLst>
                                        <p:tav tm="0">
                                          <p:val>
                                            <p:fltVal val="0"/>
                                          </p:val>
                                        </p:tav>
                                        <p:tav tm="100000">
                                          <p:val>
                                            <p:strVal val="#ppt_h"/>
                                          </p:val>
                                        </p:tav>
                                      </p:tavLst>
                                    </p:anim>
                                    <p:animEffect transition="in" filter="fade">
                                      <p:cBhvr>
                                        <p:cTn id="53" dur="500"/>
                                        <p:tgtEl>
                                          <p:spTgt spid="146"/>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up)">
                                      <p:cBhvr>
                                        <p:cTn id="57" dur="500"/>
                                        <p:tgtEl>
                                          <p:spTgt spid="141"/>
                                        </p:tgtEl>
                                      </p:cBhvr>
                                    </p:animEffect>
                                  </p:childTnLst>
                                </p:cTn>
                              </p:par>
                              <p:par>
                                <p:cTn id="58" presetID="53" presetClass="entr" presetSubtype="16" fill="hold" nodeType="withEffect">
                                  <p:stCondLst>
                                    <p:cond delay="0"/>
                                  </p:stCondLst>
                                  <p:childTnLst>
                                    <p:set>
                                      <p:cBhvr>
                                        <p:cTn id="59" dur="1" fill="hold">
                                          <p:stCondLst>
                                            <p:cond delay="0"/>
                                          </p:stCondLst>
                                        </p:cTn>
                                        <p:tgtEl>
                                          <p:spTgt spid="143"/>
                                        </p:tgtEl>
                                        <p:attrNameLst>
                                          <p:attrName>style.visibility</p:attrName>
                                        </p:attrNameLst>
                                      </p:cBhvr>
                                      <p:to>
                                        <p:strVal val="visible"/>
                                      </p:to>
                                    </p:set>
                                    <p:anim calcmode="lin" valueType="num">
                                      <p:cBhvr>
                                        <p:cTn id="60" dur="500" fill="hold"/>
                                        <p:tgtEl>
                                          <p:spTgt spid="143"/>
                                        </p:tgtEl>
                                        <p:attrNameLst>
                                          <p:attrName>ppt_w</p:attrName>
                                        </p:attrNameLst>
                                      </p:cBhvr>
                                      <p:tavLst>
                                        <p:tav tm="0">
                                          <p:val>
                                            <p:fltVal val="0"/>
                                          </p:val>
                                        </p:tav>
                                        <p:tav tm="100000">
                                          <p:val>
                                            <p:strVal val="#ppt_w"/>
                                          </p:val>
                                        </p:tav>
                                      </p:tavLst>
                                    </p:anim>
                                    <p:anim calcmode="lin" valueType="num">
                                      <p:cBhvr>
                                        <p:cTn id="61" dur="500" fill="hold"/>
                                        <p:tgtEl>
                                          <p:spTgt spid="143"/>
                                        </p:tgtEl>
                                        <p:attrNameLst>
                                          <p:attrName>ppt_h</p:attrName>
                                        </p:attrNameLst>
                                      </p:cBhvr>
                                      <p:tavLst>
                                        <p:tav tm="0">
                                          <p:val>
                                            <p:fltVal val="0"/>
                                          </p:val>
                                        </p:tav>
                                        <p:tav tm="100000">
                                          <p:val>
                                            <p:strVal val="#ppt_h"/>
                                          </p:val>
                                        </p:tav>
                                      </p:tavLst>
                                    </p:anim>
                                    <p:animEffect transition="in" filter="fade">
                                      <p:cBhvr>
                                        <p:cTn id="62" dur="500"/>
                                        <p:tgtEl>
                                          <p:spTgt spid="143"/>
                                        </p:tgtEl>
                                      </p:cBhvr>
                                    </p:animEffect>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142"/>
                                        </p:tgtEl>
                                        <p:attrNameLst>
                                          <p:attrName>style.visibility</p:attrName>
                                        </p:attrNameLst>
                                      </p:cBhvr>
                                      <p:to>
                                        <p:strVal val="visible"/>
                                      </p:to>
                                    </p:set>
                                    <p:animEffect transition="in" filter="wipe(down)">
                                      <p:cBhvr>
                                        <p:cTn id="66" dur="500"/>
                                        <p:tgtEl>
                                          <p:spTgt spid="142"/>
                                        </p:tgtEl>
                                      </p:cBhvr>
                                    </p:animEffect>
                                  </p:childTnLst>
                                </p:cTn>
                              </p:par>
                            </p:childTnLst>
                          </p:cTn>
                        </p:par>
                        <p:par>
                          <p:cTn id="67" fill="hold">
                            <p:stCondLst>
                              <p:cond delay="3500"/>
                            </p:stCondLst>
                            <p:childTnLst>
                              <p:par>
                                <p:cTn id="68" presetID="22" presetClass="entr" presetSubtype="4"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nodeType="withEffect">
                                  <p:stCondLst>
                                    <p:cond delay="0"/>
                                  </p:stCondLst>
                                  <p:childTnLst>
                                    <p:set>
                                      <p:cBhvr>
                                        <p:cTn id="72" dur="1" fill="hold">
                                          <p:stCondLst>
                                            <p:cond delay="0"/>
                                          </p:stCondLst>
                                        </p:cTn>
                                        <p:tgtEl>
                                          <p:spTgt spid="149"/>
                                        </p:tgtEl>
                                        <p:attrNameLst>
                                          <p:attrName>style.visibility</p:attrName>
                                        </p:attrNameLst>
                                      </p:cBhvr>
                                      <p:to>
                                        <p:strVal val="visible"/>
                                      </p:to>
                                    </p:set>
                                    <p:anim calcmode="lin" valueType="num">
                                      <p:cBhvr>
                                        <p:cTn id="73" dur="500" fill="hold"/>
                                        <p:tgtEl>
                                          <p:spTgt spid="149"/>
                                        </p:tgtEl>
                                        <p:attrNameLst>
                                          <p:attrName>ppt_w</p:attrName>
                                        </p:attrNameLst>
                                      </p:cBhvr>
                                      <p:tavLst>
                                        <p:tav tm="0">
                                          <p:val>
                                            <p:fltVal val="0"/>
                                          </p:val>
                                        </p:tav>
                                        <p:tav tm="100000">
                                          <p:val>
                                            <p:strVal val="#ppt_w"/>
                                          </p:val>
                                        </p:tav>
                                      </p:tavLst>
                                    </p:anim>
                                    <p:anim calcmode="lin" valueType="num">
                                      <p:cBhvr>
                                        <p:cTn id="74" dur="500" fill="hold"/>
                                        <p:tgtEl>
                                          <p:spTgt spid="149"/>
                                        </p:tgtEl>
                                        <p:attrNameLst>
                                          <p:attrName>ppt_h</p:attrName>
                                        </p:attrNameLst>
                                      </p:cBhvr>
                                      <p:tavLst>
                                        <p:tav tm="0">
                                          <p:val>
                                            <p:fltVal val="0"/>
                                          </p:val>
                                        </p:tav>
                                        <p:tav tm="100000">
                                          <p:val>
                                            <p:strVal val="#ppt_h"/>
                                          </p:val>
                                        </p:tav>
                                      </p:tavLst>
                                    </p:anim>
                                    <p:animEffect transition="in" filter="fade">
                                      <p:cBhvr>
                                        <p:cTn id="75" dur="500"/>
                                        <p:tgtEl>
                                          <p:spTgt spid="149"/>
                                        </p:tgtEl>
                                      </p:cBhvr>
                                    </p:animEffect>
                                  </p:childTnLst>
                                </p:cTn>
                              </p:par>
                            </p:childTnLst>
                          </p:cTn>
                        </p:par>
                        <p:par>
                          <p:cTn id="76" fill="hold">
                            <p:stCondLst>
                              <p:cond delay="4000"/>
                            </p:stCondLst>
                            <p:childTnLst>
                              <p:par>
                                <p:cTn id="77" presetID="22" presetClass="entr" presetSubtype="4"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00"/>
                                        <p:tgtEl>
                                          <p:spTgt spid="11"/>
                                        </p:tgtEl>
                                      </p:cBhvr>
                                    </p:animEffect>
                                  </p:childTnLst>
                                </p:cTn>
                              </p:par>
                              <p:par>
                                <p:cTn id="80" presetID="53" presetClass="entr" presetSubtype="16" fill="hold" nodeType="withEffect">
                                  <p:stCondLst>
                                    <p:cond delay="500"/>
                                  </p:stCondLst>
                                  <p:childTnLst>
                                    <p:set>
                                      <p:cBhvr>
                                        <p:cTn id="81" dur="1" fill="hold">
                                          <p:stCondLst>
                                            <p:cond delay="0"/>
                                          </p:stCondLst>
                                        </p:cTn>
                                        <p:tgtEl>
                                          <p:spTgt spid="152"/>
                                        </p:tgtEl>
                                        <p:attrNameLst>
                                          <p:attrName>style.visibility</p:attrName>
                                        </p:attrNameLst>
                                      </p:cBhvr>
                                      <p:to>
                                        <p:strVal val="visible"/>
                                      </p:to>
                                    </p:set>
                                    <p:anim calcmode="lin" valueType="num">
                                      <p:cBhvr>
                                        <p:cTn id="82" dur="500" fill="hold"/>
                                        <p:tgtEl>
                                          <p:spTgt spid="152"/>
                                        </p:tgtEl>
                                        <p:attrNameLst>
                                          <p:attrName>ppt_w</p:attrName>
                                        </p:attrNameLst>
                                      </p:cBhvr>
                                      <p:tavLst>
                                        <p:tav tm="0">
                                          <p:val>
                                            <p:fltVal val="0"/>
                                          </p:val>
                                        </p:tav>
                                        <p:tav tm="100000">
                                          <p:val>
                                            <p:strVal val="#ppt_w"/>
                                          </p:val>
                                        </p:tav>
                                      </p:tavLst>
                                    </p:anim>
                                    <p:anim calcmode="lin" valueType="num">
                                      <p:cBhvr>
                                        <p:cTn id="83" dur="500" fill="hold"/>
                                        <p:tgtEl>
                                          <p:spTgt spid="152"/>
                                        </p:tgtEl>
                                        <p:attrNameLst>
                                          <p:attrName>ppt_h</p:attrName>
                                        </p:attrNameLst>
                                      </p:cBhvr>
                                      <p:tavLst>
                                        <p:tav tm="0">
                                          <p:val>
                                            <p:fltVal val="0"/>
                                          </p:val>
                                        </p:tav>
                                        <p:tav tm="100000">
                                          <p:val>
                                            <p:strVal val="#ppt_h"/>
                                          </p:val>
                                        </p:tav>
                                      </p:tavLst>
                                    </p:anim>
                                    <p:animEffect transition="in" filter="fade">
                                      <p:cBhvr>
                                        <p:cTn id="84" dur="500"/>
                                        <p:tgtEl>
                                          <p:spTgt spid="152"/>
                                        </p:tgtEl>
                                      </p:cBhvr>
                                    </p:animEffect>
                                  </p:childTnLst>
                                </p:cTn>
                              </p:par>
                              <p:par>
                                <p:cTn id="85" presetID="53" presetClass="entr" presetSubtype="16" fill="hold" nodeType="withEffect">
                                  <p:stCondLst>
                                    <p:cond delay="500"/>
                                  </p:stCondLst>
                                  <p:childTnLst>
                                    <p:set>
                                      <p:cBhvr>
                                        <p:cTn id="86" dur="1" fill="hold">
                                          <p:stCondLst>
                                            <p:cond delay="0"/>
                                          </p:stCondLst>
                                        </p:cTn>
                                        <p:tgtEl>
                                          <p:spTgt spid="157"/>
                                        </p:tgtEl>
                                        <p:attrNameLst>
                                          <p:attrName>style.visibility</p:attrName>
                                        </p:attrNameLst>
                                      </p:cBhvr>
                                      <p:to>
                                        <p:strVal val="visible"/>
                                      </p:to>
                                    </p:set>
                                    <p:anim calcmode="lin" valueType="num">
                                      <p:cBhvr>
                                        <p:cTn id="87" dur="500" fill="hold"/>
                                        <p:tgtEl>
                                          <p:spTgt spid="157"/>
                                        </p:tgtEl>
                                        <p:attrNameLst>
                                          <p:attrName>ppt_w</p:attrName>
                                        </p:attrNameLst>
                                      </p:cBhvr>
                                      <p:tavLst>
                                        <p:tav tm="0">
                                          <p:val>
                                            <p:fltVal val="0"/>
                                          </p:val>
                                        </p:tav>
                                        <p:tav tm="100000">
                                          <p:val>
                                            <p:strVal val="#ppt_w"/>
                                          </p:val>
                                        </p:tav>
                                      </p:tavLst>
                                    </p:anim>
                                    <p:anim calcmode="lin" valueType="num">
                                      <p:cBhvr>
                                        <p:cTn id="88" dur="500" fill="hold"/>
                                        <p:tgtEl>
                                          <p:spTgt spid="157"/>
                                        </p:tgtEl>
                                        <p:attrNameLst>
                                          <p:attrName>ppt_h</p:attrName>
                                        </p:attrNameLst>
                                      </p:cBhvr>
                                      <p:tavLst>
                                        <p:tav tm="0">
                                          <p:val>
                                            <p:fltVal val="0"/>
                                          </p:val>
                                        </p:tav>
                                        <p:tav tm="100000">
                                          <p:val>
                                            <p:strVal val="#ppt_h"/>
                                          </p:val>
                                        </p:tav>
                                      </p:tavLst>
                                    </p:anim>
                                    <p:animEffect transition="in" filter="fade">
                                      <p:cBhvr>
                                        <p:cTn id="89" dur="500"/>
                                        <p:tgtEl>
                                          <p:spTgt spid="157"/>
                                        </p:tgtEl>
                                      </p:cBhvr>
                                    </p:animEffect>
                                  </p:childTnLst>
                                </p:cTn>
                              </p:par>
                            </p:childTnLst>
                          </p:cTn>
                        </p:par>
                        <p:par>
                          <p:cTn id="90" fill="hold">
                            <p:stCondLst>
                              <p:cond delay="4500"/>
                            </p:stCondLst>
                            <p:childTnLst>
                              <p:par>
                                <p:cTn id="91" presetID="22" presetClass="entr" presetSubtype="4" fill="hold" nodeType="afterEffect">
                                  <p:stCondLst>
                                    <p:cond delay="0"/>
                                  </p:stCondLst>
                                  <p:childTnLst>
                                    <p:set>
                                      <p:cBhvr>
                                        <p:cTn id="92" dur="1" fill="hold">
                                          <p:stCondLst>
                                            <p:cond delay="0"/>
                                          </p:stCondLst>
                                        </p:cTn>
                                        <p:tgtEl>
                                          <p:spTgt spid="153"/>
                                        </p:tgtEl>
                                        <p:attrNameLst>
                                          <p:attrName>style.visibility</p:attrName>
                                        </p:attrNameLst>
                                      </p:cBhvr>
                                      <p:to>
                                        <p:strVal val="visible"/>
                                      </p:to>
                                    </p:set>
                                    <p:animEffect transition="in" filter="wipe(down)">
                                      <p:cBhvr>
                                        <p:cTn id="93" dur="500"/>
                                        <p:tgtEl>
                                          <p:spTgt spid="153"/>
                                        </p:tgtEl>
                                      </p:cBhvr>
                                    </p:animEffect>
                                  </p:childTnLst>
                                </p:cTn>
                              </p:par>
                              <p:par>
                                <p:cTn id="94" presetID="53" presetClass="entr" presetSubtype="16" fill="hold" nodeType="withEffect">
                                  <p:stCondLst>
                                    <p:cond delay="0"/>
                                  </p:stCondLst>
                                  <p:childTnLst>
                                    <p:set>
                                      <p:cBhvr>
                                        <p:cTn id="95" dur="1" fill="hold">
                                          <p:stCondLst>
                                            <p:cond delay="0"/>
                                          </p:stCondLst>
                                        </p:cTn>
                                        <p:tgtEl>
                                          <p:spTgt spid="154"/>
                                        </p:tgtEl>
                                        <p:attrNameLst>
                                          <p:attrName>style.visibility</p:attrName>
                                        </p:attrNameLst>
                                      </p:cBhvr>
                                      <p:to>
                                        <p:strVal val="visible"/>
                                      </p:to>
                                    </p:set>
                                    <p:anim calcmode="lin" valueType="num">
                                      <p:cBhvr>
                                        <p:cTn id="96" dur="500" fill="hold"/>
                                        <p:tgtEl>
                                          <p:spTgt spid="154"/>
                                        </p:tgtEl>
                                        <p:attrNameLst>
                                          <p:attrName>ppt_w</p:attrName>
                                        </p:attrNameLst>
                                      </p:cBhvr>
                                      <p:tavLst>
                                        <p:tav tm="0">
                                          <p:val>
                                            <p:fltVal val="0"/>
                                          </p:val>
                                        </p:tav>
                                        <p:tav tm="100000">
                                          <p:val>
                                            <p:strVal val="#ppt_w"/>
                                          </p:val>
                                        </p:tav>
                                      </p:tavLst>
                                    </p:anim>
                                    <p:anim calcmode="lin" valueType="num">
                                      <p:cBhvr>
                                        <p:cTn id="97" dur="500" fill="hold"/>
                                        <p:tgtEl>
                                          <p:spTgt spid="154"/>
                                        </p:tgtEl>
                                        <p:attrNameLst>
                                          <p:attrName>ppt_h</p:attrName>
                                        </p:attrNameLst>
                                      </p:cBhvr>
                                      <p:tavLst>
                                        <p:tav tm="0">
                                          <p:val>
                                            <p:fltVal val="0"/>
                                          </p:val>
                                        </p:tav>
                                        <p:tav tm="100000">
                                          <p:val>
                                            <p:strVal val="#ppt_h"/>
                                          </p:val>
                                        </p:tav>
                                      </p:tavLst>
                                    </p:anim>
                                    <p:animEffect transition="in" filter="fade">
                                      <p:cBhvr>
                                        <p:cTn id="98" dur="500"/>
                                        <p:tgtEl>
                                          <p:spTgt spid="154"/>
                                        </p:tgtEl>
                                      </p:cBhvr>
                                    </p:animEffect>
                                  </p:childTnLst>
                                </p:cTn>
                              </p:par>
                            </p:childTnLst>
                          </p:cTn>
                        </p:par>
                        <p:par>
                          <p:cTn id="99" fill="hold">
                            <p:stCondLst>
                              <p:cond delay="5000"/>
                            </p:stCondLst>
                            <p:childTnLst>
                              <p:par>
                                <p:cTn id="100" presetID="22" presetClass="entr" presetSubtype="1"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up)">
                                      <p:cBhvr>
                                        <p:cTn id="102" dur="500"/>
                                        <p:tgtEl>
                                          <p:spTgt spid="17"/>
                                        </p:tgtEl>
                                      </p:cBhvr>
                                    </p:animEffect>
                                  </p:childTnLst>
                                </p:cTn>
                              </p:par>
                              <p:par>
                                <p:cTn id="103" presetID="53" presetClass="entr" presetSubtype="16" fill="hold" nodeType="withEffect">
                                  <p:stCondLst>
                                    <p:cond delay="500"/>
                                  </p:stCondLst>
                                  <p:childTnLst>
                                    <p:set>
                                      <p:cBhvr>
                                        <p:cTn id="104" dur="1" fill="hold">
                                          <p:stCondLst>
                                            <p:cond delay="0"/>
                                          </p:stCondLst>
                                        </p:cTn>
                                        <p:tgtEl>
                                          <p:spTgt spid="160"/>
                                        </p:tgtEl>
                                        <p:attrNameLst>
                                          <p:attrName>style.visibility</p:attrName>
                                        </p:attrNameLst>
                                      </p:cBhvr>
                                      <p:to>
                                        <p:strVal val="visible"/>
                                      </p:to>
                                    </p:set>
                                    <p:anim calcmode="lin" valueType="num">
                                      <p:cBhvr>
                                        <p:cTn id="105" dur="500" fill="hold"/>
                                        <p:tgtEl>
                                          <p:spTgt spid="160"/>
                                        </p:tgtEl>
                                        <p:attrNameLst>
                                          <p:attrName>ppt_w</p:attrName>
                                        </p:attrNameLst>
                                      </p:cBhvr>
                                      <p:tavLst>
                                        <p:tav tm="0">
                                          <p:val>
                                            <p:fltVal val="0"/>
                                          </p:val>
                                        </p:tav>
                                        <p:tav tm="100000">
                                          <p:val>
                                            <p:strVal val="#ppt_w"/>
                                          </p:val>
                                        </p:tav>
                                      </p:tavLst>
                                    </p:anim>
                                    <p:anim calcmode="lin" valueType="num">
                                      <p:cBhvr>
                                        <p:cTn id="106" dur="500" fill="hold"/>
                                        <p:tgtEl>
                                          <p:spTgt spid="160"/>
                                        </p:tgtEl>
                                        <p:attrNameLst>
                                          <p:attrName>ppt_h</p:attrName>
                                        </p:attrNameLst>
                                      </p:cBhvr>
                                      <p:tavLst>
                                        <p:tav tm="0">
                                          <p:val>
                                            <p:fltVal val="0"/>
                                          </p:val>
                                        </p:tav>
                                        <p:tav tm="100000">
                                          <p:val>
                                            <p:strVal val="#ppt_h"/>
                                          </p:val>
                                        </p:tav>
                                      </p:tavLst>
                                    </p:anim>
                                    <p:animEffect transition="in" filter="fade">
                                      <p:cBhvr>
                                        <p:cTn id="107" dur="500"/>
                                        <p:tgtEl>
                                          <p:spTgt spid="160"/>
                                        </p:tgtEl>
                                      </p:cBhvr>
                                    </p:animEffect>
                                  </p:childTnLst>
                                </p:cTn>
                              </p:par>
                              <p:par>
                                <p:cTn id="108" presetID="53" presetClass="entr" presetSubtype="16" fill="hold" nodeType="withEffect">
                                  <p:stCondLst>
                                    <p:cond delay="500"/>
                                  </p:stCondLst>
                                  <p:childTnLst>
                                    <p:set>
                                      <p:cBhvr>
                                        <p:cTn id="109" dur="1" fill="hold">
                                          <p:stCondLst>
                                            <p:cond delay="0"/>
                                          </p:stCondLst>
                                        </p:cTn>
                                        <p:tgtEl>
                                          <p:spTgt spid="169"/>
                                        </p:tgtEl>
                                        <p:attrNameLst>
                                          <p:attrName>style.visibility</p:attrName>
                                        </p:attrNameLst>
                                      </p:cBhvr>
                                      <p:to>
                                        <p:strVal val="visible"/>
                                      </p:to>
                                    </p:set>
                                    <p:anim calcmode="lin" valueType="num">
                                      <p:cBhvr>
                                        <p:cTn id="110" dur="500" fill="hold"/>
                                        <p:tgtEl>
                                          <p:spTgt spid="169"/>
                                        </p:tgtEl>
                                        <p:attrNameLst>
                                          <p:attrName>ppt_w</p:attrName>
                                        </p:attrNameLst>
                                      </p:cBhvr>
                                      <p:tavLst>
                                        <p:tav tm="0">
                                          <p:val>
                                            <p:fltVal val="0"/>
                                          </p:val>
                                        </p:tav>
                                        <p:tav tm="100000">
                                          <p:val>
                                            <p:strVal val="#ppt_w"/>
                                          </p:val>
                                        </p:tav>
                                      </p:tavLst>
                                    </p:anim>
                                    <p:anim calcmode="lin" valueType="num">
                                      <p:cBhvr>
                                        <p:cTn id="111" dur="500" fill="hold"/>
                                        <p:tgtEl>
                                          <p:spTgt spid="169"/>
                                        </p:tgtEl>
                                        <p:attrNameLst>
                                          <p:attrName>ppt_h</p:attrName>
                                        </p:attrNameLst>
                                      </p:cBhvr>
                                      <p:tavLst>
                                        <p:tav tm="0">
                                          <p:val>
                                            <p:fltVal val="0"/>
                                          </p:val>
                                        </p:tav>
                                        <p:tav tm="100000">
                                          <p:val>
                                            <p:strVal val="#ppt_h"/>
                                          </p:val>
                                        </p:tav>
                                      </p:tavLst>
                                    </p:anim>
                                    <p:animEffect transition="in" filter="fade">
                                      <p:cBhvr>
                                        <p:cTn id="112" dur="500"/>
                                        <p:tgtEl>
                                          <p:spTgt spid="169"/>
                                        </p:tgtEl>
                                      </p:cBhvr>
                                    </p:animEffect>
                                  </p:childTnLst>
                                </p:cTn>
                              </p:par>
                            </p:childTnLst>
                          </p:cTn>
                        </p:par>
                        <p:par>
                          <p:cTn id="113" fill="hold">
                            <p:stCondLst>
                              <p:cond delay="5500"/>
                            </p:stCondLst>
                            <p:childTnLst>
                              <p:par>
                                <p:cTn id="114" presetID="22" presetClass="entr" presetSubtype="1" fill="hold" nodeType="afterEffect">
                                  <p:stCondLst>
                                    <p:cond delay="0"/>
                                  </p:stCondLst>
                                  <p:childTnLst>
                                    <p:set>
                                      <p:cBhvr>
                                        <p:cTn id="115" dur="1" fill="hold">
                                          <p:stCondLst>
                                            <p:cond delay="0"/>
                                          </p:stCondLst>
                                        </p:cTn>
                                        <p:tgtEl>
                                          <p:spTgt spid="161"/>
                                        </p:tgtEl>
                                        <p:attrNameLst>
                                          <p:attrName>style.visibility</p:attrName>
                                        </p:attrNameLst>
                                      </p:cBhvr>
                                      <p:to>
                                        <p:strVal val="visible"/>
                                      </p:to>
                                    </p:set>
                                    <p:animEffect transition="in" filter="wipe(up)">
                                      <p:cBhvr>
                                        <p:cTn id="116" dur="500"/>
                                        <p:tgtEl>
                                          <p:spTgt spid="161"/>
                                        </p:tgtEl>
                                      </p:cBhvr>
                                    </p:animEffect>
                                  </p:childTnLst>
                                </p:cTn>
                              </p:par>
                              <p:par>
                                <p:cTn id="117" presetID="53" presetClass="entr" presetSubtype="16" fill="hold" nodeType="withEffect">
                                  <p:stCondLst>
                                    <p:cond delay="0"/>
                                  </p:stCondLst>
                                  <p:childTnLst>
                                    <p:set>
                                      <p:cBhvr>
                                        <p:cTn id="118" dur="1" fill="hold">
                                          <p:stCondLst>
                                            <p:cond delay="0"/>
                                          </p:stCondLst>
                                        </p:cTn>
                                        <p:tgtEl>
                                          <p:spTgt spid="162"/>
                                        </p:tgtEl>
                                        <p:attrNameLst>
                                          <p:attrName>style.visibility</p:attrName>
                                        </p:attrNameLst>
                                      </p:cBhvr>
                                      <p:to>
                                        <p:strVal val="visible"/>
                                      </p:to>
                                    </p:set>
                                    <p:anim calcmode="lin" valueType="num">
                                      <p:cBhvr>
                                        <p:cTn id="119" dur="500" fill="hold"/>
                                        <p:tgtEl>
                                          <p:spTgt spid="162"/>
                                        </p:tgtEl>
                                        <p:attrNameLst>
                                          <p:attrName>ppt_w</p:attrName>
                                        </p:attrNameLst>
                                      </p:cBhvr>
                                      <p:tavLst>
                                        <p:tav tm="0">
                                          <p:val>
                                            <p:fltVal val="0"/>
                                          </p:val>
                                        </p:tav>
                                        <p:tav tm="100000">
                                          <p:val>
                                            <p:strVal val="#ppt_w"/>
                                          </p:val>
                                        </p:tav>
                                      </p:tavLst>
                                    </p:anim>
                                    <p:anim calcmode="lin" valueType="num">
                                      <p:cBhvr>
                                        <p:cTn id="120" dur="500" fill="hold"/>
                                        <p:tgtEl>
                                          <p:spTgt spid="162"/>
                                        </p:tgtEl>
                                        <p:attrNameLst>
                                          <p:attrName>ppt_h</p:attrName>
                                        </p:attrNameLst>
                                      </p:cBhvr>
                                      <p:tavLst>
                                        <p:tav tm="0">
                                          <p:val>
                                            <p:fltVal val="0"/>
                                          </p:val>
                                        </p:tav>
                                        <p:tav tm="100000">
                                          <p:val>
                                            <p:strVal val="#ppt_h"/>
                                          </p:val>
                                        </p:tav>
                                      </p:tavLst>
                                    </p:anim>
                                    <p:animEffect transition="in" filter="fade">
                                      <p:cBhvr>
                                        <p:cTn id="121" dur="500"/>
                                        <p:tgtEl>
                                          <p:spTgt spid="162"/>
                                        </p:tgtEl>
                                      </p:cBhvr>
                                    </p:animEffect>
                                  </p:childTnLst>
                                </p:cTn>
                              </p:par>
                            </p:childTnLst>
                          </p:cTn>
                        </p:par>
                        <p:par>
                          <p:cTn id="122" fill="hold">
                            <p:stCondLst>
                              <p:cond delay="6000"/>
                            </p:stCondLst>
                            <p:childTnLst>
                              <p:par>
                                <p:cTn id="123" presetID="22" presetClass="entr" presetSubtype="4" fill="hold" nodeType="afterEffect">
                                  <p:stCondLst>
                                    <p:cond delay="0"/>
                                  </p:stCondLst>
                                  <p:childTnLst>
                                    <p:set>
                                      <p:cBhvr>
                                        <p:cTn id="124" dur="1" fill="hold">
                                          <p:stCondLst>
                                            <p:cond delay="0"/>
                                          </p:stCondLst>
                                        </p:cTn>
                                        <p:tgtEl>
                                          <p:spTgt spid="165"/>
                                        </p:tgtEl>
                                        <p:attrNameLst>
                                          <p:attrName>style.visibility</p:attrName>
                                        </p:attrNameLst>
                                      </p:cBhvr>
                                      <p:to>
                                        <p:strVal val="visible"/>
                                      </p:to>
                                    </p:set>
                                    <p:animEffect transition="in" filter="wipe(down)">
                                      <p:cBhvr>
                                        <p:cTn id="125" dur="500"/>
                                        <p:tgtEl>
                                          <p:spTgt spid="165"/>
                                        </p:tgtEl>
                                      </p:cBhvr>
                                    </p:animEffect>
                                  </p:childTnLst>
                                </p:cTn>
                              </p:par>
                              <p:par>
                                <p:cTn id="126" presetID="53" presetClass="entr" presetSubtype="16" fill="hold" nodeType="withEffect">
                                  <p:stCondLst>
                                    <p:cond delay="0"/>
                                  </p:stCondLst>
                                  <p:childTnLst>
                                    <p:set>
                                      <p:cBhvr>
                                        <p:cTn id="127" dur="1" fill="hold">
                                          <p:stCondLst>
                                            <p:cond delay="0"/>
                                          </p:stCondLst>
                                        </p:cTn>
                                        <p:tgtEl>
                                          <p:spTgt spid="166"/>
                                        </p:tgtEl>
                                        <p:attrNameLst>
                                          <p:attrName>style.visibility</p:attrName>
                                        </p:attrNameLst>
                                      </p:cBhvr>
                                      <p:to>
                                        <p:strVal val="visible"/>
                                      </p:to>
                                    </p:set>
                                    <p:anim calcmode="lin" valueType="num">
                                      <p:cBhvr>
                                        <p:cTn id="128" dur="500" fill="hold"/>
                                        <p:tgtEl>
                                          <p:spTgt spid="166"/>
                                        </p:tgtEl>
                                        <p:attrNameLst>
                                          <p:attrName>ppt_w</p:attrName>
                                        </p:attrNameLst>
                                      </p:cBhvr>
                                      <p:tavLst>
                                        <p:tav tm="0">
                                          <p:val>
                                            <p:fltVal val="0"/>
                                          </p:val>
                                        </p:tav>
                                        <p:tav tm="100000">
                                          <p:val>
                                            <p:strVal val="#ppt_w"/>
                                          </p:val>
                                        </p:tav>
                                      </p:tavLst>
                                    </p:anim>
                                    <p:anim calcmode="lin" valueType="num">
                                      <p:cBhvr>
                                        <p:cTn id="129" dur="500" fill="hold"/>
                                        <p:tgtEl>
                                          <p:spTgt spid="166"/>
                                        </p:tgtEl>
                                        <p:attrNameLst>
                                          <p:attrName>ppt_h</p:attrName>
                                        </p:attrNameLst>
                                      </p:cBhvr>
                                      <p:tavLst>
                                        <p:tav tm="0">
                                          <p:val>
                                            <p:fltVal val="0"/>
                                          </p:val>
                                        </p:tav>
                                        <p:tav tm="100000">
                                          <p:val>
                                            <p:strVal val="#ppt_h"/>
                                          </p:val>
                                        </p:tav>
                                      </p:tavLst>
                                    </p:anim>
                                    <p:animEffect transition="in" filter="fade">
                                      <p:cBhvr>
                                        <p:cTn id="130" dur="500"/>
                                        <p:tgtEl>
                                          <p:spTgt spid="166"/>
                                        </p:tgtEl>
                                      </p:cBhvr>
                                    </p:animEffect>
                                  </p:childTnLst>
                                </p:cTn>
                              </p:par>
                            </p:childTnLst>
                          </p:cTn>
                        </p:par>
                        <p:par>
                          <p:cTn id="131" fill="hold">
                            <p:stCondLst>
                              <p:cond delay="6500"/>
                            </p:stCondLst>
                            <p:childTnLst>
                              <p:par>
                                <p:cTn id="132" presetID="22" presetClass="entr" presetSubtype="8" fill="hold" nodeType="after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wipe(left)">
                                      <p:cBhvr>
                                        <p:cTn id="134"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核心成员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57027" y="2852936"/>
            <a:ext cx="1360493" cy="1360493"/>
            <a:chOff x="1008115" y="2542722"/>
            <a:chExt cx="1360493" cy="1360493"/>
          </a:xfrm>
        </p:grpSpPr>
        <p:grpSp>
          <p:nvGrpSpPr>
            <p:cNvPr id="9" name="组合 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0" name="TextBox 9"/>
            <p:cNvSpPr txBox="1"/>
            <p:nvPr/>
          </p:nvSpPr>
          <p:spPr>
            <a:xfrm>
              <a:off x="1360496" y="2863853"/>
              <a:ext cx="697627" cy="707886"/>
            </a:xfrm>
            <a:prstGeom prst="rect">
              <a:avLst/>
            </a:prstGeom>
            <a:noFill/>
          </p:spPr>
          <p:txBody>
            <a:bodyPr wrap="none" rtlCol="0">
              <a:spAutoFit/>
            </a:bodyPr>
            <a:lstStyle/>
            <a:p>
              <a:r>
                <a:rPr lang="zh-CN" altLang="en-US" sz="2000" b="1" dirty="0">
                  <a:latin typeface="Impact MT Std" pitchFamily="34" charset="0"/>
                  <a:ea typeface="微软雅黑" panose="020B0503020204020204" pitchFamily="34" charset="-122"/>
                </a:rPr>
                <a:t>核心</a:t>
              </a:r>
              <a:endParaRPr lang="en-US" altLang="zh-CN" sz="2000" b="1" dirty="0">
                <a:latin typeface="Impact MT Std" pitchFamily="34" charset="0"/>
                <a:ea typeface="微软雅黑" panose="020B0503020204020204" pitchFamily="34" charset="-122"/>
              </a:endParaRPr>
            </a:p>
            <a:p>
              <a:r>
                <a:rPr lang="zh-CN" altLang="en-US" sz="2000" b="1" dirty="0">
                  <a:latin typeface="Impact MT Std" pitchFamily="34" charset="0"/>
                  <a:ea typeface="微软雅黑" panose="020B0503020204020204" pitchFamily="34" charset="-122"/>
                </a:rPr>
                <a:t>成员</a:t>
              </a:r>
            </a:p>
          </p:txBody>
        </p:sp>
      </p:grpSp>
      <p:cxnSp>
        <p:nvCxnSpPr>
          <p:cNvPr id="3" name="直接连接符 2"/>
          <p:cNvCxnSpPr>
            <a:stCxn id="12" idx="7"/>
          </p:cNvCxnSpPr>
          <p:nvPr/>
        </p:nvCxnSpPr>
        <p:spPr>
          <a:xfrm flipV="1">
            <a:off x="2197283" y="2348880"/>
            <a:ext cx="796301" cy="7242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5"/>
          </p:cNvCxnSpPr>
          <p:nvPr/>
        </p:nvCxnSpPr>
        <p:spPr>
          <a:xfrm>
            <a:off x="2218280" y="4014189"/>
            <a:ext cx="775304" cy="710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993584" y="1772816"/>
            <a:ext cx="1000453" cy="1000453"/>
            <a:chOff x="1008115" y="2542722"/>
            <a:chExt cx="1360493" cy="1360493"/>
          </a:xfrm>
        </p:grpSpPr>
        <p:grpSp>
          <p:nvGrpSpPr>
            <p:cNvPr id="18" name="组合 1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9" name="TextBox 18"/>
            <p:cNvSpPr txBox="1"/>
            <p:nvPr/>
          </p:nvSpPr>
          <p:spPr>
            <a:xfrm>
              <a:off x="1261974" y="3019696"/>
              <a:ext cx="852772" cy="50224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JANK</a:t>
              </a:r>
            </a:p>
          </p:txBody>
        </p:sp>
      </p:grpSp>
      <p:grpSp>
        <p:nvGrpSpPr>
          <p:cNvPr id="22" name="组合 21"/>
          <p:cNvGrpSpPr/>
          <p:nvPr/>
        </p:nvGrpSpPr>
        <p:grpSpPr>
          <a:xfrm>
            <a:off x="2993584" y="4221088"/>
            <a:ext cx="1000453" cy="1000453"/>
            <a:chOff x="1008115" y="2542722"/>
            <a:chExt cx="1360493" cy="1360493"/>
          </a:xfrm>
        </p:grpSpPr>
        <p:grpSp>
          <p:nvGrpSpPr>
            <p:cNvPr id="23" name="组合 2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4" name="TextBox 23"/>
            <p:cNvSpPr txBox="1"/>
            <p:nvPr/>
          </p:nvSpPr>
          <p:spPr>
            <a:xfrm>
              <a:off x="1245623" y="3019696"/>
              <a:ext cx="885470" cy="50224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ROSE</a:t>
              </a:r>
            </a:p>
          </p:txBody>
        </p:sp>
      </p:grpSp>
      <p:cxnSp>
        <p:nvCxnSpPr>
          <p:cNvPr id="27" name="直接连接符 26"/>
          <p:cNvCxnSpPr>
            <a:stCxn id="21" idx="6"/>
          </p:cNvCxnSpPr>
          <p:nvPr/>
        </p:nvCxnSpPr>
        <p:spPr>
          <a:xfrm>
            <a:off x="3972201" y="22730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796949" y="22018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4" name="直接连接符 33"/>
          <p:cNvCxnSpPr/>
          <p:nvPr/>
        </p:nvCxnSpPr>
        <p:spPr>
          <a:xfrm>
            <a:off x="3972201" y="4724378"/>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796949" y="4653136"/>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8" name="直接连接符 37"/>
          <p:cNvCxnSpPr/>
          <p:nvPr/>
        </p:nvCxnSpPr>
        <p:spPr>
          <a:xfrm>
            <a:off x="5009808" y="2276106"/>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5834556" y="220486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2" name="直接连接符 41"/>
          <p:cNvCxnSpPr/>
          <p:nvPr/>
        </p:nvCxnSpPr>
        <p:spPr>
          <a:xfrm>
            <a:off x="5009808" y="47274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5834556" y="46562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6" name="直接连接符 45"/>
          <p:cNvCxnSpPr/>
          <p:nvPr/>
        </p:nvCxnSpPr>
        <p:spPr>
          <a:xfrm>
            <a:off x="6017920" y="2276106"/>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842668" y="220486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50" name="直接连接符 49"/>
          <p:cNvCxnSpPr/>
          <p:nvPr/>
        </p:nvCxnSpPr>
        <p:spPr>
          <a:xfrm>
            <a:off x="6017920" y="472744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842668" y="4656200"/>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54" name="直接连接符 53"/>
          <p:cNvCxnSpPr/>
          <p:nvPr/>
        </p:nvCxnSpPr>
        <p:spPr>
          <a:xfrm>
            <a:off x="7026032" y="2276872"/>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026032" y="4728208"/>
            <a:ext cx="8704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4073705" y="2526672"/>
            <a:ext cx="1338810"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职位职能：</a:t>
            </a:r>
            <a:endParaRPr lang="en-US" altLang="zh-CN" b="1" dirty="0">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4073704" y="2891618"/>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sp>
        <p:nvSpPr>
          <p:cNvPr id="59" name="矩形 58"/>
          <p:cNvSpPr/>
          <p:nvPr/>
        </p:nvSpPr>
        <p:spPr>
          <a:xfrm>
            <a:off x="4073705" y="4974944"/>
            <a:ext cx="1338810" cy="369324"/>
          </a:xfrm>
          <a:prstGeom prst="rect">
            <a:avLst/>
          </a:prstGeom>
        </p:spPr>
        <p:txBody>
          <a:bodyPr wrap="none" lIns="91431" tIns="45716" rIns="91431" bIns="45716">
            <a:spAutoFit/>
          </a:bodyPr>
          <a:lstStyle/>
          <a:p>
            <a:r>
              <a:rPr lang="zh-CN" altLang="en-US" b="1" dirty="0">
                <a:latin typeface="微软雅黑" panose="020B0503020204020204" pitchFamily="34" charset="-122"/>
                <a:ea typeface="微软雅黑" panose="020B0503020204020204" pitchFamily="34" charset="-122"/>
              </a:rPr>
              <a:t>职位职能：</a:t>
            </a:r>
            <a:endParaRPr lang="en-US" altLang="zh-CN" b="1" dirty="0">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4073704" y="5339890"/>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ym typeface="微软雅黑" panose="020B0503020204020204" pitchFamily="34" charset="-122"/>
              </a:rPr>
              <a:t>在此录入上述图表的综合描述说明，在此录入上述图表的综合描述说明。</a:t>
            </a:r>
          </a:p>
        </p:txBody>
      </p:sp>
      <p:cxnSp>
        <p:nvCxnSpPr>
          <p:cNvPr id="61" name="直接连接符 60"/>
          <p:cNvCxnSpPr/>
          <p:nvPr/>
        </p:nvCxnSpPr>
        <p:spPr>
          <a:xfrm>
            <a:off x="9765501" y="2308230"/>
            <a:ext cx="1224136" cy="333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0845621" y="2353525"/>
            <a:ext cx="432048" cy="432048"/>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5" name="直接连接符 64"/>
          <p:cNvCxnSpPr>
            <a:stCxn id="64" idx="7"/>
          </p:cNvCxnSpPr>
          <p:nvPr/>
        </p:nvCxnSpPr>
        <p:spPr>
          <a:xfrm flipV="1">
            <a:off x="11207730" y="1633446"/>
            <a:ext cx="429979" cy="7900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1565701" y="1484784"/>
            <a:ext cx="212859" cy="212859"/>
            <a:chOff x="304800" y="673100"/>
            <a:chExt cx="4000500" cy="4000500"/>
          </a:xfrm>
          <a:solidFill>
            <a:schemeClr val="tx1"/>
          </a:solidFill>
          <a:effectLst>
            <a:outerShdw blurRad="317500" dist="1905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7182053" y="1908866"/>
            <a:ext cx="3228132" cy="3228132"/>
          </a:xfrm>
          <a:prstGeom prst="ellipse">
            <a:avLst/>
          </a:prstGeom>
          <a:blipFill>
            <a:blip r:embed="rId3">
              <a:extLst>
                <a:ext uri="{BEBA8EAE-BF5A-486C-A8C5-ECC9F3942E4B}">
                  <a14:imgProps xmlns:a14="http://schemas.microsoft.com/office/drawing/2010/main">
                    <a14:imgLayer r:embed="rId4">
                      <a14:imgEffect>
                        <a14:brightnessContrast bright="12000"/>
                      </a14:imgEffect>
                      <a14:imgEffect>
                        <a14:sharpenSoften amount="-100000"/>
                      </a14:imgEffect>
                    </a14:imgLayer>
                  </a14:imgProps>
                </a:ext>
              </a:extLst>
            </a:blip>
            <a:srcRect/>
            <a:stretch>
              <a:fillRect l="-17614" t="3346" r="-24306" b="-3346"/>
            </a:stretch>
          </a:blipFill>
          <a:ln w="76200">
            <a:solidFill>
              <a:schemeClr val="bg1"/>
            </a:solidFill>
          </a:ln>
          <a:effectLst>
            <a:outerShdw blurRad="355600" dist="127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53" presetClass="entr" presetSubtype="16" fill="hold" nodeType="withEffect">
                                  <p:stCondLst>
                                    <p:cond delay="125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1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22" presetClass="entr" presetSubtype="8" fill="hold" nodeType="withEffect">
                                  <p:stCondLst>
                                    <p:cond delay="175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53" presetClass="entr" presetSubtype="16" fill="hold" nodeType="withEffect">
                                  <p:stCondLst>
                                    <p:cond delay="175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22" presetClass="entr" presetSubtype="8" fill="hold" nodeType="withEffect">
                                  <p:stCondLst>
                                    <p:cond delay="175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par>
                                <p:cTn id="46" presetID="53" presetClass="entr" presetSubtype="16" fill="hold" nodeType="withEffect">
                                  <p:stCondLst>
                                    <p:cond delay="175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22" presetClass="entr" presetSubtype="8" fill="hold" nodeType="withEffect">
                                  <p:stCondLst>
                                    <p:cond delay="225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225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22" presetClass="entr" presetSubtype="8" fill="hold" nodeType="withEffect">
                                  <p:stCondLst>
                                    <p:cond delay="225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53" presetClass="entr" presetSubtype="16" fill="hold" nodeType="withEffect">
                                  <p:stCondLst>
                                    <p:cond delay="225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par>
                                <p:cTn id="67" presetID="22" presetClass="entr" presetSubtype="8" fill="hold" nodeType="withEffect">
                                  <p:stCondLst>
                                    <p:cond delay="275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par>
                                <p:cTn id="70" presetID="53" presetClass="entr" presetSubtype="16" fill="hold" nodeType="withEffect">
                                  <p:stCondLst>
                                    <p:cond delay="275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Effect transition="in" filter="fade">
                                      <p:cBhvr>
                                        <p:cTn id="74" dur="500"/>
                                        <p:tgtEl>
                                          <p:spTgt spid="47"/>
                                        </p:tgtEl>
                                      </p:cBhvr>
                                    </p:animEffect>
                                  </p:childTnLst>
                                </p:cTn>
                              </p:par>
                              <p:par>
                                <p:cTn id="75" presetID="22" presetClass="entr" presetSubtype="8" fill="hold" nodeType="withEffect">
                                  <p:stCondLst>
                                    <p:cond delay="275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par>
                                <p:cTn id="78" presetID="53" presetClass="entr" presetSubtype="16" fill="hold" nodeType="withEffect">
                                  <p:stCondLst>
                                    <p:cond delay="275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22" presetClass="entr" presetSubtype="8" fill="hold" nodeType="withEffect">
                                  <p:stCondLst>
                                    <p:cond delay="325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par>
                                <p:cTn id="86" presetID="22" presetClass="entr" presetSubtype="8" fill="hold" nodeType="withEffect">
                                  <p:stCondLst>
                                    <p:cond delay="325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500"/>
                                        <p:tgtEl>
                                          <p:spTgt spid="55"/>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left)">
                                      <p:cBhvr>
                                        <p:cTn id="97" dur="400"/>
                                        <p:tgtEl>
                                          <p:spTgt spid="57"/>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400"/>
                                        <p:tgtEl>
                                          <p:spTgt spid="58"/>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400"/>
                                        <p:tgtEl>
                                          <p:spTgt spid="59"/>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left)">
                                      <p:cBhvr>
                                        <p:cTn id="109" dur="400"/>
                                        <p:tgtEl>
                                          <p:spTgt spid="60"/>
                                        </p:tgtEl>
                                      </p:cBhvr>
                                    </p:animEffect>
                                  </p:childTnLst>
                                </p:cTn>
                              </p:par>
                            </p:childTnLst>
                          </p:cTn>
                        </p:par>
                        <p:par>
                          <p:cTn id="110" fill="hold">
                            <p:stCondLst>
                              <p:cond delay="3000"/>
                            </p:stCondLst>
                            <p:childTnLst>
                              <p:par>
                                <p:cTn id="111" presetID="22" presetClass="entr" presetSubtype="1" fill="hold"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up)">
                                      <p:cBhvr>
                                        <p:cTn id="113" dur="500"/>
                                        <p:tgtEl>
                                          <p:spTgt spid="61"/>
                                        </p:tgtEl>
                                      </p:cBhvr>
                                    </p:animEffect>
                                  </p:childTnLst>
                                </p:cTn>
                              </p:par>
                              <p:par>
                                <p:cTn id="114" presetID="53" presetClass="entr" presetSubtype="16"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Effect transition="in" filter="fade">
                                      <p:cBhvr>
                                        <p:cTn id="118" dur="500"/>
                                        <p:tgtEl>
                                          <p:spTgt spid="62"/>
                                        </p:tgtEl>
                                      </p:cBhvr>
                                    </p:animEffect>
                                  </p:childTnLst>
                                </p:cTn>
                              </p:par>
                            </p:childTnLst>
                          </p:cTn>
                        </p:par>
                        <p:par>
                          <p:cTn id="119" fill="hold">
                            <p:stCondLst>
                              <p:cond delay="3500"/>
                            </p:stCondLst>
                            <p:childTnLst>
                              <p:par>
                                <p:cTn id="120" presetID="22" presetClass="entr" presetSubtype="4" fill="hold"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par>
                                <p:cTn id="123" presetID="53" presetClass="entr" presetSubtype="16"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childTnLst>
                          </p:cTn>
                        </p:par>
                        <p:par>
                          <p:cTn id="128" fill="hold">
                            <p:stCondLst>
                              <p:cond delay="4000"/>
                            </p:stCondLst>
                            <p:childTnLst>
                              <p:par>
                                <p:cTn id="129" presetID="22" presetClass="entr" presetSubtype="8" fill="hold" nodeType="after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wipe(left)">
                                      <p:cBhvr>
                                        <p:cTn id="1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7" grpId="0"/>
      <p:bldP spid="58" grpId="0"/>
      <p:bldP spid="59" grpId="0"/>
      <p:bldP spid="60" grpId="0"/>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组织结构 </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923182" y="1029952"/>
            <a:ext cx="2348811" cy="749005"/>
            <a:chOff x="4923182" y="885936"/>
            <a:chExt cx="2348811" cy="749005"/>
          </a:xfrm>
        </p:grpSpPr>
        <p:grpSp>
          <p:nvGrpSpPr>
            <p:cNvPr id="71" name="组合 70"/>
            <p:cNvGrpSpPr/>
            <p:nvPr/>
          </p:nvGrpSpPr>
          <p:grpSpPr>
            <a:xfrm>
              <a:off x="4923182" y="885936"/>
              <a:ext cx="2348811" cy="749005"/>
              <a:chOff x="695368" y="3811490"/>
              <a:chExt cx="1721136" cy="548848"/>
            </a:xfrm>
          </p:grpSpPr>
          <p:grpSp>
            <p:nvGrpSpPr>
              <p:cNvPr id="73" name="组合 72"/>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75" name="圆角矩形 7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4" name="椭圆 73"/>
              <p:cNvSpPr/>
              <p:nvPr/>
            </p:nvSpPr>
            <p:spPr>
              <a:xfrm>
                <a:off x="825405" y="395196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2" name="标题 4"/>
            <p:cNvSpPr txBox="1"/>
            <p:nvPr/>
          </p:nvSpPr>
          <p:spPr>
            <a:xfrm>
              <a:off x="5652488" y="1015924"/>
              <a:ext cx="949155"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latin typeface="微软雅黑" panose="020B0503020204020204" pitchFamily="34" charset="-122"/>
                  <a:ea typeface="微软雅黑" panose="020B0503020204020204" pitchFamily="34" charset="-122"/>
                </a:rPr>
                <a:t>董事长</a:t>
              </a:r>
              <a:endParaRPr lang="zh-CN" altLang="en-US" sz="1600" b="1" dirty="0">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3289275" y="1951085"/>
            <a:ext cx="1699070" cy="541811"/>
            <a:chOff x="3721323" y="1951085"/>
            <a:chExt cx="1699070" cy="541811"/>
          </a:xfrm>
        </p:grpSpPr>
        <p:grpSp>
          <p:nvGrpSpPr>
            <p:cNvPr id="78" name="组合 77"/>
            <p:cNvGrpSpPr/>
            <p:nvPr/>
          </p:nvGrpSpPr>
          <p:grpSpPr>
            <a:xfrm>
              <a:off x="3721323" y="1951085"/>
              <a:ext cx="1699070" cy="541811"/>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圆角矩形 8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79" name="标题 4"/>
            <p:cNvSpPr txBox="1"/>
            <p:nvPr/>
          </p:nvSpPr>
          <p:spPr>
            <a:xfrm>
              <a:off x="3771053" y="1980010"/>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合作伙伴</a:t>
              </a:r>
              <a:endParaRPr lang="zh-CN" altLang="en-US" sz="1600" b="1" dirty="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206829" y="1916832"/>
            <a:ext cx="1699070" cy="541811"/>
            <a:chOff x="6774781" y="1916832"/>
            <a:chExt cx="1699070" cy="541811"/>
          </a:xfrm>
        </p:grpSpPr>
        <p:grpSp>
          <p:nvGrpSpPr>
            <p:cNvPr id="83" name="组合 82"/>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84"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法务部</a:t>
              </a:r>
              <a:endParaRPr lang="zh-CN" altLang="en-US" sz="1600" b="1" dirty="0">
                <a:latin typeface="微软雅黑" panose="020B0503020204020204" pitchFamily="34" charset="-122"/>
                <a:ea typeface="微软雅黑" panose="020B0503020204020204" pitchFamily="34" charset="-122"/>
              </a:endParaRPr>
            </a:p>
          </p:txBody>
        </p:sp>
      </p:grpSp>
      <p:sp>
        <p:nvSpPr>
          <p:cNvPr id="87" name="Line 104"/>
          <p:cNvSpPr>
            <a:spLocks noChangeShapeType="1"/>
          </p:cNvSpPr>
          <p:nvPr/>
        </p:nvSpPr>
        <p:spPr bwMode="auto">
          <a:xfrm>
            <a:off x="6097587" y="1794717"/>
            <a:ext cx="0" cy="943127"/>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900238" y="3529508"/>
            <a:ext cx="7810500" cy="763588"/>
            <a:chOff x="1900238" y="2728913"/>
            <a:chExt cx="7810500" cy="763588"/>
          </a:xfrm>
        </p:grpSpPr>
        <p:sp>
          <p:nvSpPr>
            <p:cNvPr id="89" name="Line 106"/>
            <p:cNvSpPr>
              <a:spLocks noChangeShapeType="1"/>
            </p:cNvSpPr>
            <p:nvPr/>
          </p:nvSpPr>
          <p:spPr bwMode="auto">
            <a:xfrm flipH="1">
              <a:off x="1900238" y="2728913"/>
              <a:ext cx="781050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0" name="Line 107"/>
            <p:cNvSpPr>
              <a:spLocks noChangeShapeType="1"/>
            </p:cNvSpPr>
            <p:nvPr/>
          </p:nvSpPr>
          <p:spPr bwMode="auto">
            <a:xfrm>
              <a:off x="9709151" y="2728913"/>
              <a:ext cx="0" cy="420576"/>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1" name="Line 108"/>
            <p:cNvSpPr>
              <a:spLocks noChangeShapeType="1"/>
            </p:cNvSpPr>
            <p:nvPr/>
          </p:nvSpPr>
          <p:spPr bwMode="auto">
            <a:xfrm>
              <a:off x="4009355"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Line 109"/>
            <p:cNvSpPr>
              <a:spLocks noChangeShapeType="1"/>
            </p:cNvSpPr>
            <p:nvPr/>
          </p:nvSpPr>
          <p:spPr bwMode="auto">
            <a:xfrm>
              <a:off x="3510160"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Line 110"/>
            <p:cNvSpPr>
              <a:spLocks noChangeShapeType="1"/>
            </p:cNvSpPr>
            <p:nvPr/>
          </p:nvSpPr>
          <p:spPr bwMode="auto">
            <a:xfrm>
              <a:off x="3001243"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4" name="Line 111"/>
            <p:cNvSpPr>
              <a:spLocks noChangeShapeType="1"/>
            </p:cNvSpPr>
            <p:nvPr/>
          </p:nvSpPr>
          <p:spPr bwMode="auto">
            <a:xfrm>
              <a:off x="245030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Line 112"/>
            <p:cNvSpPr>
              <a:spLocks noChangeShapeType="1"/>
            </p:cNvSpPr>
            <p:nvPr/>
          </p:nvSpPr>
          <p:spPr bwMode="auto">
            <a:xfrm>
              <a:off x="190182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96" name="Line 132"/>
          <p:cNvSpPr>
            <a:spLocks noChangeShapeType="1"/>
          </p:cNvSpPr>
          <p:nvPr/>
        </p:nvSpPr>
        <p:spPr bwMode="auto">
          <a:xfrm flipH="1">
            <a:off x="4945459" y="2204864"/>
            <a:ext cx="2261370" cy="0"/>
          </a:xfrm>
          <a:prstGeom prst="line">
            <a:avLst/>
          </a:prstGeom>
          <a:noFill/>
          <a:ln w="12700"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7" name="Line 104"/>
          <p:cNvSpPr>
            <a:spLocks noChangeShapeType="1"/>
          </p:cNvSpPr>
          <p:nvPr/>
        </p:nvSpPr>
        <p:spPr bwMode="auto">
          <a:xfrm>
            <a:off x="6097587" y="3023889"/>
            <a:ext cx="0" cy="94342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5233491" y="2527149"/>
            <a:ext cx="1699070" cy="541811"/>
            <a:chOff x="6774781" y="1916832"/>
            <a:chExt cx="1699070" cy="541811"/>
          </a:xfrm>
        </p:grpSpPr>
        <p:grpSp>
          <p:nvGrpSpPr>
            <p:cNvPr id="99" name="组合 98"/>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0"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总经理</a:t>
              </a:r>
              <a:endParaRPr lang="zh-CN" altLang="en-US" sz="1600" b="1" dirty="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1659930" y="4149080"/>
            <a:ext cx="477217" cy="1561182"/>
            <a:chOff x="2787784" y="3964744"/>
            <a:chExt cx="551222" cy="1699070"/>
          </a:xfrm>
        </p:grpSpPr>
        <p:grpSp>
          <p:nvGrpSpPr>
            <p:cNvPr id="104" name="组合 10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0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0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市场部</a:t>
              </a:r>
              <a:endParaRPr lang="zh-CN" altLang="en-US" sz="1600" b="1" dirty="0">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2209155" y="4149080"/>
            <a:ext cx="477217" cy="1561182"/>
            <a:chOff x="2787784" y="3964744"/>
            <a:chExt cx="551222" cy="1699070"/>
          </a:xfrm>
        </p:grpSpPr>
        <p:grpSp>
          <p:nvGrpSpPr>
            <p:cNvPr id="110" name="组合 10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3" name="圆角矩形 1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圆角矩形 11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1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品质部</a:t>
              </a:r>
              <a:endParaRPr lang="zh-CN" altLang="en-US" sz="1600" b="1" dirty="0">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785219" y="4149080"/>
            <a:ext cx="477217" cy="1561182"/>
            <a:chOff x="2787784" y="3964744"/>
            <a:chExt cx="551222" cy="1699070"/>
          </a:xfrm>
        </p:grpSpPr>
        <p:grpSp>
          <p:nvGrpSpPr>
            <p:cNvPr id="116" name="组合 11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9" name="圆角矩形 1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圆角矩形 11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17"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18"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采购部</a:t>
              </a:r>
              <a:endParaRPr lang="zh-CN" altLang="en-US" sz="1600" b="1" dirty="0">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316114" y="4149080"/>
            <a:ext cx="477217" cy="1561182"/>
            <a:chOff x="2787784" y="3964744"/>
            <a:chExt cx="551222" cy="1699070"/>
          </a:xfrm>
        </p:grpSpPr>
        <p:grpSp>
          <p:nvGrpSpPr>
            <p:cNvPr id="124" name="组合 12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27" name="圆角矩形 1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2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2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财务部</a:t>
              </a:r>
              <a:endParaRPr lang="zh-CN" altLang="en-US" sz="1600" b="1" dirty="0">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3820170" y="4149080"/>
            <a:ext cx="477217" cy="1561182"/>
            <a:chOff x="2787784" y="3964744"/>
            <a:chExt cx="551222" cy="1699070"/>
          </a:xfrm>
        </p:grpSpPr>
        <p:grpSp>
          <p:nvGrpSpPr>
            <p:cNvPr id="130" name="组合 12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4" name="圆角矩形 13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3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综合部</a:t>
              </a:r>
              <a:endParaRPr lang="zh-CN" altLang="en-US" sz="1600" b="1" dirty="0">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233491" y="3895301"/>
            <a:ext cx="1699070" cy="541811"/>
            <a:chOff x="6774781" y="1916832"/>
            <a:chExt cx="1699070" cy="541811"/>
          </a:xfrm>
        </p:grpSpPr>
        <p:grpSp>
          <p:nvGrpSpPr>
            <p:cNvPr id="136" name="组合 135"/>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38" name="圆角矩形 13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9" name="圆角矩形 13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7"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研发部门</a:t>
              </a:r>
              <a:endParaRPr lang="zh-CN" altLang="en-US" sz="1600" b="1" dirty="0">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776390" y="4437112"/>
            <a:ext cx="2473325" cy="423862"/>
            <a:chOff x="5038726" y="3278188"/>
            <a:chExt cx="2473325" cy="423862"/>
          </a:xfrm>
        </p:grpSpPr>
        <p:sp>
          <p:nvSpPr>
            <p:cNvPr id="141" name="Line 116"/>
            <p:cNvSpPr>
              <a:spLocks noChangeShapeType="1"/>
            </p:cNvSpPr>
            <p:nvPr/>
          </p:nvSpPr>
          <p:spPr bwMode="auto">
            <a:xfrm>
              <a:off x="750887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2" name="Line 117"/>
            <p:cNvSpPr>
              <a:spLocks noChangeShapeType="1"/>
            </p:cNvSpPr>
            <p:nvPr/>
          </p:nvSpPr>
          <p:spPr bwMode="auto">
            <a:xfrm>
              <a:off x="503872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Line 118"/>
            <p:cNvSpPr>
              <a:spLocks noChangeShapeType="1"/>
            </p:cNvSpPr>
            <p:nvPr/>
          </p:nvSpPr>
          <p:spPr bwMode="auto">
            <a:xfrm flipH="1">
              <a:off x="5040313" y="3492500"/>
              <a:ext cx="2471738"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4" name="Line 119"/>
            <p:cNvSpPr>
              <a:spLocks noChangeShapeType="1"/>
            </p:cNvSpPr>
            <p:nvPr/>
          </p:nvSpPr>
          <p:spPr bwMode="auto">
            <a:xfrm>
              <a:off x="6357938" y="3278188"/>
              <a:ext cx="0" cy="214313"/>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585419" y="4820146"/>
            <a:ext cx="477217" cy="1561182"/>
            <a:chOff x="2787784" y="3964744"/>
            <a:chExt cx="551222" cy="1699070"/>
          </a:xfrm>
        </p:grpSpPr>
        <p:grpSp>
          <p:nvGrpSpPr>
            <p:cNvPr id="146" name="组合 145"/>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49" name="圆角矩形 14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0" name="圆角矩形 14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47"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48"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制造中心</a:t>
              </a:r>
              <a:endParaRPr lang="zh-CN" altLang="en-US" sz="1600" b="1" dirty="0">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6988522" y="4797152"/>
            <a:ext cx="477217" cy="1561182"/>
            <a:chOff x="2787784" y="3964744"/>
            <a:chExt cx="551222" cy="1699070"/>
          </a:xfrm>
        </p:grpSpPr>
        <p:grpSp>
          <p:nvGrpSpPr>
            <p:cNvPr id="152" name="组合 151"/>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55" name="圆角矩形 1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6" name="圆角矩形 15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3"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54"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研究室</a:t>
              </a:r>
              <a:endParaRPr lang="zh-CN" altLang="en-US" sz="1600" b="1" dirty="0">
                <a:latin typeface="微软雅黑" panose="020B0503020204020204" pitchFamily="34" charset="-122"/>
                <a:ea typeface="微软雅黑" panose="020B0503020204020204" pitchFamily="34" charset="-122"/>
              </a:endParaRPr>
            </a:p>
          </p:txBody>
        </p:sp>
      </p:grpSp>
      <p:grpSp>
        <p:nvGrpSpPr>
          <p:cNvPr id="157" name="组合 156"/>
          <p:cNvGrpSpPr/>
          <p:nvPr/>
        </p:nvGrpSpPr>
        <p:grpSpPr>
          <a:xfrm>
            <a:off x="8863013" y="3861048"/>
            <a:ext cx="1699070" cy="541811"/>
            <a:chOff x="6774781" y="1916832"/>
            <a:chExt cx="1699070" cy="541811"/>
          </a:xfrm>
        </p:grpSpPr>
        <p:grpSp>
          <p:nvGrpSpPr>
            <p:cNvPr id="158" name="组合 157"/>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160" name="圆角矩形 1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9"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市场营销部</a:t>
              </a:r>
              <a:endParaRPr lang="zh-CN" altLang="en-US" sz="1600" b="1" dirty="0">
                <a:latin typeface="微软雅黑" panose="020B0503020204020204" pitchFamily="34" charset="-122"/>
                <a:ea typeface="微软雅黑" panose="020B0503020204020204" pitchFamily="34" charset="-122"/>
              </a:endParaRPr>
            </a:p>
          </p:txBody>
        </p:sp>
      </p:grpSp>
      <p:grpSp>
        <p:nvGrpSpPr>
          <p:cNvPr id="162" name="组合 161"/>
          <p:cNvGrpSpPr/>
          <p:nvPr/>
        </p:nvGrpSpPr>
        <p:grpSpPr>
          <a:xfrm>
            <a:off x="9004301" y="4393086"/>
            <a:ext cx="1339850" cy="476074"/>
            <a:chOff x="9004301" y="3221214"/>
            <a:chExt cx="1339850" cy="476074"/>
          </a:xfrm>
        </p:grpSpPr>
        <p:sp>
          <p:nvSpPr>
            <p:cNvPr id="163" name="Line 128"/>
            <p:cNvSpPr>
              <a:spLocks noChangeShapeType="1"/>
            </p:cNvSpPr>
            <p:nvPr/>
          </p:nvSpPr>
          <p:spPr bwMode="auto">
            <a:xfrm>
              <a:off x="9702801" y="3221214"/>
              <a:ext cx="0" cy="474487"/>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4" name="Line 129"/>
            <p:cNvSpPr>
              <a:spLocks noChangeShapeType="1"/>
            </p:cNvSpPr>
            <p:nvPr/>
          </p:nvSpPr>
          <p:spPr bwMode="auto">
            <a:xfrm flipH="1">
              <a:off x="9004301" y="3492500"/>
              <a:ext cx="133985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5" name="Line 130"/>
            <p:cNvSpPr>
              <a:spLocks noChangeShapeType="1"/>
            </p:cNvSpPr>
            <p:nvPr/>
          </p:nvSpPr>
          <p:spPr bwMode="auto">
            <a:xfrm>
              <a:off x="9005888"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6" name="Line 131"/>
            <p:cNvSpPr>
              <a:spLocks noChangeShapeType="1"/>
            </p:cNvSpPr>
            <p:nvPr/>
          </p:nvSpPr>
          <p:spPr bwMode="auto">
            <a:xfrm>
              <a:off x="10334626"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67" name="组合 166"/>
          <p:cNvGrpSpPr/>
          <p:nvPr/>
        </p:nvGrpSpPr>
        <p:grpSpPr>
          <a:xfrm>
            <a:off x="8761883" y="4820146"/>
            <a:ext cx="477217" cy="1561182"/>
            <a:chOff x="2787784" y="3964744"/>
            <a:chExt cx="551222" cy="1699070"/>
          </a:xfrm>
        </p:grpSpPr>
        <p:grpSp>
          <p:nvGrpSpPr>
            <p:cNvPr id="168" name="组合 167"/>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71" name="圆角矩形 1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2" name="圆角矩形 17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69"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70"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广告部</a:t>
              </a:r>
              <a:endParaRPr lang="zh-CN" altLang="en-US" sz="1600" b="1" dirty="0">
                <a:latin typeface="微软雅黑" panose="020B0503020204020204" pitchFamily="34" charset="-122"/>
                <a:ea typeface="微软雅黑" panose="020B0503020204020204" pitchFamily="34" charset="-122"/>
              </a:endParaRPr>
            </a:p>
          </p:txBody>
        </p:sp>
      </p:grpSp>
      <p:grpSp>
        <p:nvGrpSpPr>
          <p:cNvPr id="173" name="组合 172"/>
          <p:cNvGrpSpPr/>
          <p:nvPr/>
        </p:nvGrpSpPr>
        <p:grpSpPr>
          <a:xfrm>
            <a:off x="9436794" y="4797152"/>
            <a:ext cx="477217" cy="1561182"/>
            <a:chOff x="2787784" y="3964744"/>
            <a:chExt cx="551222" cy="1699070"/>
          </a:xfrm>
        </p:grpSpPr>
        <p:grpSp>
          <p:nvGrpSpPr>
            <p:cNvPr id="174" name="组合 173"/>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77" name="圆角矩形 17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8" name="圆角矩形 17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75"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76"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销售部</a:t>
              </a:r>
              <a:endParaRPr lang="zh-CN" altLang="en-US" sz="1600" b="1" dirty="0">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10130035" y="4797152"/>
            <a:ext cx="477217" cy="1561182"/>
            <a:chOff x="2787784" y="3964744"/>
            <a:chExt cx="551222" cy="1699070"/>
          </a:xfrm>
        </p:grpSpPr>
        <p:grpSp>
          <p:nvGrpSpPr>
            <p:cNvPr id="180" name="组合 179"/>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83" name="圆角矩形 18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4" name="圆角矩形 18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81"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latin typeface="微软雅黑" panose="020B0503020204020204" pitchFamily="34" charset="-122"/>
                <a:ea typeface="微软雅黑" panose="020B0503020204020204" pitchFamily="34" charset="-122"/>
              </a:endParaRPr>
            </a:p>
          </p:txBody>
        </p:sp>
        <p:sp>
          <p:nvSpPr>
            <p:cNvPr id="182"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售后部</a:t>
              </a:r>
              <a:endParaRPr lang="zh-CN" altLang="en-US" sz="1600" b="1" dirty="0">
                <a:latin typeface="微软雅黑" panose="020B0503020204020204" pitchFamily="34" charset="-122"/>
                <a:ea typeface="微软雅黑" panose="020B0503020204020204" pitchFamily="34" charset="-122"/>
              </a:endParaRPr>
            </a:p>
          </p:txBody>
        </p:sp>
      </p:grpSp>
      <p:cxnSp>
        <p:nvCxnSpPr>
          <p:cNvPr id="185" name="直接连接符 184"/>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500" fill="hold"/>
                                        <p:tgtEl>
                                          <p:spTgt spid="69"/>
                                        </p:tgtEl>
                                        <p:attrNameLst>
                                          <p:attrName>ppt_w</p:attrName>
                                        </p:attrNameLst>
                                      </p:cBhvr>
                                      <p:tavLst>
                                        <p:tav tm="0">
                                          <p:val>
                                            <p:fltVal val="0"/>
                                          </p:val>
                                        </p:tav>
                                        <p:tav tm="100000">
                                          <p:val>
                                            <p:strVal val="#ppt_w"/>
                                          </p:val>
                                        </p:tav>
                                      </p:tavLst>
                                    </p:anim>
                                    <p:anim calcmode="lin" valueType="num">
                                      <p:cBhvr>
                                        <p:cTn id="17" dur="500" fill="hold"/>
                                        <p:tgtEl>
                                          <p:spTgt spid="69"/>
                                        </p:tgtEl>
                                        <p:attrNameLst>
                                          <p:attrName>ppt_h</p:attrName>
                                        </p:attrNameLst>
                                      </p:cBhvr>
                                      <p:tavLst>
                                        <p:tav tm="0">
                                          <p:val>
                                            <p:fltVal val="0"/>
                                          </p:val>
                                        </p:tav>
                                        <p:tav tm="100000">
                                          <p:val>
                                            <p:strVal val="#ppt_h"/>
                                          </p:val>
                                        </p:tav>
                                      </p:tavLst>
                                    </p:anim>
                                    <p:animEffect transition="in" filter="fade">
                                      <p:cBhvr>
                                        <p:cTn id="18" dur="500"/>
                                        <p:tgtEl>
                                          <p:spTgt spid="69"/>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up)">
                                      <p:cBhvr>
                                        <p:cTn id="22" dur="500"/>
                                        <p:tgtEl>
                                          <p:spTgt spid="87"/>
                                        </p:tgtEl>
                                      </p:cBhvr>
                                    </p:animEffect>
                                  </p:childTnLst>
                                </p:cTn>
                              </p:par>
                              <p:par>
                                <p:cTn id="23" presetID="53" presetClass="entr" presetSubtype="16"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Effect transition="in" filter="fade">
                                      <p:cBhvr>
                                        <p:cTn id="27" dur="500"/>
                                        <p:tgtEl>
                                          <p:spTgt spid="82"/>
                                        </p:tgtEl>
                                      </p:cBhvr>
                                    </p:animEffect>
                                  </p:childTnLst>
                                </p:cTn>
                              </p:par>
                              <p:par>
                                <p:cTn id="28" presetID="53" presetClass="entr" presetSubtype="16"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1500"/>
                            </p:stCondLst>
                            <p:childTnLst>
                              <p:par>
                                <p:cTn id="34" presetID="16" presetClass="entr" presetSubtype="37" fill="hold" grpId="0"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barn(outVertical)">
                                      <p:cBhvr>
                                        <p:cTn id="36" dur="500"/>
                                        <p:tgtEl>
                                          <p:spTgt spid="96"/>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p:cTn id="40" dur="500" fill="hold"/>
                                        <p:tgtEl>
                                          <p:spTgt spid="98"/>
                                        </p:tgtEl>
                                        <p:attrNameLst>
                                          <p:attrName>ppt_w</p:attrName>
                                        </p:attrNameLst>
                                      </p:cBhvr>
                                      <p:tavLst>
                                        <p:tav tm="0">
                                          <p:val>
                                            <p:fltVal val="0"/>
                                          </p:val>
                                        </p:tav>
                                        <p:tav tm="100000">
                                          <p:val>
                                            <p:strVal val="#ppt_w"/>
                                          </p:val>
                                        </p:tav>
                                      </p:tavLst>
                                    </p:anim>
                                    <p:anim calcmode="lin" valueType="num">
                                      <p:cBhvr>
                                        <p:cTn id="41" dur="500" fill="hold"/>
                                        <p:tgtEl>
                                          <p:spTgt spid="98"/>
                                        </p:tgtEl>
                                        <p:attrNameLst>
                                          <p:attrName>ppt_h</p:attrName>
                                        </p:attrNameLst>
                                      </p:cBhvr>
                                      <p:tavLst>
                                        <p:tav tm="0">
                                          <p:val>
                                            <p:fltVal val="0"/>
                                          </p:val>
                                        </p:tav>
                                        <p:tav tm="100000">
                                          <p:val>
                                            <p:strVal val="#ppt_h"/>
                                          </p:val>
                                        </p:tav>
                                      </p:tavLst>
                                    </p:anim>
                                    <p:animEffect transition="in" filter="fade">
                                      <p:cBhvr>
                                        <p:cTn id="42" dur="500"/>
                                        <p:tgtEl>
                                          <p:spTgt spid="98"/>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up)">
                                      <p:cBhvr>
                                        <p:cTn id="46" dur="500"/>
                                        <p:tgtEl>
                                          <p:spTgt spid="97"/>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par>
                                <p:cTn id="51" presetID="53" presetClass="entr" presetSubtype="16" fill="hold" nodeType="withEffect">
                                  <p:stCondLst>
                                    <p:cond delay="50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500" fill="hold"/>
                                        <p:tgtEl>
                                          <p:spTgt spid="103"/>
                                        </p:tgtEl>
                                        <p:attrNameLst>
                                          <p:attrName>ppt_w</p:attrName>
                                        </p:attrNameLst>
                                      </p:cBhvr>
                                      <p:tavLst>
                                        <p:tav tm="0">
                                          <p:val>
                                            <p:fltVal val="0"/>
                                          </p:val>
                                        </p:tav>
                                        <p:tav tm="100000">
                                          <p:val>
                                            <p:strVal val="#ppt_w"/>
                                          </p:val>
                                        </p:tav>
                                      </p:tavLst>
                                    </p:anim>
                                    <p:anim calcmode="lin" valueType="num">
                                      <p:cBhvr>
                                        <p:cTn id="54" dur="500" fill="hold"/>
                                        <p:tgtEl>
                                          <p:spTgt spid="103"/>
                                        </p:tgtEl>
                                        <p:attrNameLst>
                                          <p:attrName>ppt_h</p:attrName>
                                        </p:attrNameLst>
                                      </p:cBhvr>
                                      <p:tavLst>
                                        <p:tav tm="0">
                                          <p:val>
                                            <p:fltVal val="0"/>
                                          </p:val>
                                        </p:tav>
                                        <p:tav tm="100000">
                                          <p:val>
                                            <p:strVal val="#ppt_h"/>
                                          </p:val>
                                        </p:tav>
                                      </p:tavLst>
                                    </p:anim>
                                    <p:animEffect transition="in" filter="fade">
                                      <p:cBhvr>
                                        <p:cTn id="55" dur="500"/>
                                        <p:tgtEl>
                                          <p:spTgt spid="103"/>
                                        </p:tgtEl>
                                      </p:cBhvr>
                                    </p:animEffect>
                                  </p:childTnLst>
                                </p:cTn>
                              </p:par>
                              <p:par>
                                <p:cTn id="56" presetID="53" presetClass="entr" presetSubtype="16" fill="hold" nodeType="withEffect">
                                  <p:stCondLst>
                                    <p:cond delay="500"/>
                                  </p:stCondLst>
                                  <p:childTnLst>
                                    <p:set>
                                      <p:cBhvr>
                                        <p:cTn id="57" dur="1" fill="hold">
                                          <p:stCondLst>
                                            <p:cond delay="0"/>
                                          </p:stCondLst>
                                        </p:cTn>
                                        <p:tgtEl>
                                          <p:spTgt spid="109"/>
                                        </p:tgtEl>
                                        <p:attrNameLst>
                                          <p:attrName>style.visibility</p:attrName>
                                        </p:attrNameLst>
                                      </p:cBhvr>
                                      <p:to>
                                        <p:strVal val="visible"/>
                                      </p:to>
                                    </p:set>
                                    <p:anim calcmode="lin" valueType="num">
                                      <p:cBhvr>
                                        <p:cTn id="58" dur="500" fill="hold"/>
                                        <p:tgtEl>
                                          <p:spTgt spid="109"/>
                                        </p:tgtEl>
                                        <p:attrNameLst>
                                          <p:attrName>ppt_w</p:attrName>
                                        </p:attrNameLst>
                                      </p:cBhvr>
                                      <p:tavLst>
                                        <p:tav tm="0">
                                          <p:val>
                                            <p:fltVal val="0"/>
                                          </p:val>
                                        </p:tav>
                                        <p:tav tm="100000">
                                          <p:val>
                                            <p:strVal val="#ppt_w"/>
                                          </p:val>
                                        </p:tav>
                                      </p:tavLst>
                                    </p:anim>
                                    <p:anim calcmode="lin" valueType="num">
                                      <p:cBhvr>
                                        <p:cTn id="59" dur="500" fill="hold"/>
                                        <p:tgtEl>
                                          <p:spTgt spid="109"/>
                                        </p:tgtEl>
                                        <p:attrNameLst>
                                          <p:attrName>ppt_h</p:attrName>
                                        </p:attrNameLst>
                                      </p:cBhvr>
                                      <p:tavLst>
                                        <p:tav tm="0">
                                          <p:val>
                                            <p:fltVal val="0"/>
                                          </p:val>
                                        </p:tav>
                                        <p:tav tm="100000">
                                          <p:val>
                                            <p:strVal val="#ppt_h"/>
                                          </p:val>
                                        </p:tav>
                                      </p:tavLst>
                                    </p:anim>
                                    <p:animEffect transition="in" filter="fade">
                                      <p:cBhvr>
                                        <p:cTn id="60" dur="500"/>
                                        <p:tgtEl>
                                          <p:spTgt spid="109"/>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5"/>
                                        </p:tgtEl>
                                        <p:attrNameLst>
                                          <p:attrName>style.visibility</p:attrName>
                                        </p:attrNameLst>
                                      </p:cBhvr>
                                      <p:to>
                                        <p:strVal val="visible"/>
                                      </p:to>
                                    </p:set>
                                    <p:anim calcmode="lin" valueType="num">
                                      <p:cBhvr>
                                        <p:cTn id="63" dur="500" fill="hold"/>
                                        <p:tgtEl>
                                          <p:spTgt spid="115"/>
                                        </p:tgtEl>
                                        <p:attrNameLst>
                                          <p:attrName>ppt_w</p:attrName>
                                        </p:attrNameLst>
                                      </p:cBhvr>
                                      <p:tavLst>
                                        <p:tav tm="0">
                                          <p:val>
                                            <p:fltVal val="0"/>
                                          </p:val>
                                        </p:tav>
                                        <p:tav tm="100000">
                                          <p:val>
                                            <p:strVal val="#ppt_w"/>
                                          </p:val>
                                        </p:tav>
                                      </p:tavLst>
                                    </p:anim>
                                    <p:anim calcmode="lin" valueType="num">
                                      <p:cBhvr>
                                        <p:cTn id="64" dur="500" fill="hold"/>
                                        <p:tgtEl>
                                          <p:spTgt spid="115"/>
                                        </p:tgtEl>
                                        <p:attrNameLst>
                                          <p:attrName>ppt_h</p:attrName>
                                        </p:attrNameLst>
                                      </p:cBhvr>
                                      <p:tavLst>
                                        <p:tav tm="0">
                                          <p:val>
                                            <p:fltVal val="0"/>
                                          </p:val>
                                        </p:tav>
                                        <p:tav tm="100000">
                                          <p:val>
                                            <p:strVal val="#ppt_h"/>
                                          </p:val>
                                        </p:tav>
                                      </p:tavLst>
                                    </p:anim>
                                    <p:animEffect transition="in" filter="fade">
                                      <p:cBhvr>
                                        <p:cTn id="65" dur="500"/>
                                        <p:tgtEl>
                                          <p:spTgt spid="115"/>
                                        </p:tgtEl>
                                      </p:cBhvr>
                                    </p:animEffect>
                                  </p:childTnLst>
                                </p:cTn>
                              </p:par>
                              <p:par>
                                <p:cTn id="66" presetID="53" presetClass="entr" presetSubtype="16" fill="hold" nodeType="withEffect">
                                  <p:stCondLst>
                                    <p:cond delay="500"/>
                                  </p:stCondLst>
                                  <p:childTnLst>
                                    <p:set>
                                      <p:cBhvr>
                                        <p:cTn id="67" dur="1" fill="hold">
                                          <p:stCondLst>
                                            <p:cond delay="0"/>
                                          </p:stCondLst>
                                        </p:cTn>
                                        <p:tgtEl>
                                          <p:spTgt spid="123"/>
                                        </p:tgtEl>
                                        <p:attrNameLst>
                                          <p:attrName>style.visibility</p:attrName>
                                        </p:attrNameLst>
                                      </p:cBhvr>
                                      <p:to>
                                        <p:strVal val="visible"/>
                                      </p:to>
                                    </p:set>
                                    <p:anim calcmode="lin" valueType="num">
                                      <p:cBhvr>
                                        <p:cTn id="68" dur="500" fill="hold"/>
                                        <p:tgtEl>
                                          <p:spTgt spid="123"/>
                                        </p:tgtEl>
                                        <p:attrNameLst>
                                          <p:attrName>ppt_w</p:attrName>
                                        </p:attrNameLst>
                                      </p:cBhvr>
                                      <p:tavLst>
                                        <p:tav tm="0">
                                          <p:val>
                                            <p:fltVal val="0"/>
                                          </p:val>
                                        </p:tav>
                                        <p:tav tm="100000">
                                          <p:val>
                                            <p:strVal val="#ppt_w"/>
                                          </p:val>
                                        </p:tav>
                                      </p:tavLst>
                                    </p:anim>
                                    <p:anim calcmode="lin" valueType="num">
                                      <p:cBhvr>
                                        <p:cTn id="69" dur="500" fill="hold"/>
                                        <p:tgtEl>
                                          <p:spTgt spid="123"/>
                                        </p:tgtEl>
                                        <p:attrNameLst>
                                          <p:attrName>ppt_h</p:attrName>
                                        </p:attrNameLst>
                                      </p:cBhvr>
                                      <p:tavLst>
                                        <p:tav tm="0">
                                          <p:val>
                                            <p:fltVal val="0"/>
                                          </p:val>
                                        </p:tav>
                                        <p:tav tm="100000">
                                          <p:val>
                                            <p:strVal val="#ppt_h"/>
                                          </p:val>
                                        </p:tav>
                                      </p:tavLst>
                                    </p:anim>
                                    <p:animEffect transition="in" filter="fade">
                                      <p:cBhvr>
                                        <p:cTn id="70" dur="500"/>
                                        <p:tgtEl>
                                          <p:spTgt spid="123"/>
                                        </p:tgtEl>
                                      </p:cBhvr>
                                    </p:animEffect>
                                  </p:childTnLst>
                                </p:cTn>
                              </p:par>
                              <p:par>
                                <p:cTn id="71" presetID="53" presetClass="entr" presetSubtype="16" fill="hold" nodeType="withEffect">
                                  <p:stCondLst>
                                    <p:cond delay="500"/>
                                  </p:stCondLst>
                                  <p:childTnLst>
                                    <p:set>
                                      <p:cBhvr>
                                        <p:cTn id="72" dur="1" fill="hold">
                                          <p:stCondLst>
                                            <p:cond delay="0"/>
                                          </p:stCondLst>
                                        </p:cTn>
                                        <p:tgtEl>
                                          <p:spTgt spid="129"/>
                                        </p:tgtEl>
                                        <p:attrNameLst>
                                          <p:attrName>style.visibility</p:attrName>
                                        </p:attrNameLst>
                                      </p:cBhvr>
                                      <p:to>
                                        <p:strVal val="visible"/>
                                      </p:to>
                                    </p:set>
                                    <p:anim calcmode="lin" valueType="num">
                                      <p:cBhvr>
                                        <p:cTn id="73" dur="500" fill="hold"/>
                                        <p:tgtEl>
                                          <p:spTgt spid="129"/>
                                        </p:tgtEl>
                                        <p:attrNameLst>
                                          <p:attrName>ppt_w</p:attrName>
                                        </p:attrNameLst>
                                      </p:cBhvr>
                                      <p:tavLst>
                                        <p:tav tm="0">
                                          <p:val>
                                            <p:fltVal val="0"/>
                                          </p:val>
                                        </p:tav>
                                        <p:tav tm="100000">
                                          <p:val>
                                            <p:strVal val="#ppt_w"/>
                                          </p:val>
                                        </p:tav>
                                      </p:tavLst>
                                    </p:anim>
                                    <p:anim calcmode="lin" valueType="num">
                                      <p:cBhvr>
                                        <p:cTn id="74" dur="500" fill="hold"/>
                                        <p:tgtEl>
                                          <p:spTgt spid="129"/>
                                        </p:tgtEl>
                                        <p:attrNameLst>
                                          <p:attrName>ppt_h</p:attrName>
                                        </p:attrNameLst>
                                      </p:cBhvr>
                                      <p:tavLst>
                                        <p:tav tm="0">
                                          <p:val>
                                            <p:fltVal val="0"/>
                                          </p:val>
                                        </p:tav>
                                        <p:tav tm="100000">
                                          <p:val>
                                            <p:strVal val="#ppt_h"/>
                                          </p:val>
                                        </p:tav>
                                      </p:tavLst>
                                    </p:anim>
                                    <p:animEffect transition="in" filter="fade">
                                      <p:cBhvr>
                                        <p:cTn id="75" dur="500"/>
                                        <p:tgtEl>
                                          <p:spTgt spid="129"/>
                                        </p:tgtEl>
                                      </p:cBhvr>
                                    </p:animEffect>
                                  </p:childTnLst>
                                </p:cTn>
                              </p:par>
                              <p:par>
                                <p:cTn id="76" presetID="53" presetClass="entr" presetSubtype="16" fill="hold" nodeType="withEffect">
                                  <p:stCondLst>
                                    <p:cond delay="500"/>
                                  </p:stCondLst>
                                  <p:childTnLst>
                                    <p:set>
                                      <p:cBhvr>
                                        <p:cTn id="77" dur="1" fill="hold">
                                          <p:stCondLst>
                                            <p:cond delay="0"/>
                                          </p:stCondLst>
                                        </p:cTn>
                                        <p:tgtEl>
                                          <p:spTgt spid="135"/>
                                        </p:tgtEl>
                                        <p:attrNameLst>
                                          <p:attrName>style.visibility</p:attrName>
                                        </p:attrNameLst>
                                      </p:cBhvr>
                                      <p:to>
                                        <p:strVal val="visible"/>
                                      </p:to>
                                    </p:set>
                                    <p:anim calcmode="lin" valueType="num">
                                      <p:cBhvr>
                                        <p:cTn id="78" dur="500" fill="hold"/>
                                        <p:tgtEl>
                                          <p:spTgt spid="135"/>
                                        </p:tgtEl>
                                        <p:attrNameLst>
                                          <p:attrName>ppt_w</p:attrName>
                                        </p:attrNameLst>
                                      </p:cBhvr>
                                      <p:tavLst>
                                        <p:tav tm="0">
                                          <p:val>
                                            <p:fltVal val="0"/>
                                          </p:val>
                                        </p:tav>
                                        <p:tav tm="100000">
                                          <p:val>
                                            <p:strVal val="#ppt_w"/>
                                          </p:val>
                                        </p:tav>
                                      </p:tavLst>
                                    </p:anim>
                                    <p:anim calcmode="lin" valueType="num">
                                      <p:cBhvr>
                                        <p:cTn id="79" dur="500" fill="hold"/>
                                        <p:tgtEl>
                                          <p:spTgt spid="135"/>
                                        </p:tgtEl>
                                        <p:attrNameLst>
                                          <p:attrName>ppt_h</p:attrName>
                                        </p:attrNameLst>
                                      </p:cBhvr>
                                      <p:tavLst>
                                        <p:tav tm="0">
                                          <p:val>
                                            <p:fltVal val="0"/>
                                          </p:val>
                                        </p:tav>
                                        <p:tav tm="100000">
                                          <p:val>
                                            <p:strVal val="#ppt_h"/>
                                          </p:val>
                                        </p:tav>
                                      </p:tavLst>
                                    </p:anim>
                                    <p:animEffect transition="in" filter="fade">
                                      <p:cBhvr>
                                        <p:cTn id="80" dur="500"/>
                                        <p:tgtEl>
                                          <p:spTgt spid="135"/>
                                        </p:tgtEl>
                                      </p:cBhvr>
                                    </p:animEffect>
                                  </p:childTnLst>
                                </p:cTn>
                              </p:par>
                              <p:par>
                                <p:cTn id="81" presetID="53" presetClass="entr" presetSubtype="16" fill="hold" nodeType="withEffect">
                                  <p:stCondLst>
                                    <p:cond delay="500"/>
                                  </p:stCondLst>
                                  <p:childTnLst>
                                    <p:set>
                                      <p:cBhvr>
                                        <p:cTn id="82" dur="1" fill="hold">
                                          <p:stCondLst>
                                            <p:cond delay="0"/>
                                          </p:stCondLst>
                                        </p:cTn>
                                        <p:tgtEl>
                                          <p:spTgt spid="145"/>
                                        </p:tgtEl>
                                        <p:attrNameLst>
                                          <p:attrName>style.visibility</p:attrName>
                                        </p:attrNameLst>
                                      </p:cBhvr>
                                      <p:to>
                                        <p:strVal val="visible"/>
                                      </p:to>
                                    </p:set>
                                    <p:anim calcmode="lin" valueType="num">
                                      <p:cBhvr>
                                        <p:cTn id="83" dur="500" fill="hold"/>
                                        <p:tgtEl>
                                          <p:spTgt spid="145"/>
                                        </p:tgtEl>
                                        <p:attrNameLst>
                                          <p:attrName>ppt_w</p:attrName>
                                        </p:attrNameLst>
                                      </p:cBhvr>
                                      <p:tavLst>
                                        <p:tav tm="0">
                                          <p:val>
                                            <p:fltVal val="0"/>
                                          </p:val>
                                        </p:tav>
                                        <p:tav tm="100000">
                                          <p:val>
                                            <p:strVal val="#ppt_w"/>
                                          </p:val>
                                        </p:tav>
                                      </p:tavLst>
                                    </p:anim>
                                    <p:anim calcmode="lin" valueType="num">
                                      <p:cBhvr>
                                        <p:cTn id="84" dur="500" fill="hold"/>
                                        <p:tgtEl>
                                          <p:spTgt spid="145"/>
                                        </p:tgtEl>
                                        <p:attrNameLst>
                                          <p:attrName>ppt_h</p:attrName>
                                        </p:attrNameLst>
                                      </p:cBhvr>
                                      <p:tavLst>
                                        <p:tav tm="0">
                                          <p:val>
                                            <p:fltVal val="0"/>
                                          </p:val>
                                        </p:tav>
                                        <p:tav tm="100000">
                                          <p:val>
                                            <p:strVal val="#ppt_h"/>
                                          </p:val>
                                        </p:tav>
                                      </p:tavLst>
                                    </p:anim>
                                    <p:animEffect transition="in" filter="fade">
                                      <p:cBhvr>
                                        <p:cTn id="85" dur="500"/>
                                        <p:tgtEl>
                                          <p:spTgt spid="145"/>
                                        </p:tgtEl>
                                      </p:cBhvr>
                                    </p:animEffect>
                                  </p:childTnLst>
                                </p:cTn>
                              </p:par>
                              <p:par>
                                <p:cTn id="86" presetID="53" presetClass="entr" presetSubtype="16" fill="hold" nodeType="withEffect">
                                  <p:stCondLst>
                                    <p:cond delay="500"/>
                                  </p:stCondLst>
                                  <p:childTnLst>
                                    <p:set>
                                      <p:cBhvr>
                                        <p:cTn id="87" dur="1" fill="hold">
                                          <p:stCondLst>
                                            <p:cond delay="0"/>
                                          </p:stCondLst>
                                        </p:cTn>
                                        <p:tgtEl>
                                          <p:spTgt spid="151"/>
                                        </p:tgtEl>
                                        <p:attrNameLst>
                                          <p:attrName>style.visibility</p:attrName>
                                        </p:attrNameLst>
                                      </p:cBhvr>
                                      <p:to>
                                        <p:strVal val="visible"/>
                                      </p:to>
                                    </p:set>
                                    <p:anim calcmode="lin" valueType="num">
                                      <p:cBhvr>
                                        <p:cTn id="88" dur="500" fill="hold"/>
                                        <p:tgtEl>
                                          <p:spTgt spid="151"/>
                                        </p:tgtEl>
                                        <p:attrNameLst>
                                          <p:attrName>ppt_w</p:attrName>
                                        </p:attrNameLst>
                                      </p:cBhvr>
                                      <p:tavLst>
                                        <p:tav tm="0">
                                          <p:val>
                                            <p:fltVal val="0"/>
                                          </p:val>
                                        </p:tav>
                                        <p:tav tm="100000">
                                          <p:val>
                                            <p:strVal val="#ppt_w"/>
                                          </p:val>
                                        </p:tav>
                                      </p:tavLst>
                                    </p:anim>
                                    <p:anim calcmode="lin" valueType="num">
                                      <p:cBhvr>
                                        <p:cTn id="89" dur="500" fill="hold"/>
                                        <p:tgtEl>
                                          <p:spTgt spid="151"/>
                                        </p:tgtEl>
                                        <p:attrNameLst>
                                          <p:attrName>ppt_h</p:attrName>
                                        </p:attrNameLst>
                                      </p:cBhvr>
                                      <p:tavLst>
                                        <p:tav tm="0">
                                          <p:val>
                                            <p:fltVal val="0"/>
                                          </p:val>
                                        </p:tav>
                                        <p:tav tm="100000">
                                          <p:val>
                                            <p:strVal val="#ppt_h"/>
                                          </p:val>
                                        </p:tav>
                                      </p:tavLst>
                                    </p:anim>
                                    <p:animEffect transition="in" filter="fade">
                                      <p:cBhvr>
                                        <p:cTn id="90" dur="500"/>
                                        <p:tgtEl>
                                          <p:spTgt spid="151"/>
                                        </p:tgtEl>
                                      </p:cBhvr>
                                    </p:animEffect>
                                  </p:childTnLst>
                                </p:cTn>
                              </p:par>
                            </p:childTnLst>
                          </p:cTn>
                        </p:par>
                        <p:par>
                          <p:cTn id="91" fill="hold">
                            <p:stCondLst>
                              <p:cond delay="3500"/>
                            </p:stCondLst>
                            <p:childTnLst>
                              <p:par>
                                <p:cTn id="92" presetID="22" presetClass="entr" presetSubtype="1" fill="hold" nodeType="after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wipe(up)">
                                      <p:cBhvr>
                                        <p:cTn id="94" dur="500"/>
                                        <p:tgtEl>
                                          <p:spTgt spid="140"/>
                                        </p:tgtEl>
                                      </p:cBhvr>
                                    </p:animEffect>
                                  </p:childTnLst>
                                </p:cTn>
                              </p:par>
                              <p:par>
                                <p:cTn id="95" presetID="53" presetClass="entr" presetSubtype="16" fill="hold" nodeType="withEffect">
                                  <p:stCondLst>
                                    <p:cond delay="50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animEffect transition="in" filter="fade">
                                      <p:cBhvr>
                                        <p:cTn id="99" dur="500"/>
                                        <p:tgtEl>
                                          <p:spTgt spid="167"/>
                                        </p:tgtEl>
                                      </p:cBhvr>
                                    </p:animEffect>
                                  </p:childTnLst>
                                </p:cTn>
                              </p:par>
                              <p:par>
                                <p:cTn id="100" presetID="53" presetClass="entr" presetSubtype="16" fill="hold" nodeType="withEffect">
                                  <p:stCondLst>
                                    <p:cond delay="500"/>
                                  </p:stCondLst>
                                  <p:childTnLst>
                                    <p:set>
                                      <p:cBhvr>
                                        <p:cTn id="101" dur="1" fill="hold">
                                          <p:stCondLst>
                                            <p:cond delay="0"/>
                                          </p:stCondLst>
                                        </p:cTn>
                                        <p:tgtEl>
                                          <p:spTgt spid="157"/>
                                        </p:tgtEl>
                                        <p:attrNameLst>
                                          <p:attrName>style.visibility</p:attrName>
                                        </p:attrNameLst>
                                      </p:cBhvr>
                                      <p:to>
                                        <p:strVal val="visible"/>
                                      </p:to>
                                    </p:set>
                                    <p:anim calcmode="lin" valueType="num">
                                      <p:cBhvr>
                                        <p:cTn id="102" dur="500" fill="hold"/>
                                        <p:tgtEl>
                                          <p:spTgt spid="157"/>
                                        </p:tgtEl>
                                        <p:attrNameLst>
                                          <p:attrName>ppt_w</p:attrName>
                                        </p:attrNameLst>
                                      </p:cBhvr>
                                      <p:tavLst>
                                        <p:tav tm="0">
                                          <p:val>
                                            <p:fltVal val="0"/>
                                          </p:val>
                                        </p:tav>
                                        <p:tav tm="100000">
                                          <p:val>
                                            <p:strVal val="#ppt_w"/>
                                          </p:val>
                                        </p:tav>
                                      </p:tavLst>
                                    </p:anim>
                                    <p:anim calcmode="lin" valueType="num">
                                      <p:cBhvr>
                                        <p:cTn id="103" dur="500" fill="hold"/>
                                        <p:tgtEl>
                                          <p:spTgt spid="157"/>
                                        </p:tgtEl>
                                        <p:attrNameLst>
                                          <p:attrName>ppt_h</p:attrName>
                                        </p:attrNameLst>
                                      </p:cBhvr>
                                      <p:tavLst>
                                        <p:tav tm="0">
                                          <p:val>
                                            <p:fltVal val="0"/>
                                          </p:val>
                                        </p:tav>
                                        <p:tav tm="100000">
                                          <p:val>
                                            <p:strVal val="#ppt_h"/>
                                          </p:val>
                                        </p:tav>
                                      </p:tavLst>
                                    </p:anim>
                                    <p:animEffect transition="in" filter="fade">
                                      <p:cBhvr>
                                        <p:cTn id="104" dur="500"/>
                                        <p:tgtEl>
                                          <p:spTgt spid="157"/>
                                        </p:tgtEl>
                                      </p:cBhvr>
                                    </p:animEffect>
                                  </p:childTnLst>
                                </p:cTn>
                              </p:par>
                              <p:par>
                                <p:cTn id="105" presetID="53" presetClass="entr" presetSubtype="16" fill="hold" nodeType="withEffect">
                                  <p:stCondLst>
                                    <p:cond delay="500"/>
                                  </p:stCondLst>
                                  <p:childTnLst>
                                    <p:set>
                                      <p:cBhvr>
                                        <p:cTn id="106" dur="1" fill="hold">
                                          <p:stCondLst>
                                            <p:cond delay="0"/>
                                          </p:stCondLst>
                                        </p:cTn>
                                        <p:tgtEl>
                                          <p:spTgt spid="173"/>
                                        </p:tgtEl>
                                        <p:attrNameLst>
                                          <p:attrName>style.visibility</p:attrName>
                                        </p:attrNameLst>
                                      </p:cBhvr>
                                      <p:to>
                                        <p:strVal val="visible"/>
                                      </p:to>
                                    </p:set>
                                    <p:anim calcmode="lin" valueType="num">
                                      <p:cBhvr>
                                        <p:cTn id="107" dur="500" fill="hold"/>
                                        <p:tgtEl>
                                          <p:spTgt spid="173"/>
                                        </p:tgtEl>
                                        <p:attrNameLst>
                                          <p:attrName>ppt_w</p:attrName>
                                        </p:attrNameLst>
                                      </p:cBhvr>
                                      <p:tavLst>
                                        <p:tav tm="0">
                                          <p:val>
                                            <p:fltVal val="0"/>
                                          </p:val>
                                        </p:tav>
                                        <p:tav tm="100000">
                                          <p:val>
                                            <p:strVal val="#ppt_w"/>
                                          </p:val>
                                        </p:tav>
                                      </p:tavLst>
                                    </p:anim>
                                    <p:anim calcmode="lin" valueType="num">
                                      <p:cBhvr>
                                        <p:cTn id="108" dur="500" fill="hold"/>
                                        <p:tgtEl>
                                          <p:spTgt spid="173"/>
                                        </p:tgtEl>
                                        <p:attrNameLst>
                                          <p:attrName>ppt_h</p:attrName>
                                        </p:attrNameLst>
                                      </p:cBhvr>
                                      <p:tavLst>
                                        <p:tav tm="0">
                                          <p:val>
                                            <p:fltVal val="0"/>
                                          </p:val>
                                        </p:tav>
                                        <p:tav tm="100000">
                                          <p:val>
                                            <p:strVal val="#ppt_h"/>
                                          </p:val>
                                        </p:tav>
                                      </p:tavLst>
                                    </p:anim>
                                    <p:animEffect transition="in" filter="fade">
                                      <p:cBhvr>
                                        <p:cTn id="109" dur="500"/>
                                        <p:tgtEl>
                                          <p:spTgt spid="173"/>
                                        </p:tgtEl>
                                      </p:cBhvr>
                                    </p:animEffect>
                                  </p:childTnLst>
                                </p:cTn>
                              </p:par>
                              <p:par>
                                <p:cTn id="110" presetID="53" presetClass="entr" presetSubtype="16" fill="hold" nodeType="withEffect">
                                  <p:stCondLst>
                                    <p:cond delay="500"/>
                                  </p:stCondLst>
                                  <p:childTnLst>
                                    <p:set>
                                      <p:cBhvr>
                                        <p:cTn id="111" dur="1" fill="hold">
                                          <p:stCondLst>
                                            <p:cond delay="0"/>
                                          </p:stCondLst>
                                        </p:cTn>
                                        <p:tgtEl>
                                          <p:spTgt spid="179"/>
                                        </p:tgtEl>
                                        <p:attrNameLst>
                                          <p:attrName>style.visibility</p:attrName>
                                        </p:attrNameLst>
                                      </p:cBhvr>
                                      <p:to>
                                        <p:strVal val="visible"/>
                                      </p:to>
                                    </p:set>
                                    <p:anim calcmode="lin" valueType="num">
                                      <p:cBhvr>
                                        <p:cTn id="112" dur="500" fill="hold"/>
                                        <p:tgtEl>
                                          <p:spTgt spid="179"/>
                                        </p:tgtEl>
                                        <p:attrNameLst>
                                          <p:attrName>ppt_w</p:attrName>
                                        </p:attrNameLst>
                                      </p:cBhvr>
                                      <p:tavLst>
                                        <p:tav tm="0">
                                          <p:val>
                                            <p:fltVal val="0"/>
                                          </p:val>
                                        </p:tav>
                                        <p:tav tm="100000">
                                          <p:val>
                                            <p:strVal val="#ppt_w"/>
                                          </p:val>
                                        </p:tav>
                                      </p:tavLst>
                                    </p:anim>
                                    <p:anim calcmode="lin" valueType="num">
                                      <p:cBhvr>
                                        <p:cTn id="113" dur="500" fill="hold"/>
                                        <p:tgtEl>
                                          <p:spTgt spid="179"/>
                                        </p:tgtEl>
                                        <p:attrNameLst>
                                          <p:attrName>ppt_h</p:attrName>
                                        </p:attrNameLst>
                                      </p:cBhvr>
                                      <p:tavLst>
                                        <p:tav tm="0">
                                          <p:val>
                                            <p:fltVal val="0"/>
                                          </p:val>
                                        </p:tav>
                                        <p:tav tm="100000">
                                          <p:val>
                                            <p:strVal val="#ppt_h"/>
                                          </p:val>
                                        </p:tav>
                                      </p:tavLst>
                                    </p:anim>
                                    <p:animEffect transition="in" filter="fade">
                                      <p:cBhvr>
                                        <p:cTn id="114" dur="500"/>
                                        <p:tgtEl>
                                          <p:spTgt spid="179"/>
                                        </p:tgtEl>
                                      </p:cBhvr>
                                    </p:animEffect>
                                  </p:childTnLst>
                                </p:cTn>
                              </p:par>
                            </p:childTnLst>
                          </p:cTn>
                        </p:par>
                        <p:par>
                          <p:cTn id="115" fill="hold">
                            <p:stCondLst>
                              <p:cond delay="4000"/>
                            </p:stCondLst>
                            <p:childTnLst>
                              <p:par>
                                <p:cTn id="116" presetID="22" presetClass="entr" presetSubtype="1" fill="hold" nodeType="afterEffect">
                                  <p:stCondLst>
                                    <p:cond delay="0"/>
                                  </p:stCondLst>
                                  <p:childTnLst>
                                    <p:set>
                                      <p:cBhvr>
                                        <p:cTn id="117" dur="1" fill="hold">
                                          <p:stCondLst>
                                            <p:cond delay="0"/>
                                          </p:stCondLst>
                                        </p:cTn>
                                        <p:tgtEl>
                                          <p:spTgt spid="162"/>
                                        </p:tgtEl>
                                        <p:attrNameLst>
                                          <p:attrName>style.visibility</p:attrName>
                                        </p:attrNameLst>
                                      </p:cBhvr>
                                      <p:to>
                                        <p:strVal val="visible"/>
                                      </p:to>
                                    </p:set>
                                    <p:animEffect transition="in" filter="wipe(up)">
                                      <p:cBhvr>
                                        <p:cTn id="118" dur="500"/>
                                        <p:tgtEl>
                                          <p:spTgt spid="162"/>
                                        </p:tgtEl>
                                      </p:cBhvr>
                                    </p:animEffect>
                                  </p:childTnLst>
                                </p:cTn>
                              </p:par>
                            </p:childTnLst>
                          </p:cTn>
                        </p:par>
                        <p:par>
                          <p:cTn id="119" fill="hold">
                            <p:stCondLst>
                              <p:cond delay="4500"/>
                            </p:stCondLst>
                            <p:childTnLst>
                              <p:par>
                                <p:cTn id="120" presetID="22" presetClass="entr" presetSubtype="8" fill="hold" nodeType="afterEffect">
                                  <p:stCondLst>
                                    <p:cond delay="0"/>
                                  </p:stCondLst>
                                  <p:childTnLst>
                                    <p:set>
                                      <p:cBhvr>
                                        <p:cTn id="121" dur="1" fill="hold">
                                          <p:stCondLst>
                                            <p:cond delay="0"/>
                                          </p:stCondLst>
                                        </p:cTn>
                                        <p:tgtEl>
                                          <p:spTgt spid="185"/>
                                        </p:tgtEl>
                                        <p:attrNameLst>
                                          <p:attrName>style.visibility</p:attrName>
                                        </p:attrNameLst>
                                      </p:cBhvr>
                                      <p:to>
                                        <p:strVal val="visible"/>
                                      </p:to>
                                    </p:set>
                                    <p:animEffect transition="in" filter="wipe(left)">
                                      <p:cBhvr>
                                        <p:cTn id="1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87" grpId="0" animBg="1"/>
      <p:bldP spid="96" grpId="0" animBg="1"/>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449515" y="260648"/>
            <a:ext cx="1224136"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公司事记</a:t>
            </a:r>
            <a:endParaRPr lang="zh-CN" altLang="en-US" sz="1600" b="1" dirty="0">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95101" y="548680"/>
            <a:ext cx="5089475"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1548583" y="5085184"/>
            <a:ext cx="0" cy="17712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6" name="组合 185"/>
          <p:cNvGrpSpPr/>
          <p:nvPr/>
        </p:nvGrpSpPr>
        <p:grpSpPr>
          <a:xfrm>
            <a:off x="1345059" y="4678137"/>
            <a:ext cx="407047" cy="407047"/>
            <a:chOff x="304800" y="673100"/>
            <a:chExt cx="4000500" cy="4000500"/>
          </a:xfrm>
          <a:solidFill>
            <a:schemeClr val="tx1"/>
          </a:solidFill>
          <a:effectLst>
            <a:outerShdw blurRad="317500" dist="190500" dir="8100000" algn="tr" rotWithShape="0">
              <a:prstClr val="black">
                <a:alpha val="50000"/>
              </a:prstClr>
            </a:outerShdw>
          </a:effectLst>
        </p:grpSpPr>
        <p:sp>
          <p:nvSpPr>
            <p:cNvPr id="187" name="同心圆 18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8" name="椭圆 18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89" name="直接连接符 188"/>
          <p:cNvCxnSpPr/>
          <p:nvPr/>
        </p:nvCxnSpPr>
        <p:spPr>
          <a:xfrm flipV="1">
            <a:off x="2988743" y="4581128"/>
            <a:ext cx="0" cy="2275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5" name="标题 11"/>
          <p:cNvSpPr txBox="1"/>
          <p:nvPr/>
        </p:nvSpPr>
        <p:spPr>
          <a:xfrm>
            <a:off x="2124646" y="2348880"/>
            <a:ext cx="2185894"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cxnSp>
        <p:nvCxnSpPr>
          <p:cNvPr id="196" name="直接连接符 195"/>
          <p:cNvCxnSpPr/>
          <p:nvPr/>
        </p:nvCxnSpPr>
        <p:spPr>
          <a:xfrm flipV="1">
            <a:off x="3348783" y="3605192"/>
            <a:ext cx="361257" cy="54388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3710040" y="3605191"/>
            <a:ext cx="361068" cy="288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4028794" y="3821215"/>
            <a:ext cx="288032" cy="288032"/>
            <a:chOff x="304800" y="673100"/>
            <a:chExt cx="4000500" cy="4000500"/>
          </a:xfrm>
          <a:effectLst>
            <a:outerShdw blurRad="317500" dist="190500" dir="8100000" algn="tr" rotWithShape="0">
              <a:prstClr val="black">
                <a:alpha val="50000"/>
              </a:prstClr>
            </a:outerShdw>
          </a:effectLst>
        </p:grpSpPr>
        <p:sp>
          <p:nvSpPr>
            <p:cNvPr id="199" name="同心圆 1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0" name="椭圆 19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0" name="组合 189"/>
          <p:cNvGrpSpPr/>
          <p:nvPr/>
        </p:nvGrpSpPr>
        <p:grpSpPr>
          <a:xfrm>
            <a:off x="2484687" y="3580675"/>
            <a:ext cx="1000453" cy="1000453"/>
            <a:chOff x="1008115" y="2542722"/>
            <a:chExt cx="1360493" cy="1360493"/>
          </a:xfrm>
        </p:grpSpPr>
        <p:grpSp>
          <p:nvGrpSpPr>
            <p:cNvPr id="191" name="组合 19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3" name="同心圆 1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194" name="椭圆 1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192" name="TextBox 191"/>
            <p:cNvSpPr txBox="1"/>
            <p:nvPr/>
          </p:nvSpPr>
          <p:spPr>
            <a:xfrm>
              <a:off x="1257616" y="3019696"/>
              <a:ext cx="861492" cy="50224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2013</a:t>
              </a:r>
            </a:p>
          </p:txBody>
        </p:sp>
      </p:grpSp>
      <p:cxnSp>
        <p:nvCxnSpPr>
          <p:cNvPr id="201" name="直接连接符 200"/>
          <p:cNvCxnSpPr/>
          <p:nvPr/>
        </p:nvCxnSpPr>
        <p:spPr>
          <a:xfrm flipV="1">
            <a:off x="4513412" y="5263707"/>
            <a:ext cx="0" cy="1639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4394396" y="5013176"/>
            <a:ext cx="250531" cy="250531"/>
            <a:chOff x="304800" y="673100"/>
            <a:chExt cx="4000500" cy="4000500"/>
          </a:xfrm>
          <a:solidFill>
            <a:schemeClr val="tx1"/>
          </a:solidFill>
          <a:effectLst>
            <a:outerShdw blurRad="317500" dist="190500" dir="8100000" algn="tr" rotWithShape="0">
              <a:prstClr val="black">
                <a:alpha val="50000"/>
              </a:prstClr>
            </a:outerShdw>
          </a:effectLst>
        </p:grpSpPr>
        <p:sp>
          <p:nvSpPr>
            <p:cNvPr id="203" name="同心圆 20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4" name="椭圆 20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05" name="直接连接符 204"/>
          <p:cNvCxnSpPr/>
          <p:nvPr/>
        </p:nvCxnSpPr>
        <p:spPr>
          <a:xfrm flipV="1">
            <a:off x="6013079" y="4393450"/>
            <a:ext cx="0" cy="2475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H="1">
            <a:off x="7088987" y="3784827"/>
            <a:ext cx="436260" cy="460469"/>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flipH="1" flipV="1">
            <a:off x="6412510" y="4162560"/>
            <a:ext cx="565591" cy="169414"/>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3" name="组合 212"/>
          <p:cNvGrpSpPr/>
          <p:nvPr/>
        </p:nvGrpSpPr>
        <p:grpSpPr>
          <a:xfrm>
            <a:off x="6800955" y="4154827"/>
            <a:ext cx="354293" cy="354293"/>
            <a:chOff x="304800" y="673100"/>
            <a:chExt cx="4000500" cy="4000500"/>
          </a:xfrm>
          <a:effectLst>
            <a:outerShdw blurRad="317500" dist="190500" dir="8100000" algn="tr" rotWithShape="0">
              <a:prstClr val="black">
                <a:alpha val="50000"/>
              </a:prstClr>
            </a:outerShdw>
          </a:effectLst>
        </p:grpSpPr>
        <p:sp>
          <p:nvSpPr>
            <p:cNvPr id="214" name="同心圆 2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椭圆 21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6" name="组合 205"/>
          <p:cNvGrpSpPr/>
          <p:nvPr/>
        </p:nvGrpSpPr>
        <p:grpSpPr>
          <a:xfrm>
            <a:off x="5191407" y="2816933"/>
            <a:ext cx="1576517" cy="1576517"/>
            <a:chOff x="1008115" y="2542722"/>
            <a:chExt cx="1360493" cy="1360493"/>
          </a:xfrm>
        </p:grpSpPr>
        <p:grpSp>
          <p:nvGrpSpPr>
            <p:cNvPr id="207" name="组合 20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09" name="同心圆 2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10" name="椭圆 20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08" name="TextBox 207"/>
            <p:cNvSpPr txBox="1"/>
            <p:nvPr/>
          </p:nvSpPr>
          <p:spPr>
            <a:xfrm>
              <a:off x="1261975" y="3019696"/>
              <a:ext cx="852772" cy="50224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2014</a:t>
              </a:r>
            </a:p>
          </p:txBody>
        </p:sp>
      </p:grpSp>
      <p:sp>
        <p:nvSpPr>
          <p:cNvPr id="216" name="标题 11"/>
          <p:cNvSpPr txBox="1"/>
          <p:nvPr/>
        </p:nvSpPr>
        <p:spPr>
          <a:xfrm>
            <a:off x="5220990" y="1556792"/>
            <a:ext cx="2304257"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cxnSp>
        <p:nvCxnSpPr>
          <p:cNvPr id="217" name="直接连接符 216"/>
          <p:cNvCxnSpPr/>
          <p:nvPr/>
        </p:nvCxnSpPr>
        <p:spPr>
          <a:xfrm flipV="1">
            <a:off x="7537748" y="5780264"/>
            <a:ext cx="0" cy="10777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8" name="组合 217"/>
          <p:cNvGrpSpPr/>
          <p:nvPr/>
        </p:nvGrpSpPr>
        <p:grpSpPr>
          <a:xfrm>
            <a:off x="7334224" y="5373216"/>
            <a:ext cx="407047" cy="407047"/>
            <a:chOff x="304800" y="673100"/>
            <a:chExt cx="4000500" cy="4000500"/>
          </a:xfrm>
          <a:solidFill>
            <a:schemeClr val="tx1"/>
          </a:solidFill>
          <a:effectLst>
            <a:outerShdw blurRad="317500" dist="190500" dir="8100000" algn="tr" rotWithShape="0">
              <a:prstClr val="black">
                <a:alpha val="50000"/>
              </a:prstClr>
            </a:outerShdw>
          </a:effectLst>
        </p:grpSpPr>
        <p:sp>
          <p:nvSpPr>
            <p:cNvPr id="219" name="同心圆 2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0" name="椭圆 21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21" name="直接连接符 220"/>
          <p:cNvCxnSpPr/>
          <p:nvPr/>
        </p:nvCxnSpPr>
        <p:spPr>
          <a:xfrm flipV="1">
            <a:off x="9109423" y="5229200"/>
            <a:ext cx="0" cy="1639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flipV="1">
            <a:off x="9541471" y="4525669"/>
            <a:ext cx="360040" cy="3083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8" name="组合 227"/>
          <p:cNvGrpSpPr/>
          <p:nvPr/>
        </p:nvGrpSpPr>
        <p:grpSpPr>
          <a:xfrm>
            <a:off x="9829503" y="4293096"/>
            <a:ext cx="288032" cy="288032"/>
            <a:chOff x="304800" y="673100"/>
            <a:chExt cx="4000500" cy="4000500"/>
          </a:xfrm>
          <a:effectLst>
            <a:outerShdw blurRad="317500" dist="190500" dir="8100000" algn="tr" rotWithShape="0">
              <a:prstClr val="black">
                <a:alpha val="50000"/>
              </a:prstClr>
            </a:outerShdw>
          </a:effectLst>
        </p:grpSpPr>
        <p:sp>
          <p:nvSpPr>
            <p:cNvPr id="229" name="同心圆 2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椭圆 22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2" name="组合 221"/>
          <p:cNvGrpSpPr/>
          <p:nvPr/>
        </p:nvGrpSpPr>
        <p:grpSpPr>
          <a:xfrm>
            <a:off x="8605367" y="4300755"/>
            <a:ext cx="1000453" cy="1000453"/>
            <a:chOff x="1008115" y="2542722"/>
            <a:chExt cx="1360493" cy="1360493"/>
          </a:xfrm>
        </p:grpSpPr>
        <p:grpSp>
          <p:nvGrpSpPr>
            <p:cNvPr id="223" name="组合 22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225" name="同心圆 2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sp>
            <p:nvSpPr>
              <p:cNvPr id="226" name="椭圆 2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MT Std" pitchFamily="34" charset="0"/>
                </a:endParaRPr>
              </a:p>
            </p:txBody>
          </p:sp>
        </p:grpSp>
        <p:sp>
          <p:nvSpPr>
            <p:cNvPr id="224" name="TextBox 223"/>
            <p:cNvSpPr txBox="1"/>
            <p:nvPr/>
          </p:nvSpPr>
          <p:spPr>
            <a:xfrm>
              <a:off x="1256526" y="3019696"/>
              <a:ext cx="863671" cy="502246"/>
            </a:xfrm>
            <a:prstGeom prst="rect">
              <a:avLst/>
            </a:prstGeom>
            <a:noFill/>
          </p:spPr>
          <p:txBody>
            <a:bodyPr wrap="none" rtlCol="0">
              <a:spAutoFit/>
            </a:bodyPr>
            <a:lstStyle/>
            <a:p>
              <a:pPr algn="ctr"/>
              <a:r>
                <a:rPr lang="en-US" altLang="zh-CN" b="1" dirty="0">
                  <a:latin typeface="Impact MT Std" pitchFamily="34" charset="0"/>
                  <a:ea typeface="微软雅黑" panose="020B0503020204020204" pitchFamily="34" charset="-122"/>
                </a:rPr>
                <a:t>2015</a:t>
              </a:r>
            </a:p>
          </p:txBody>
        </p:sp>
      </p:grpSp>
      <p:sp>
        <p:nvSpPr>
          <p:cNvPr id="231" name="标题 11"/>
          <p:cNvSpPr txBox="1"/>
          <p:nvPr/>
        </p:nvSpPr>
        <p:spPr>
          <a:xfrm>
            <a:off x="8317335" y="2924944"/>
            <a:ext cx="2160240"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latin typeface="微软雅黑" panose="020B0503020204020204" pitchFamily="34" charset="-122"/>
                <a:ea typeface="微软雅黑" panose="020B0503020204020204" pitchFamily="34" charset="-122"/>
              </a:rPr>
              <a:t>输入标题</a:t>
            </a:r>
            <a:endParaRPr lang="en-US" altLang="zh-CN" sz="1800" b="1" dirty="0">
              <a:latin typeface="微软雅黑" panose="020B0503020204020204" pitchFamily="34" charset="-122"/>
              <a:ea typeface="微软雅黑" panose="020B0503020204020204" pitchFamily="34" charset="-122"/>
            </a:endParaRPr>
          </a:p>
          <a:p>
            <a:pPr algn="l"/>
            <a:r>
              <a:rPr lang="zh-CN" altLang="en-US" sz="1400" dirty="0">
                <a:latin typeface="微软雅黑" panose="020B0503020204020204" pitchFamily="34" charset="-122"/>
                <a:ea typeface="微软雅黑" panose="020B0503020204020204" pitchFamily="34" charset="-122"/>
              </a:rPr>
              <a:t>输入详细的文字介绍信息和简介，表达图表的含义。</a:t>
            </a:r>
          </a:p>
        </p:txBody>
      </p:sp>
      <p:cxnSp>
        <p:nvCxnSpPr>
          <p:cNvPr id="232" name="直接连接符 231"/>
          <p:cNvCxnSpPr/>
          <p:nvPr/>
        </p:nvCxnSpPr>
        <p:spPr>
          <a:xfrm flipV="1">
            <a:off x="10706100" y="4255596"/>
            <a:ext cx="0" cy="2613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3" name="组合 232"/>
          <p:cNvGrpSpPr/>
          <p:nvPr/>
        </p:nvGrpSpPr>
        <p:grpSpPr>
          <a:xfrm>
            <a:off x="10587084" y="4005064"/>
            <a:ext cx="250531" cy="250531"/>
            <a:chOff x="304800" y="673100"/>
            <a:chExt cx="4000500" cy="4000500"/>
          </a:xfrm>
          <a:solidFill>
            <a:schemeClr val="tx1"/>
          </a:solidFill>
          <a:effectLst>
            <a:outerShdw blurRad="317500" dist="190500" dir="8100000" algn="tr" rotWithShape="0">
              <a:prstClr val="black">
                <a:alpha val="50000"/>
              </a:prstClr>
            </a:outerShdw>
          </a:effectLst>
        </p:grpSpPr>
        <p:sp>
          <p:nvSpPr>
            <p:cNvPr id="234" name="同心圆 23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椭圆 23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36" name="直接连接符 235"/>
          <p:cNvCxnSpPr/>
          <p:nvPr/>
        </p:nvCxnSpPr>
        <p:spPr>
          <a:xfrm>
            <a:off x="7105699" y="548680"/>
            <a:ext cx="5112568"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21"/>
                                        </p:tgtEl>
                                        <p:attrNameLst>
                                          <p:attrName>style.visibility</p:attrName>
                                        </p:attrNameLst>
                                      </p:cBhvr>
                                      <p:to>
                                        <p:strVal val="visible"/>
                                      </p:to>
                                    </p:set>
                                    <p:anim calcmode="lin" valueType="num">
                                      <p:cBhvr>
                                        <p:cTn id="10" dur="500" fill="hold"/>
                                        <p:tgtEl>
                                          <p:spTgt spid="121"/>
                                        </p:tgtEl>
                                        <p:attrNameLst>
                                          <p:attrName>ppt_w</p:attrName>
                                        </p:attrNameLst>
                                      </p:cBhvr>
                                      <p:tavLst>
                                        <p:tav tm="0">
                                          <p:val>
                                            <p:fltVal val="0"/>
                                          </p:val>
                                        </p:tav>
                                        <p:tav tm="100000">
                                          <p:val>
                                            <p:strVal val="#ppt_w"/>
                                          </p:val>
                                        </p:tav>
                                      </p:tavLst>
                                    </p:anim>
                                    <p:anim calcmode="lin" valueType="num">
                                      <p:cBhvr>
                                        <p:cTn id="11" dur="500" fill="hold"/>
                                        <p:tgtEl>
                                          <p:spTgt spid="121"/>
                                        </p:tgtEl>
                                        <p:attrNameLst>
                                          <p:attrName>ppt_h</p:attrName>
                                        </p:attrNameLst>
                                      </p:cBhvr>
                                      <p:tavLst>
                                        <p:tav tm="0">
                                          <p:val>
                                            <p:fltVal val="0"/>
                                          </p:val>
                                        </p:tav>
                                        <p:tav tm="100000">
                                          <p:val>
                                            <p:strVal val="#ppt_h"/>
                                          </p:val>
                                        </p:tav>
                                      </p:tavLst>
                                    </p:anim>
                                    <p:animEffect transition="in" filter="fade">
                                      <p:cBhvr>
                                        <p:cTn id="12" dur="500"/>
                                        <p:tgtEl>
                                          <p:spTgt spid="12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6"/>
                                        </p:tgtEl>
                                        <p:attrNameLst>
                                          <p:attrName>style.visibility</p:attrName>
                                        </p:attrNameLst>
                                      </p:cBhvr>
                                      <p:to>
                                        <p:strVal val="visible"/>
                                      </p:to>
                                    </p:set>
                                    <p:anim calcmode="lin" valueType="num">
                                      <p:cBhvr>
                                        <p:cTn id="20" dur="500" fill="hold"/>
                                        <p:tgtEl>
                                          <p:spTgt spid="186"/>
                                        </p:tgtEl>
                                        <p:attrNameLst>
                                          <p:attrName>ppt_w</p:attrName>
                                        </p:attrNameLst>
                                      </p:cBhvr>
                                      <p:tavLst>
                                        <p:tav tm="0">
                                          <p:val>
                                            <p:fltVal val="0"/>
                                          </p:val>
                                        </p:tav>
                                        <p:tav tm="100000">
                                          <p:val>
                                            <p:strVal val="#ppt_w"/>
                                          </p:val>
                                        </p:tav>
                                      </p:tavLst>
                                    </p:anim>
                                    <p:anim calcmode="lin" valueType="num">
                                      <p:cBhvr>
                                        <p:cTn id="21" dur="500" fill="hold"/>
                                        <p:tgtEl>
                                          <p:spTgt spid="186"/>
                                        </p:tgtEl>
                                        <p:attrNameLst>
                                          <p:attrName>ppt_h</p:attrName>
                                        </p:attrNameLst>
                                      </p:cBhvr>
                                      <p:tavLst>
                                        <p:tav tm="0">
                                          <p:val>
                                            <p:fltVal val="0"/>
                                          </p:val>
                                        </p:tav>
                                        <p:tav tm="100000">
                                          <p:val>
                                            <p:strVal val="#ppt_h"/>
                                          </p:val>
                                        </p:tav>
                                      </p:tavLst>
                                    </p:anim>
                                    <p:animEffect transition="in" filter="fade">
                                      <p:cBhvr>
                                        <p:cTn id="22" dur="500"/>
                                        <p:tgtEl>
                                          <p:spTgt spid="186"/>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90"/>
                                        </p:tgtEl>
                                        <p:attrNameLst>
                                          <p:attrName>style.visibility</p:attrName>
                                        </p:attrNameLst>
                                      </p:cBhvr>
                                      <p:to>
                                        <p:strVal val="visible"/>
                                      </p:to>
                                    </p:set>
                                    <p:anim calcmode="lin" valueType="num">
                                      <p:cBhvr>
                                        <p:cTn id="30" dur="500" fill="hold"/>
                                        <p:tgtEl>
                                          <p:spTgt spid="190"/>
                                        </p:tgtEl>
                                        <p:attrNameLst>
                                          <p:attrName>ppt_w</p:attrName>
                                        </p:attrNameLst>
                                      </p:cBhvr>
                                      <p:tavLst>
                                        <p:tav tm="0">
                                          <p:val>
                                            <p:fltVal val="0"/>
                                          </p:val>
                                        </p:tav>
                                        <p:tav tm="100000">
                                          <p:val>
                                            <p:strVal val="#ppt_w"/>
                                          </p:val>
                                        </p:tav>
                                      </p:tavLst>
                                    </p:anim>
                                    <p:anim calcmode="lin" valueType="num">
                                      <p:cBhvr>
                                        <p:cTn id="31" dur="500" fill="hold"/>
                                        <p:tgtEl>
                                          <p:spTgt spid="190"/>
                                        </p:tgtEl>
                                        <p:attrNameLst>
                                          <p:attrName>ppt_h</p:attrName>
                                        </p:attrNameLst>
                                      </p:cBhvr>
                                      <p:tavLst>
                                        <p:tav tm="0">
                                          <p:val>
                                            <p:fltVal val="0"/>
                                          </p:val>
                                        </p:tav>
                                        <p:tav tm="100000">
                                          <p:val>
                                            <p:strVal val="#ppt_h"/>
                                          </p:val>
                                        </p:tav>
                                      </p:tavLst>
                                    </p:anim>
                                    <p:animEffect transition="in" filter="fade">
                                      <p:cBhvr>
                                        <p:cTn id="32" dur="500"/>
                                        <p:tgtEl>
                                          <p:spTgt spid="190"/>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95"/>
                                        </p:tgtEl>
                                        <p:attrNameLst>
                                          <p:attrName>style.visibility</p:attrName>
                                        </p:attrNameLst>
                                      </p:cBhvr>
                                      <p:to>
                                        <p:strVal val="visible"/>
                                      </p:to>
                                    </p:set>
                                    <p:anim calcmode="lin" valueType="num">
                                      <p:cBhvr>
                                        <p:cTn id="35" dur="500" fill="hold"/>
                                        <p:tgtEl>
                                          <p:spTgt spid="195"/>
                                        </p:tgtEl>
                                        <p:attrNameLst>
                                          <p:attrName>ppt_w</p:attrName>
                                        </p:attrNameLst>
                                      </p:cBhvr>
                                      <p:tavLst>
                                        <p:tav tm="0">
                                          <p:val>
                                            <p:fltVal val="0"/>
                                          </p:val>
                                        </p:tav>
                                        <p:tav tm="100000">
                                          <p:val>
                                            <p:strVal val="#ppt_w"/>
                                          </p:val>
                                        </p:tav>
                                      </p:tavLst>
                                    </p:anim>
                                    <p:anim calcmode="lin" valueType="num">
                                      <p:cBhvr>
                                        <p:cTn id="36" dur="500" fill="hold"/>
                                        <p:tgtEl>
                                          <p:spTgt spid="195"/>
                                        </p:tgtEl>
                                        <p:attrNameLst>
                                          <p:attrName>ppt_h</p:attrName>
                                        </p:attrNameLst>
                                      </p:cBhvr>
                                      <p:tavLst>
                                        <p:tav tm="0">
                                          <p:val>
                                            <p:fltVal val="0"/>
                                          </p:val>
                                        </p:tav>
                                        <p:tav tm="100000">
                                          <p:val>
                                            <p:strVal val="#ppt_h"/>
                                          </p:val>
                                        </p:tav>
                                      </p:tavLst>
                                    </p:anim>
                                    <p:animEffect transition="in" filter="fade">
                                      <p:cBhvr>
                                        <p:cTn id="37" dur="500"/>
                                        <p:tgtEl>
                                          <p:spTgt spid="195"/>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wipe(down)">
                                      <p:cBhvr>
                                        <p:cTn id="41" dur="500"/>
                                        <p:tgtEl>
                                          <p:spTgt spid="196"/>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Effect transition="in" filter="wipe(up)">
                                      <p:cBhvr>
                                        <p:cTn id="45" dur="500"/>
                                        <p:tgtEl>
                                          <p:spTgt spid="197"/>
                                        </p:tgtEl>
                                      </p:cBhvr>
                                    </p:animEffect>
                                  </p:childTnLst>
                                </p:cTn>
                              </p:par>
                              <p:par>
                                <p:cTn id="46" presetID="53" presetClass="entr" presetSubtype="16" fill="hold" nodeType="withEffect">
                                  <p:stCondLst>
                                    <p:cond delay="0"/>
                                  </p:stCondLst>
                                  <p:childTnLst>
                                    <p:set>
                                      <p:cBhvr>
                                        <p:cTn id="47" dur="1" fill="hold">
                                          <p:stCondLst>
                                            <p:cond delay="0"/>
                                          </p:stCondLst>
                                        </p:cTn>
                                        <p:tgtEl>
                                          <p:spTgt spid="198"/>
                                        </p:tgtEl>
                                        <p:attrNameLst>
                                          <p:attrName>style.visibility</p:attrName>
                                        </p:attrNameLst>
                                      </p:cBhvr>
                                      <p:to>
                                        <p:strVal val="visible"/>
                                      </p:to>
                                    </p:set>
                                    <p:anim calcmode="lin" valueType="num">
                                      <p:cBhvr>
                                        <p:cTn id="48" dur="500" fill="hold"/>
                                        <p:tgtEl>
                                          <p:spTgt spid="198"/>
                                        </p:tgtEl>
                                        <p:attrNameLst>
                                          <p:attrName>ppt_w</p:attrName>
                                        </p:attrNameLst>
                                      </p:cBhvr>
                                      <p:tavLst>
                                        <p:tav tm="0">
                                          <p:val>
                                            <p:fltVal val="0"/>
                                          </p:val>
                                        </p:tav>
                                        <p:tav tm="100000">
                                          <p:val>
                                            <p:strVal val="#ppt_w"/>
                                          </p:val>
                                        </p:tav>
                                      </p:tavLst>
                                    </p:anim>
                                    <p:anim calcmode="lin" valueType="num">
                                      <p:cBhvr>
                                        <p:cTn id="49" dur="500" fill="hold"/>
                                        <p:tgtEl>
                                          <p:spTgt spid="198"/>
                                        </p:tgtEl>
                                        <p:attrNameLst>
                                          <p:attrName>ppt_h</p:attrName>
                                        </p:attrNameLst>
                                      </p:cBhvr>
                                      <p:tavLst>
                                        <p:tav tm="0">
                                          <p:val>
                                            <p:fltVal val="0"/>
                                          </p:val>
                                        </p:tav>
                                        <p:tav tm="100000">
                                          <p:val>
                                            <p:strVal val="#ppt_h"/>
                                          </p:val>
                                        </p:tav>
                                      </p:tavLst>
                                    </p:anim>
                                    <p:animEffect transition="in" filter="fade">
                                      <p:cBhvr>
                                        <p:cTn id="50" dur="500"/>
                                        <p:tgtEl>
                                          <p:spTgt spid="198"/>
                                        </p:tgtEl>
                                      </p:cBhvr>
                                    </p:animEffect>
                                  </p:childTnLst>
                                </p:cTn>
                              </p:par>
                            </p:childTnLst>
                          </p:cTn>
                        </p:par>
                        <p:par>
                          <p:cTn id="51" fill="hold">
                            <p:stCondLst>
                              <p:cond delay="3500"/>
                            </p:stCondLst>
                            <p:childTnLst>
                              <p:par>
                                <p:cTn id="52" presetID="22" presetClass="entr" presetSubtype="4" fill="hold" nodeType="afterEffect">
                                  <p:stCondLst>
                                    <p:cond delay="0"/>
                                  </p:stCondLst>
                                  <p:childTnLst>
                                    <p:set>
                                      <p:cBhvr>
                                        <p:cTn id="53" dur="1" fill="hold">
                                          <p:stCondLst>
                                            <p:cond delay="0"/>
                                          </p:stCondLst>
                                        </p:cTn>
                                        <p:tgtEl>
                                          <p:spTgt spid="201"/>
                                        </p:tgtEl>
                                        <p:attrNameLst>
                                          <p:attrName>style.visibility</p:attrName>
                                        </p:attrNameLst>
                                      </p:cBhvr>
                                      <p:to>
                                        <p:strVal val="visible"/>
                                      </p:to>
                                    </p:set>
                                    <p:animEffect transition="in" filter="wipe(down)">
                                      <p:cBhvr>
                                        <p:cTn id="54" dur="500"/>
                                        <p:tgtEl>
                                          <p:spTgt spid="201"/>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202"/>
                                        </p:tgtEl>
                                        <p:attrNameLst>
                                          <p:attrName>style.visibility</p:attrName>
                                        </p:attrNameLst>
                                      </p:cBhvr>
                                      <p:to>
                                        <p:strVal val="visible"/>
                                      </p:to>
                                    </p:set>
                                    <p:anim calcmode="lin" valueType="num">
                                      <p:cBhvr>
                                        <p:cTn id="58" dur="500" fill="hold"/>
                                        <p:tgtEl>
                                          <p:spTgt spid="202"/>
                                        </p:tgtEl>
                                        <p:attrNameLst>
                                          <p:attrName>ppt_w</p:attrName>
                                        </p:attrNameLst>
                                      </p:cBhvr>
                                      <p:tavLst>
                                        <p:tav tm="0">
                                          <p:val>
                                            <p:fltVal val="0"/>
                                          </p:val>
                                        </p:tav>
                                        <p:tav tm="100000">
                                          <p:val>
                                            <p:strVal val="#ppt_w"/>
                                          </p:val>
                                        </p:tav>
                                      </p:tavLst>
                                    </p:anim>
                                    <p:anim calcmode="lin" valueType="num">
                                      <p:cBhvr>
                                        <p:cTn id="59" dur="500" fill="hold"/>
                                        <p:tgtEl>
                                          <p:spTgt spid="202"/>
                                        </p:tgtEl>
                                        <p:attrNameLst>
                                          <p:attrName>ppt_h</p:attrName>
                                        </p:attrNameLst>
                                      </p:cBhvr>
                                      <p:tavLst>
                                        <p:tav tm="0">
                                          <p:val>
                                            <p:fltVal val="0"/>
                                          </p:val>
                                        </p:tav>
                                        <p:tav tm="100000">
                                          <p:val>
                                            <p:strVal val="#ppt_h"/>
                                          </p:val>
                                        </p:tav>
                                      </p:tavLst>
                                    </p:anim>
                                    <p:animEffect transition="in" filter="fade">
                                      <p:cBhvr>
                                        <p:cTn id="60" dur="500"/>
                                        <p:tgtEl>
                                          <p:spTgt spid="202"/>
                                        </p:tgtEl>
                                      </p:cBhvr>
                                    </p:animEffect>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205"/>
                                        </p:tgtEl>
                                        <p:attrNameLst>
                                          <p:attrName>style.visibility</p:attrName>
                                        </p:attrNameLst>
                                      </p:cBhvr>
                                      <p:to>
                                        <p:strVal val="visible"/>
                                      </p:to>
                                    </p:set>
                                    <p:animEffect transition="in" filter="wipe(down)">
                                      <p:cBhvr>
                                        <p:cTn id="64" dur="500"/>
                                        <p:tgtEl>
                                          <p:spTgt spid="205"/>
                                        </p:tgtEl>
                                      </p:cBhvr>
                                    </p:animEffect>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206"/>
                                        </p:tgtEl>
                                        <p:attrNameLst>
                                          <p:attrName>style.visibility</p:attrName>
                                        </p:attrNameLst>
                                      </p:cBhvr>
                                      <p:to>
                                        <p:strVal val="visible"/>
                                      </p:to>
                                    </p:set>
                                    <p:anim calcmode="lin" valueType="num">
                                      <p:cBhvr>
                                        <p:cTn id="68" dur="500" fill="hold"/>
                                        <p:tgtEl>
                                          <p:spTgt spid="206"/>
                                        </p:tgtEl>
                                        <p:attrNameLst>
                                          <p:attrName>ppt_w</p:attrName>
                                        </p:attrNameLst>
                                      </p:cBhvr>
                                      <p:tavLst>
                                        <p:tav tm="0">
                                          <p:val>
                                            <p:fltVal val="0"/>
                                          </p:val>
                                        </p:tav>
                                        <p:tav tm="100000">
                                          <p:val>
                                            <p:strVal val="#ppt_w"/>
                                          </p:val>
                                        </p:tav>
                                      </p:tavLst>
                                    </p:anim>
                                    <p:anim calcmode="lin" valueType="num">
                                      <p:cBhvr>
                                        <p:cTn id="69" dur="500" fill="hold"/>
                                        <p:tgtEl>
                                          <p:spTgt spid="206"/>
                                        </p:tgtEl>
                                        <p:attrNameLst>
                                          <p:attrName>ppt_h</p:attrName>
                                        </p:attrNameLst>
                                      </p:cBhvr>
                                      <p:tavLst>
                                        <p:tav tm="0">
                                          <p:val>
                                            <p:fltVal val="0"/>
                                          </p:val>
                                        </p:tav>
                                        <p:tav tm="100000">
                                          <p:val>
                                            <p:strVal val="#ppt_h"/>
                                          </p:val>
                                        </p:tav>
                                      </p:tavLst>
                                    </p:anim>
                                    <p:animEffect transition="in" filter="fade">
                                      <p:cBhvr>
                                        <p:cTn id="70" dur="500"/>
                                        <p:tgtEl>
                                          <p:spTgt spid="206"/>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16"/>
                                        </p:tgtEl>
                                        <p:attrNameLst>
                                          <p:attrName>style.visibility</p:attrName>
                                        </p:attrNameLst>
                                      </p:cBhvr>
                                      <p:to>
                                        <p:strVal val="visible"/>
                                      </p:to>
                                    </p:set>
                                    <p:anim calcmode="lin" valueType="num">
                                      <p:cBhvr>
                                        <p:cTn id="73" dur="500" fill="hold"/>
                                        <p:tgtEl>
                                          <p:spTgt spid="216"/>
                                        </p:tgtEl>
                                        <p:attrNameLst>
                                          <p:attrName>ppt_w</p:attrName>
                                        </p:attrNameLst>
                                      </p:cBhvr>
                                      <p:tavLst>
                                        <p:tav tm="0">
                                          <p:val>
                                            <p:fltVal val="0"/>
                                          </p:val>
                                        </p:tav>
                                        <p:tav tm="100000">
                                          <p:val>
                                            <p:strVal val="#ppt_w"/>
                                          </p:val>
                                        </p:tav>
                                      </p:tavLst>
                                    </p:anim>
                                    <p:anim calcmode="lin" valueType="num">
                                      <p:cBhvr>
                                        <p:cTn id="74" dur="500" fill="hold"/>
                                        <p:tgtEl>
                                          <p:spTgt spid="216"/>
                                        </p:tgtEl>
                                        <p:attrNameLst>
                                          <p:attrName>ppt_h</p:attrName>
                                        </p:attrNameLst>
                                      </p:cBhvr>
                                      <p:tavLst>
                                        <p:tav tm="0">
                                          <p:val>
                                            <p:fltVal val="0"/>
                                          </p:val>
                                        </p:tav>
                                        <p:tav tm="100000">
                                          <p:val>
                                            <p:strVal val="#ppt_h"/>
                                          </p:val>
                                        </p:tav>
                                      </p:tavLst>
                                    </p:anim>
                                    <p:animEffect transition="in" filter="fade">
                                      <p:cBhvr>
                                        <p:cTn id="75" dur="500"/>
                                        <p:tgtEl>
                                          <p:spTgt spid="216"/>
                                        </p:tgtEl>
                                      </p:cBhvr>
                                    </p:animEffect>
                                  </p:childTnLst>
                                </p:cTn>
                              </p:par>
                            </p:childTnLst>
                          </p:cTn>
                        </p:par>
                        <p:par>
                          <p:cTn id="76" fill="hold">
                            <p:stCondLst>
                              <p:cond delay="5500"/>
                            </p:stCondLst>
                            <p:childTnLst>
                              <p:par>
                                <p:cTn id="77" presetID="22" presetClass="entr" presetSubtype="1" fill="hold" nodeType="afterEffect">
                                  <p:stCondLst>
                                    <p:cond delay="0"/>
                                  </p:stCondLst>
                                  <p:childTnLst>
                                    <p:set>
                                      <p:cBhvr>
                                        <p:cTn id="78" dur="1" fill="hold">
                                          <p:stCondLst>
                                            <p:cond delay="0"/>
                                          </p:stCondLst>
                                        </p:cTn>
                                        <p:tgtEl>
                                          <p:spTgt spid="211"/>
                                        </p:tgtEl>
                                        <p:attrNameLst>
                                          <p:attrName>style.visibility</p:attrName>
                                        </p:attrNameLst>
                                      </p:cBhvr>
                                      <p:to>
                                        <p:strVal val="visible"/>
                                      </p:to>
                                    </p:set>
                                    <p:animEffect transition="in" filter="wipe(up)">
                                      <p:cBhvr>
                                        <p:cTn id="79" dur="500"/>
                                        <p:tgtEl>
                                          <p:spTgt spid="211"/>
                                        </p:tgtEl>
                                      </p:cBhvr>
                                    </p:animEffect>
                                  </p:childTnLst>
                                </p:cTn>
                              </p:par>
                              <p:par>
                                <p:cTn id="80" presetID="53" presetClass="entr" presetSubtype="16" fill="hold" nodeType="withEffect">
                                  <p:stCondLst>
                                    <p:cond delay="0"/>
                                  </p:stCondLst>
                                  <p:childTnLst>
                                    <p:set>
                                      <p:cBhvr>
                                        <p:cTn id="81" dur="1" fill="hold">
                                          <p:stCondLst>
                                            <p:cond delay="0"/>
                                          </p:stCondLst>
                                        </p:cTn>
                                        <p:tgtEl>
                                          <p:spTgt spid="213"/>
                                        </p:tgtEl>
                                        <p:attrNameLst>
                                          <p:attrName>style.visibility</p:attrName>
                                        </p:attrNameLst>
                                      </p:cBhvr>
                                      <p:to>
                                        <p:strVal val="visible"/>
                                      </p:to>
                                    </p:set>
                                    <p:anim calcmode="lin" valueType="num">
                                      <p:cBhvr>
                                        <p:cTn id="82" dur="500" fill="hold"/>
                                        <p:tgtEl>
                                          <p:spTgt spid="213"/>
                                        </p:tgtEl>
                                        <p:attrNameLst>
                                          <p:attrName>ppt_w</p:attrName>
                                        </p:attrNameLst>
                                      </p:cBhvr>
                                      <p:tavLst>
                                        <p:tav tm="0">
                                          <p:val>
                                            <p:fltVal val="0"/>
                                          </p:val>
                                        </p:tav>
                                        <p:tav tm="100000">
                                          <p:val>
                                            <p:strVal val="#ppt_w"/>
                                          </p:val>
                                        </p:tav>
                                      </p:tavLst>
                                    </p:anim>
                                    <p:anim calcmode="lin" valueType="num">
                                      <p:cBhvr>
                                        <p:cTn id="83" dur="500" fill="hold"/>
                                        <p:tgtEl>
                                          <p:spTgt spid="213"/>
                                        </p:tgtEl>
                                        <p:attrNameLst>
                                          <p:attrName>ppt_h</p:attrName>
                                        </p:attrNameLst>
                                      </p:cBhvr>
                                      <p:tavLst>
                                        <p:tav tm="0">
                                          <p:val>
                                            <p:fltVal val="0"/>
                                          </p:val>
                                        </p:tav>
                                        <p:tav tm="100000">
                                          <p:val>
                                            <p:strVal val="#ppt_h"/>
                                          </p:val>
                                        </p:tav>
                                      </p:tavLst>
                                    </p:anim>
                                    <p:animEffect transition="in" filter="fade">
                                      <p:cBhvr>
                                        <p:cTn id="84" dur="500"/>
                                        <p:tgtEl>
                                          <p:spTgt spid="213"/>
                                        </p:tgtEl>
                                      </p:cBhvr>
                                    </p:animEffect>
                                  </p:childTnLst>
                                </p:cTn>
                              </p:par>
                            </p:childTnLst>
                          </p:cTn>
                        </p:par>
                        <p:par>
                          <p:cTn id="85" fill="hold">
                            <p:stCondLst>
                              <p:cond delay="6000"/>
                            </p:stCondLst>
                            <p:childTnLst>
                              <p:par>
                                <p:cTn id="86" presetID="22" presetClass="entr" presetSubtype="4" fill="hold" nodeType="afterEffect">
                                  <p:stCondLst>
                                    <p:cond delay="0"/>
                                  </p:stCondLst>
                                  <p:childTnLst>
                                    <p:set>
                                      <p:cBhvr>
                                        <p:cTn id="87" dur="1" fill="hold">
                                          <p:stCondLst>
                                            <p:cond delay="0"/>
                                          </p:stCondLst>
                                        </p:cTn>
                                        <p:tgtEl>
                                          <p:spTgt spid="212"/>
                                        </p:tgtEl>
                                        <p:attrNameLst>
                                          <p:attrName>style.visibility</p:attrName>
                                        </p:attrNameLst>
                                      </p:cBhvr>
                                      <p:to>
                                        <p:strVal val="visible"/>
                                      </p:to>
                                    </p:set>
                                    <p:animEffect transition="in" filter="wipe(down)">
                                      <p:cBhvr>
                                        <p:cTn id="88" dur="500"/>
                                        <p:tgtEl>
                                          <p:spTgt spid="212"/>
                                        </p:tgtEl>
                                      </p:cBhvr>
                                    </p:animEffect>
                                  </p:childTnLst>
                                </p:cTn>
                              </p:par>
                            </p:childTnLst>
                          </p:cTn>
                        </p:par>
                        <p:par>
                          <p:cTn id="89" fill="hold">
                            <p:stCondLst>
                              <p:cond delay="6500"/>
                            </p:stCondLst>
                            <p:childTnLst>
                              <p:par>
                                <p:cTn id="90" presetID="22" presetClass="entr" presetSubtype="4" fill="hold" nodeType="afterEffect">
                                  <p:stCondLst>
                                    <p:cond delay="0"/>
                                  </p:stCondLst>
                                  <p:childTnLst>
                                    <p:set>
                                      <p:cBhvr>
                                        <p:cTn id="91" dur="1" fill="hold">
                                          <p:stCondLst>
                                            <p:cond delay="0"/>
                                          </p:stCondLst>
                                        </p:cTn>
                                        <p:tgtEl>
                                          <p:spTgt spid="217"/>
                                        </p:tgtEl>
                                        <p:attrNameLst>
                                          <p:attrName>style.visibility</p:attrName>
                                        </p:attrNameLst>
                                      </p:cBhvr>
                                      <p:to>
                                        <p:strVal val="visible"/>
                                      </p:to>
                                    </p:set>
                                    <p:animEffect transition="in" filter="wipe(down)">
                                      <p:cBhvr>
                                        <p:cTn id="92" dur="500"/>
                                        <p:tgtEl>
                                          <p:spTgt spid="217"/>
                                        </p:tgtEl>
                                      </p:cBhvr>
                                    </p:animEffect>
                                  </p:childTnLst>
                                </p:cTn>
                              </p:par>
                            </p:childTnLst>
                          </p:cTn>
                        </p:par>
                        <p:par>
                          <p:cTn id="93" fill="hold">
                            <p:stCondLst>
                              <p:cond delay="7000"/>
                            </p:stCondLst>
                            <p:childTnLst>
                              <p:par>
                                <p:cTn id="94" presetID="53" presetClass="entr" presetSubtype="16" fill="hold" nodeType="afterEffect">
                                  <p:stCondLst>
                                    <p:cond delay="0"/>
                                  </p:stCondLst>
                                  <p:childTnLst>
                                    <p:set>
                                      <p:cBhvr>
                                        <p:cTn id="95" dur="1" fill="hold">
                                          <p:stCondLst>
                                            <p:cond delay="0"/>
                                          </p:stCondLst>
                                        </p:cTn>
                                        <p:tgtEl>
                                          <p:spTgt spid="218"/>
                                        </p:tgtEl>
                                        <p:attrNameLst>
                                          <p:attrName>style.visibility</p:attrName>
                                        </p:attrNameLst>
                                      </p:cBhvr>
                                      <p:to>
                                        <p:strVal val="visible"/>
                                      </p:to>
                                    </p:set>
                                    <p:anim calcmode="lin" valueType="num">
                                      <p:cBhvr>
                                        <p:cTn id="96" dur="500" fill="hold"/>
                                        <p:tgtEl>
                                          <p:spTgt spid="218"/>
                                        </p:tgtEl>
                                        <p:attrNameLst>
                                          <p:attrName>ppt_w</p:attrName>
                                        </p:attrNameLst>
                                      </p:cBhvr>
                                      <p:tavLst>
                                        <p:tav tm="0">
                                          <p:val>
                                            <p:fltVal val="0"/>
                                          </p:val>
                                        </p:tav>
                                        <p:tav tm="100000">
                                          <p:val>
                                            <p:strVal val="#ppt_w"/>
                                          </p:val>
                                        </p:tav>
                                      </p:tavLst>
                                    </p:anim>
                                    <p:anim calcmode="lin" valueType="num">
                                      <p:cBhvr>
                                        <p:cTn id="97" dur="500" fill="hold"/>
                                        <p:tgtEl>
                                          <p:spTgt spid="218"/>
                                        </p:tgtEl>
                                        <p:attrNameLst>
                                          <p:attrName>ppt_h</p:attrName>
                                        </p:attrNameLst>
                                      </p:cBhvr>
                                      <p:tavLst>
                                        <p:tav tm="0">
                                          <p:val>
                                            <p:fltVal val="0"/>
                                          </p:val>
                                        </p:tav>
                                        <p:tav tm="100000">
                                          <p:val>
                                            <p:strVal val="#ppt_h"/>
                                          </p:val>
                                        </p:tav>
                                      </p:tavLst>
                                    </p:anim>
                                    <p:animEffect transition="in" filter="fade">
                                      <p:cBhvr>
                                        <p:cTn id="98" dur="500"/>
                                        <p:tgtEl>
                                          <p:spTgt spid="218"/>
                                        </p:tgtEl>
                                      </p:cBhvr>
                                    </p:animEffect>
                                  </p:childTnLst>
                                </p:cTn>
                              </p:par>
                            </p:childTnLst>
                          </p:cTn>
                        </p:par>
                        <p:par>
                          <p:cTn id="99" fill="hold">
                            <p:stCondLst>
                              <p:cond delay="7500"/>
                            </p:stCondLst>
                            <p:childTnLst>
                              <p:par>
                                <p:cTn id="100" presetID="22" presetClass="entr" presetSubtype="4" fill="hold" nodeType="afterEffect">
                                  <p:stCondLst>
                                    <p:cond delay="0"/>
                                  </p:stCondLst>
                                  <p:childTnLst>
                                    <p:set>
                                      <p:cBhvr>
                                        <p:cTn id="101" dur="1" fill="hold">
                                          <p:stCondLst>
                                            <p:cond delay="0"/>
                                          </p:stCondLst>
                                        </p:cTn>
                                        <p:tgtEl>
                                          <p:spTgt spid="221"/>
                                        </p:tgtEl>
                                        <p:attrNameLst>
                                          <p:attrName>style.visibility</p:attrName>
                                        </p:attrNameLst>
                                      </p:cBhvr>
                                      <p:to>
                                        <p:strVal val="visible"/>
                                      </p:to>
                                    </p:set>
                                    <p:animEffect transition="in" filter="wipe(down)">
                                      <p:cBhvr>
                                        <p:cTn id="102" dur="500"/>
                                        <p:tgtEl>
                                          <p:spTgt spid="221"/>
                                        </p:tgtEl>
                                      </p:cBhvr>
                                    </p:animEffect>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222"/>
                                        </p:tgtEl>
                                        <p:attrNameLst>
                                          <p:attrName>style.visibility</p:attrName>
                                        </p:attrNameLst>
                                      </p:cBhvr>
                                      <p:to>
                                        <p:strVal val="visible"/>
                                      </p:to>
                                    </p:set>
                                    <p:anim calcmode="lin" valueType="num">
                                      <p:cBhvr>
                                        <p:cTn id="106" dur="500" fill="hold"/>
                                        <p:tgtEl>
                                          <p:spTgt spid="222"/>
                                        </p:tgtEl>
                                        <p:attrNameLst>
                                          <p:attrName>ppt_w</p:attrName>
                                        </p:attrNameLst>
                                      </p:cBhvr>
                                      <p:tavLst>
                                        <p:tav tm="0">
                                          <p:val>
                                            <p:fltVal val="0"/>
                                          </p:val>
                                        </p:tav>
                                        <p:tav tm="100000">
                                          <p:val>
                                            <p:strVal val="#ppt_w"/>
                                          </p:val>
                                        </p:tav>
                                      </p:tavLst>
                                    </p:anim>
                                    <p:anim calcmode="lin" valueType="num">
                                      <p:cBhvr>
                                        <p:cTn id="107" dur="500" fill="hold"/>
                                        <p:tgtEl>
                                          <p:spTgt spid="222"/>
                                        </p:tgtEl>
                                        <p:attrNameLst>
                                          <p:attrName>ppt_h</p:attrName>
                                        </p:attrNameLst>
                                      </p:cBhvr>
                                      <p:tavLst>
                                        <p:tav tm="0">
                                          <p:val>
                                            <p:fltVal val="0"/>
                                          </p:val>
                                        </p:tav>
                                        <p:tav tm="100000">
                                          <p:val>
                                            <p:strVal val="#ppt_h"/>
                                          </p:val>
                                        </p:tav>
                                      </p:tavLst>
                                    </p:anim>
                                    <p:animEffect transition="in" filter="fade">
                                      <p:cBhvr>
                                        <p:cTn id="108" dur="500"/>
                                        <p:tgtEl>
                                          <p:spTgt spid="222"/>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231"/>
                                        </p:tgtEl>
                                        <p:attrNameLst>
                                          <p:attrName>style.visibility</p:attrName>
                                        </p:attrNameLst>
                                      </p:cBhvr>
                                      <p:to>
                                        <p:strVal val="visible"/>
                                      </p:to>
                                    </p:set>
                                    <p:anim calcmode="lin" valueType="num">
                                      <p:cBhvr>
                                        <p:cTn id="111" dur="500" fill="hold"/>
                                        <p:tgtEl>
                                          <p:spTgt spid="231"/>
                                        </p:tgtEl>
                                        <p:attrNameLst>
                                          <p:attrName>ppt_w</p:attrName>
                                        </p:attrNameLst>
                                      </p:cBhvr>
                                      <p:tavLst>
                                        <p:tav tm="0">
                                          <p:val>
                                            <p:fltVal val="0"/>
                                          </p:val>
                                        </p:tav>
                                        <p:tav tm="100000">
                                          <p:val>
                                            <p:strVal val="#ppt_w"/>
                                          </p:val>
                                        </p:tav>
                                      </p:tavLst>
                                    </p:anim>
                                    <p:anim calcmode="lin" valueType="num">
                                      <p:cBhvr>
                                        <p:cTn id="112" dur="500" fill="hold"/>
                                        <p:tgtEl>
                                          <p:spTgt spid="231"/>
                                        </p:tgtEl>
                                        <p:attrNameLst>
                                          <p:attrName>ppt_h</p:attrName>
                                        </p:attrNameLst>
                                      </p:cBhvr>
                                      <p:tavLst>
                                        <p:tav tm="0">
                                          <p:val>
                                            <p:fltVal val="0"/>
                                          </p:val>
                                        </p:tav>
                                        <p:tav tm="100000">
                                          <p:val>
                                            <p:strVal val="#ppt_h"/>
                                          </p:val>
                                        </p:tav>
                                      </p:tavLst>
                                    </p:anim>
                                    <p:animEffect transition="in" filter="fade">
                                      <p:cBhvr>
                                        <p:cTn id="113" dur="500"/>
                                        <p:tgtEl>
                                          <p:spTgt spid="231"/>
                                        </p:tgtEl>
                                      </p:cBhvr>
                                    </p:animEffect>
                                  </p:childTnLst>
                                </p:cTn>
                              </p:par>
                            </p:childTnLst>
                          </p:cTn>
                        </p:par>
                        <p:par>
                          <p:cTn id="114" fill="hold">
                            <p:stCondLst>
                              <p:cond delay="8500"/>
                            </p:stCondLst>
                            <p:childTnLst>
                              <p:par>
                                <p:cTn id="115" presetID="22" presetClass="entr" presetSubtype="4" fill="hold" nodeType="afterEffect">
                                  <p:stCondLst>
                                    <p:cond delay="0"/>
                                  </p:stCondLst>
                                  <p:childTnLst>
                                    <p:set>
                                      <p:cBhvr>
                                        <p:cTn id="116" dur="1" fill="hold">
                                          <p:stCondLst>
                                            <p:cond delay="0"/>
                                          </p:stCondLst>
                                        </p:cTn>
                                        <p:tgtEl>
                                          <p:spTgt spid="227"/>
                                        </p:tgtEl>
                                        <p:attrNameLst>
                                          <p:attrName>style.visibility</p:attrName>
                                        </p:attrNameLst>
                                      </p:cBhvr>
                                      <p:to>
                                        <p:strVal val="visible"/>
                                      </p:to>
                                    </p:set>
                                    <p:animEffect transition="in" filter="wipe(down)">
                                      <p:cBhvr>
                                        <p:cTn id="117" dur="500"/>
                                        <p:tgtEl>
                                          <p:spTgt spid="227"/>
                                        </p:tgtEl>
                                      </p:cBhvr>
                                    </p:animEffect>
                                  </p:childTnLst>
                                </p:cTn>
                              </p:par>
                              <p:par>
                                <p:cTn id="118" presetID="53" presetClass="entr" presetSubtype="16" fill="hold" nodeType="withEffect">
                                  <p:stCondLst>
                                    <p:cond delay="0"/>
                                  </p:stCondLst>
                                  <p:childTnLst>
                                    <p:set>
                                      <p:cBhvr>
                                        <p:cTn id="119" dur="1" fill="hold">
                                          <p:stCondLst>
                                            <p:cond delay="0"/>
                                          </p:stCondLst>
                                        </p:cTn>
                                        <p:tgtEl>
                                          <p:spTgt spid="228"/>
                                        </p:tgtEl>
                                        <p:attrNameLst>
                                          <p:attrName>style.visibility</p:attrName>
                                        </p:attrNameLst>
                                      </p:cBhvr>
                                      <p:to>
                                        <p:strVal val="visible"/>
                                      </p:to>
                                    </p:set>
                                    <p:anim calcmode="lin" valueType="num">
                                      <p:cBhvr>
                                        <p:cTn id="120" dur="500" fill="hold"/>
                                        <p:tgtEl>
                                          <p:spTgt spid="228"/>
                                        </p:tgtEl>
                                        <p:attrNameLst>
                                          <p:attrName>ppt_w</p:attrName>
                                        </p:attrNameLst>
                                      </p:cBhvr>
                                      <p:tavLst>
                                        <p:tav tm="0">
                                          <p:val>
                                            <p:fltVal val="0"/>
                                          </p:val>
                                        </p:tav>
                                        <p:tav tm="100000">
                                          <p:val>
                                            <p:strVal val="#ppt_w"/>
                                          </p:val>
                                        </p:tav>
                                      </p:tavLst>
                                    </p:anim>
                                    <p:anim calcmode="lin" valueType="num">
                                      <p:cBhvr>
                                        <p:cTn id="121" dur="500" fill="hold"/>
                                        <p:tgtEl>
                                          <p:spTgt spid="228"/>
                                        </p:tgtEl>
                                        <p:attrNameLst>
                                          <p:attrName>ppt_h</p:attrName>
                                        </p:attrNameLst>
                                      </p:cBhvr>
                                      <p:tavLst>
                                        <p:tav tm="0">
                                          <p:val>
                                            <p:fltVal val="0"/>
                                          </p:val>
                                        </p:tav>
                                        <p:tav tm="100000">
                                          <p:val>
                                            <p:strVal val="#ppt_h"/>
                                          </p:val>
                                        </p:tav>
                                      </p:tavLst>
                                    </p:anim>
                                    <p:animEffect transition="in" filter="fade">
                                      <p:cBhvr>
                                        <p:cTn id="122" dur="500"/>
                                        <p:tgtEl>
                                          <p:spTgt spid="228"/>
                                        </p:tgtEl>
                                      </p:cBhvr>
                                    </p:animEffect>
                                  </p:childTnLst>
                                </p:cTn>
                              </p:par>
                            </p:childTnLst>
                          </p:cTn>
                        </p:par>
                        <p:par>
                          <p:cTn id="123" fill="hold">
                            <p:stCondLst>
                              <p:cond delay="9000"/>
                            </p:stCondLst>
                            <p:childTnLst>
                              <p:par>
                                <p:cTn id="124" presetID="22" presetClass="entr" presetSubtype="4" fill="hold" nodeType="afterEffect">
                                  <p:stCondLst>
                                    <p:cond delay="0"/>
                                  </p:stCondLst>
                                  <p:childTnLst>
                                    <p:set>
                                      <p:cBhvr>
                                        <p:cTn id="125" dur="1" fill="hold">
                                          <p:stCondLst>
                                            <p:cond delay="0"/>
                                          </p:stCondLst>
                                        </p:cTn>
                                        <p:tgtEl>
                                          <p:spTgt spid="232"/>
                                        </p:tgtEl>
                                        <p:attrNameLst>
                                          <p:attrName>style.visibility</p:attrName>
                                        </p:attrNameLst>
                                      </p:cBhvr>
                                      <p:to>
                                        <p:strVal val="visible"/>
                                      </p:to>
                                    </p:set>
                                    <p:animEffect transition="in" filter="wipe(down)">
                                      <p:cBhvr>
                                        <p:cTn id="126" dur="500"/>
                                        <p:tgtEl>
                                          <p:spTgt spid="232"/>
                                        </p:tgtEl>
                                      </p:cBhvr>
                                    </p:animEffect>
                                  </p:childTnLst>
                                </p:cTn>
                              </p:par>
                            </p:childTnLst>
                          </p:cTn>
                        </p:par>
                        <p:par>
                          <p:cTn id="127" fill="hold">
                            <p:stCondLst>
                              <p:cond delay="9500"/>
                            </p:stCondLst>
                            <p:childTnLst>
                              <p:par>
                                <p:cTn id="128" presetID="53" presetClass="entr" presetSubtype="16" fill="hold" nodeType="afterEffect">
                                  <p:stCondLst>
                                    <p:cond delay="0"/>
                                  </p:stCondLst>
                                  <p:childTnLst>
                                    <p:set>
                                      <p:cBhvr>
                                        <p:cTn id="129" dur="1" fill="hold">
                                          <p:stCondLst>
                                            <p:cond delay="0"/>
                                          </p:stCondLst>
                                        </p:cTn>
                                        <p:tgtEl>
                                          <p:spTgt spid="233"/>
                                        </p:tgtEl>
                                        <p:attrNameLst>
                                          <p:attrName>style.visibility</p:attrName>
                                        </p:attrNameLst>
                                      </p:cBhvr>
                                      <p:to>
                                        <p:strVal val="visible"/>
                                      </p:to>
                                    </p:set>
                                    <p:anim calcmode="lin" valueType="num">
                                      <p:cBhvr>
                                        <p:cTn id="130" dur="500" fill="hold"/>
                                        <p:tgtEl>
                                          <p:spTgt spid="233"/>
                                        </p:tgtEl>
                                        <p:attrNameLst>
                                          <p:attrName>ppt_w</p:attrName>
                                        </p:attrNameLst>
                                      </p:cBhvr>
                                      <p:tavLst>
                                        <p:tav tm="0">
                                          <p:val>
                                            <p:fltVal val="0"/>
                                          </p:val>
                                        </p:tav>
                                        <p:tav tm="100000">
                                          <p:val>
                                            <p:strVal val="#ppt_w"/>
                                          </p:val>
                                        </p:tav>
                                      </p:tavLst>
                                    </p:anim>
                                    <p:anim calcmode="lin" valueType="num">
                                      <p:cBhvr>
                                        <p:cTn id="131" dur="500" fill="hold"/>
                                        <p:tgtEl>
                                          <p:spTgt spid="233"/>
                                        </p:tgtEl>
                                        <p:attrNameLst>
                                          <p:attrName>ppt_h</p:attrName>
                                        </p:attrNameLst>
                                      </p:cBhvr>
                                      <p:tavLst>
                                        <p:tav tm="0">
                                          <p:val>
                                            <p:fltVal val="0"/>
                                          </p:val>
                                        </p:tav>
                                        <p:tav tm="100000">
                                          <p:val>
                                            <p:strVal val="#ppt_h"/>
                                          </p:val>
                                        </p:tav>
                                      </p:tavLst>
                                    </p:anim>
                                    <p:animEffect transition="in" filter="fade">
                                      <p:cBhvr>
                                        <p:cTn id="132" dur="500"/>
                                        <p:tgtEl>
                                          <p:spTgt spid="233"/>
                                        </p:tgtEl>
                                      </p:cBhvr>
                                    </p:animEffect>
                                  </p:childTnLst>
                                </p:cTn>
                              </p:par>
                            </p:childTnLst>
                          </p:cTn>
                        </p:par>
                        <p:par>
                          <p:cTn id="133" fill="hold">
                            <p:stCondLst>
                              <p:cond delay="10000"/>
                            </p:stCondLst>
                            <p:childTnLst>
                              <p:par>
                                <p:cTn id="134" presetID="22" presetClass="entr" presetSubtype="8" fill="hold" nodeType="afterEffect">
                                  <p:stCondLst>
                                    <p:cond delay="0"/>
                                  </p:stCondLst>
                                  <p:childTnLst>
                                    <p:set>
                                      <p:cBhvr>
                                        <p:cTn id="135" dur="1" fill="hold">
                                          <p:stCondLst>
                                            <p:cond delay="0"/>
                                          </p:stCondLst>
                                        </p:cTn>
                                        <p:tgtEl>
                                          <p:spTgt spid="236"/>
                                        </p:tgtEl>
                                        <p:attrNameLst>
                                          <p:attrName>style.visibility</p:attrName>
                                        </p:attrNameLst>
                                      </p:cBhvr>
                                      <p:to>
                                        <p:strVal val="visible"/>
                                      </p:to>
                                    </p:set>
                                    <p:animEffect transition="in" filter="wipe(left)">
                                      <p:cBhvr>
                                        <p:cTn id="136"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95" grpId="0"/>
      <p:bldP spid="216" grpId="0"/>
      <p:bldP spid="2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3572</Words>
  <Application>Microsoft Office PowerPoint</Application>
  <PresentationFormat>自定义</PresentationFormat>
  <Paragraphs>515</Paragraphs>
  <Slides>40</Slides>
  <Notes>40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Impact MT Std</vt:lpstr>
      <vt:lpstr>Open Sans</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Administrator</cp:lastModifiedBy>
  <cp:revision>113</cp:revision>
  <dcterms:created xsi:type="dcterms:W3CDTF">2015-11-08T08:32:00Z</dcterms:created>
  <dcterms:modified xsi:type="dcterms:W3CDTF">2019-05-21T08:10:44Z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