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6" r:id="rId2"/>
    <p:sldId id="288" r:id="rId3"/>
    <p:sldId id="279" r:id="rId4"/>
    <p:sldId id="257" r:id="rId5"/>
    <p:sldId id="258" r:id="rId6"/>
    <p:sldId id="259" r:id="rId7"/>
    <p:sldId id="260" r:id="rId8"/>
    <p:sldId id="292" r:id="rId9"/>
    <p:sldId id="262" r:id="rId10"/>
    <p:sldId id="263" r:id="rId11"/>
    <p:sldId id="265" r:id="rId12"/>
    <p:sldId id="284" r:id="rId13"/>
    <p:sldId id="267" r:id="rId14"/>
    <p:sldId id="268" r:id="rId15"/>
    <p:sldId id="286" r:id="rId16"/>
    <p:sldId id="271" r:id="rId17"/>
    <p:sldId id="272" r:id="rId18"/>
    <p:sldId id="273" r:id="rId19"/>
    <p:sldId id="291" r:id="rId20"/>
    <p:sldId id="275" r:id="rId21"/>
    <p:sldId id="276" r:id="rId22"/>
    <p:sldId id="290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223762"/>
    <a:srgbClr val="0071C4"/>
    <a:srgbClr val="01AF50"/>
    <a:srgbClr val="E93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94660"/>
  </p:normalViewPr>
  <p:slideViewPr>
    <p:cSldViewPr>
      <p:cViewPr varScale="1">
        <p:scale>
          <a:sx n="140" d="100"/>
          <a:sy n="140" d="100"/>
        </p:scale>
        <p:origin x="108" y="102"/>
      </p:cViewPr>
      <p:guideLst>
        <p:guide orient="horz" pos="7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66-440B-9984-6E8F9E0A430B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66-440B-9984-6E8F9E0A430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66-440B-9984-6E8F9E0A4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FE-4CAD-AD35-C266C0F0548D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FE-4CAD-AD35-C266C0F0548D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FE-4CAD-AD35-C266C0F05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92-4E56-A9D6-8351B56F87E3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92-4E56-A9D6-8351B56F87E3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92-4E56-A9D6-8351B56F8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888DE-889B-44E5-AC97-12E9EA016E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E758E337-6787-4533-8D78-0B81946119A7}">
      <dgm:prSet/>
      <dgm:spPr/>
      <dgm:t>
        <a:bodyPr/>
        <a:lstStyle/>
        <a:p>
          <a:pPr rtl="0"/>
          <a:r>
            <a:rPr lang="en-US"/>
            <a:t>2002</a:t>
          </a:r>
          <a:r>
            <a:rPr lang="zh-CN"/>
            <a:t>年</a:t>
          </a:r>
          <a:r>
            <a:rPr lang="en-US"/>
            <a:t>---</a:t>
          </a:r>
          <a:endParaRPr lang="zh-CN"/>
        </a:p>
      </dgm:t>
    </dgm:pt>
    <dgm:pt modelId="{AA6706DA-1525-490A-9E10-D4F1BDBDF771}" type="parTrans" cxnId="{AFEA53FD-8AFD-4834-B2D7-09157CBDED7B}">
      <dgm:prSet/>
      <dgm:spPr/>
      <dgm:t>
        <a:bodyPr/>
        <a:lstStyle/>
        <a:p>
          <a:endParaRPr lang="zh-CN" altLang="en-US"/>
        </a:p>
      </dgm:t>
    </dgm:pt>
    <dgm:pt modelId="{45D32DC9-F2D6-48F1-8451-C408D554A0CD}" type="sibTrans" cxnId="{AFEA53FD-8AFD-4834-B2D7-09157CBDED7B}">
      <dgm:prSet/>
      <dgm:spPr/>
      <dgm:t>
        <a:bodyPr/>
        <a:lstStyle/>
        <a:p>
          <a:endParaRPr lang="zh-CN" altLang="en-US"/>
        </a:p>
      </dgm:t>
    </dgm:pt>
    <dgm:pt modelId="{AB887C3E-C433-483E-AEBC-EA044FB54F51}" type="pres">
      <dgm:prSet presAssocID="{26C888DE-889B-44E5-AC97-12E9EA016E67}" presName="linear" presStyleCnt="0">
        <dgm:presLayoutVars>
          <dgm:animLvl val="lvl"/>
          <dgm:resizeHandles val="exact"/>
        </dgm:presLayoutVars>
      </dgm:prSet>
      <dgm:spPr/>
    </dgm:pt>
    <dgm:pt modelId="{AADD26BD-FBFC-4A52-A365-81214E7BF362}" type="pres">
      <dgm:prSet presAssocID="{E758E337-6787-4533-8D78-0B81946119A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1D6952D-1211-484C-8020-EDBC4B6FD782}" type="presOf" srcId="{26C888DE-889B-44E5-AC97-12E9EA016E67}" destId="{AB887C3E-C433-483E-AEBC-EA044FB54F51}" srcOrd="0" destOrd="0" presId="urn:microsoft.com/office/officeart/2005/8/layout/vList2"/>
    <dgm:cxn modelId="{3AEA0297-FF97-4E9C-AEE0-5C156A5F7FAD}" type="presOf" srcId="{E758E337-6787-4533-8D78-0B81946119A7}" destId="{AADD26BD-FBFC-4A52-A365-81214E7BF362}" srcOrd="0" destOrd="0" presId="urn:microsoft.com/office/officeart/2005/8/layout/vList2"/>
    <dgm:cxn modelId="{AFEA53FD-8AFD-4834-B2D7-09157CBDED7B}" srcId="{26C888DE-889B-44E5-AC97-12E9EA016E67}" destId="{E758E337-6787-4533-8D78-0B81946119A7}" srcOrd="0" destOrd="0" parTransId="{AA6706DA-1525-490A-9E10-D4F1BDBDF771}" sibTransId="{45D32DC9-F2D6-48F1-8451-C408D554A0CD}"/>
    <dgm:cxn modelId="{E8DB3ACC-C2F5-4D91-B516-7376593BE24E}" type="presParOf" srcId="{AB887C3E-C433-483E-AEBC-EA044FB54F51}" destId="{AADD26BD-FBFC-4A52-A365-81214E7BF3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10532D-2F85-4706-9ED1-143A955E93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B4666560-3FE4-4EFE-9100-26385B093B68}">
      <dgm:prSet/>
      <dgm:spPr/>
      <dgm:t>
        <a:bodyPr/>
        <a:lstStyle/>
        <a:p>
          <a:pPr rtl="0"/>
          <a:r>
            <a:rPr lang="en-US"/>
            <a:t>XX</a:t>
          </a:r>
          <a:r>
            <a:rPr lang="zh-CN"/>
            <a:t>市五一</a:t>
          </a:r>
        </a:p>
      </dgm:t>
    </dgm:pt>
    <dgm:pt modelId="{D752E559-99C2-45C8-99F0-D04E475D249E}" type="parTrans" cxnId="{0A7BF127-D293-4B14-8AE2-9202B2BD5106}">
      <dgm:prSet/>
      <dgm:spPr/>
      <dgm:t>
        <a:bodyPr/>
        <a:lstStyle/>
        <a:p>
          <a:endParaRPr lang="zh-CN" altLang="en-US"/>
        </a:p>
      </dgm:t>
    </dgm:pt>
    <dgm:pt modelId="{191E31CE-F92B-41CE-B31A-7E87402B95A3}" type="sibTrans" cxnId="{0A7BF127-D293-4B14-8AE2-9202B2BD5106}">
      <dgm:prSet/>
      <dgm:spPr/>
      <dgm:t>
        <a:bodyPr/>
        <a:lstStyle/>
        <a:p>
          <a:endParaRPr lang="zh-CN" altLang="en-US"/>
        </a:p>
      </dgm:t>
    </dgm:pt>
    <dgm:pt modelId="{6F62C580-EBA2-4773-A426-7C6572141795}">
      <dgm:prSet/>
      <dgm:spPr/>
      <dgm:t>
        <a:bodyPr/>
        <a:lstStyle/>
        <a:p>
          <a:pPr rtl="0"/>
          <a:r>
            <a:rPr lang="zh-CN"/>
            <a:t>劳动奖章</a:t>
          </a:r>
        </a:p>
      </dgm:t>
    </dgm:pt>
    <dgm:pt modelId="{413ECB39-1C5A-45C2-AD52-325427F614B4}" type="parTrans" cxnId="{EC2B0915-25BF-4D28-99DF-D832F0AAEE0F}">
      <dgm:prSet/>
      <dgm:spPr/>
      <dgm:t>
        <a:bodyPr/>
        <a:lstStyle/>
        <a:p>
          <a:endParaRPr lang="zh-CN" altLang="en-US"/>
        </a:p>
      </dgm:t>
    </dgm:pt>
    <dgm:pt modelId="{3C4AAC1E-AD26-4803-AAEC-C571D83ED1A1}" type="sibTrans" cxnId="{EC2B0915-25BF-4D28-99DF-D832F0AAEE0F}">
      <dgm:prSet/>
      <dgm:spPr/>
      <dgm:t>
        <a:bodyPr/>
        <a:lstStyle/>
        <a:p>
          <a:endParaRPr lang="zh-CN" altLang="en-US"/>
        </a:p>
      </dgm:t>
    </dgm:pt>
    <dgm:pt modelId="{485C2065-3AC9-4635-A6D3-747DC8B25BD2}" type="pres">
      <dgm:prSet presAssocID="{A410532D-2F85-4706-9ED1-143A955E9311}" presName="linear" presStyleCnt="0">
        <dgm:presLayoutVars>
          <dgm:animLvl val="lvl"/>
          <dgm:resizeHandles val="exact"/>
        </dgm:presLayoutVars>
      </dgm:prSet>
      <dgm:spPr/>
    </dgm:pt>
    <dgm:pt modelId="{92A7C9F8-779F-45E2-8764-640D10A7E70F}" type="pres">
      <dgm:prSet presAssocID="{B4666560-3FE4-4EFE-9100-26385B093B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36F440-0EC2-44B6-95BB-2C5D316372E5}" type="pres">
      <dgm:prSet presAssocID="{191E31CE-F92B-41CE-B31A-7E87402B95A3}" presName="spacer" presStyleCnt="0"/>
      <dgm:spPr/>
    </dgm:pt>
    <dgm:pt modelId="{F5AD84AE-9CE7-4477-BAAF-F0B2093BE588}" type="pres">
      <dgm:prSet presAssocID="{6F62C580-EBA2-4773-A426-7C657214179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C2B0915-25BF-4D28-99DF-D832F0AAEE0F}" srcId="{A410532D-2F85-4706-9ED1-143A955E9311}" destId="{6F62C580-EBA2-4773-A426-7C6572141795}" srcOrd="1" destOrd="0" parTransId="{413ECB39-1C5A-45C2-AD52-325427F614B4}" sibTransId="{3C4AAC1E-AD26-4803-AAEC-C571D83ED1A1}"/>
    <dgm:cxn modelId="{5FDF8616-ECD5-420C-8345-D792BD15AA04}" type="presOf" srcId="{A410532D-2F85-4706-9ED1-143A955E9311}" destId="{485C2065-3AC9-4635-A6D3-747DC8B25BD2}" srcOrd="0" destOrd="0" presId="urn:microsoft.com/office/officeart/2005/8/layout/vList2"/>
    <dgm:cxn modelId="{0A7BF127-D293-4B14-8AE2-9202B2BD5106}" srcId="{A410532D-2F85-4706-9ED1-143A955E9311}" destId="{B4666560-3FE4-4EFE-9100-26385B093B68}" srcOrd="0" destOrd="0" parTransId="{D752E559-99C2-45C8-99F0-D04E475D249E}" sibTransId="{191E31CE-F92B-41CE-B31A-7E87402B95A3}"/>
    <dgm:cxn modelId="{343867A1-45AA-4F9A-928E-93B5B381B54D}" type="presOf" srcId="{B4666560-3FE4-4EFE-9100-26385B093B68}" destId="{92A7C9F8-779F-45E2-8764-640D10A7E70F}" srcOrd="0" destOrd="0" presId="urn:microsoft.com/office/officeart/2005/8/layout/vList2"/>
    <dgm:cxn modelId="{4D59DCB0-4A0A-4F0B-84BD-8D2F305EDDD8}" type="presOf" srcId="{6F62C580-EBA2-4773-A426-7C6572141795}" destId="{F5AD84AE-9CE7-4477-BAAF-F0B2093BE588}" srcOrd="0" destOrd="0" presId="urn:microsoft.com/office/officeart/2005/8/layout/vList2"/>
    <dgm:cxn modelId="{2E4D3069-4971-4659-AF9D-2ACB5F7E18C6}" type="presParOf" srcId="{485C2065-3AC9-4635-A6D3-747DC8B25BD2}" destId="{92A7C9F8-779F-45E2-8764-640D10A7E70F}" srcOrd="0" destOrd="0" presId="urn:microsoft.com/office/officeart/2005/8/layout/vList2"/>
    <dgm:cxn modelId="{C3E45E20-11F6-4336-A249-E429A566DBA7}" type="presParOf" srcId="{485C2065-3AC9-4635-A6D3-747DC8B25BD2}" destId="{EC36F440-0EC2-44B6-95BB-2C5D316372E5}" srcOrd="1" destOrd="0" presId="urn:microsoft.com/office/officeart/2005/8/layout/vList2"/>
    <dgm:cxn modelId="{C736D03E-3AC5-4CAC-8AE0-B53A6DB4E581}" type="presParOf" srcId="{485C2065-3AC9-4635-A6D3-747DC8B25BD2}" destId="{F5AD84AE-9CE7-4477-BAAF-F0B2093BE58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251CBF-7704-4773-8001-85055C5C8F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DC307D77-F714-4200-9EFF-6C141969C4A3}">
      <dgm:prSet/>
      <dgm:spPr/>
      <dgm:t>
        <a:bodyPr/>
        <a:lstStyle/>
        <a:p>
          <a:pPr rtl="0"/>
          <a:r>
            <a:rPr lang="zh-CN"/>
            <a:t>汉语</a:t>
          </a:r>
          <a:r>
            <a:rPr lang="en-US"/>
            <a:t>:</a:t>
          </a:r>
          <a:r>
            <a:rPr lang="zh-CN"/>
            <a:t>普通话水平测试</a:t>
          </a:r>
          <a:r>
            <a:rPr lang="en-US"/>
            <a:t>1</a:t>
          </a:r>
          <a:r>
            <a:rPr lang="zh-CN"/>
            <a:t>级甲等</a:t>
          </a:r>
        </a:p>
      </dgm:t>
    </dgm:pt>
    <dgm:pt modelId="{E855E140-5A18-4966-AC69-5EEA0222AF6C}" type="parTrans" cxnId="{C3E66BD2-4753-4470-92FE-75F5CED36997}">
      <dgm:prSet/>
      <dgm:spPr/>
      <dgm:t>
        <a:bodyPr/>
        <a:lstStyle/>
        <a:p>
          <a:endParaRPr lang="zh-CN" altLang="en-US"/>
        </a:p>
      </dgm:t>
    </dgm:pt>
    <dgm:pt modelId="{EB809482-F8F1-49F7-80D7-9EE7F8B110B5}" type="sibTrans" cxnId="{C3E66BD2-4753-4470-92FE-75F5CED36997}">
      <dgm:prSet/>
      <dgm:spPr/>
      <dgm:t>
        <a:bodyPr/>
        <a:lstStyle/>
        <a:p>
          <a:endParaRPr lang="zh-CN" altLang="en-US"/>
        </a:p>
      </dgm:t>
    </dgm:pt>
    <dgm:pt modelId="{60817D2F-B8D4-44A1-835A-456923FD16C4}" type="pres">
      <dgm:prSet presAssocID="{C6251CBF-7704-4773-8001-85055C5C8F77}" presName="linear" presStyleCnt="0">
        <dgm:presLayoutVars>
          <dgm:animLvl val="lvl"/>
          <dgm:resizeHandles val="exact"/>
        </dgm:presLayoutVars>
      </dgm:prSet>
      <dgm:spPr/>
    </dgm:pt>
    <dgm:pt modelId="{B15AB2C9-2E0C-4824-9DCD-43470EE83E3D}" type="pres">
      <dgm:prSet presAssocID="{DC307D77-F714-4200-9EFF-6C141969C4A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C735990-4292-4622-921A-5B4F041EF918}" type="presOf" srcId="{DC307D77-F714-4200-9EFF-6C141969C4A3}" destId="{B15AB2C9-2E0C-4824-9DCD-43470EE83E3D}" srcOrd="0" destOrd="0" presId="urn:microsoft.com/office/officeart/2005/8/layout/vList2"/>
    <dgm:cxn modelId="{C3E66BD2-4753-4470-92FE-75F5CED36997}" srcId="{C6251CBF-7704-4773-8001-85055C5C8F77}" destId="{DC307D77-F714-4200-9EFF-6C141969C4A3}" srcOrd="0" destOrd="0" parTransId="{E855E140-5A18-4966-AC69-5EEA0222AF6C}" sibTransId="{EB809482-F8F1-49F7-80D7-9EE7F8B110B5}"/>
    <dgm:cxn modelId="{B752ABE8-16CB-4D98-803B-3DD5348BE201}" type="presOf" srcId="{C6251CBF-7704-4773-8001-85055C5C8F77}" destId="{60817D2F-B8D4-44A1-835A-456923FD16C4}" srcOrd="0" destOrd="0" presId="urn:microsoft.com/office/officeart/2005/8/layout/vList2"/>
    <dgm:cxn modelId="{7460A7EF-BB63-4960-A8FE-73784EF66848}" type="presParOf" srcId="{60817D2F-B8D4-44A1-835A-456923FD16C4}" destId="{B15AB2C9-2E0C-4824-9DCD-43470EE83E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52B6CF3-04A9-4101-8362-BE8ED7FCD6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C3E3AF2C-5F4A-4912-80FD-E491352E1B83}">
      <dgm:prSet/>
      <dgm:spPr/>
      <dgm:t>
        <a:bodyPr/>
        <a:lstStyle/>
        <a:p>
          <a:pPr rtl="0"/>
          <a:r>
            <a:rPr lang="zh-CN"/>
            <a:t>英语</a:t>
          </a:r>
          <a:r>
            <a:rPr lang="en-US"/>
            <a:t>:</a:t>
          </a:r>
          <a:r>
            <a:rPr lang="zh-CN"/>
            <a:t>新</a:t>
          </a:r>
          <a:r>
            <a:rPr lang="en-US"/>
            <a:t>TOEFL</a:t>
          </a:r>
          <a:r>
            <a:rPr lang="zh-CN"/>
            <a:t>考试</a:t>
          </a:r>
          <a:r>
            <a:rPr lang="en-US"/>
            <a:t>120</a:t>
          </a:r>
          <a:r>
            <a:rPr lang="zh-CN"/>
            <a:t>分</a:t>
          </a:r>
        </a:p>
      </dgm:t>
    </dgm:pt>
    <dgm:pt modelId="{7BE3AF85-9B56-4A4D-AFF6-3131AFF1380F}" type="parTrans" cxnId="{264C88D7-54CA-4462-9061-2530EF11C4B4}">
      <dgm:prSet/>
      <dgm:spPr/>
      <dgm:t>
        <a:bodyPr/>
        <a:lstStyle/>
        <a:p>
          <a:endParaRPr lang="zh-CN" altLang="en-US"/>
        </a:p>
      </dgm:t>
    </dgm:pt>
    <dgm:pt modelId="{AD4D3F3B-2463-4AED-A823-3F23FE099263}" type="sibTrans" cxnId="{264C88D7-54CA-4462-9061-2530EF11C4B4}">
      <dgm:prSet/>
      <dgm:spPr/>
      <dgm:t>
        <a:bodyPr/>
        <a:lstStyle/>
        <a:p>
          <a:endParaRPr lang="zh-CN" altLang="en-US"/>
        </a:p>
      </dgm:t>
    </dgm:pt>
    <dgm:pt modelId="{74AEE0FF-CBA3-4A92-A306-E35EABD3F644}" type="pres">
      <dgm:prSet presAssocID="{B52B6CF3-04A9-4101-8362-BE8ED7FCD673}" presName="linear" presStyleCnt="0">
        <dgm:presLayoutVars>
          <dgm:animLvl val="lvl"/>
          <dgm:resizeHandles val="exact"/>
        </dgm:presLayoutVars>
      </dgm:prSet>
      <dgm:spPr/>
    </dgm:pt>
    <dgm:pt modelId="{9A71326B-BC84-41E0-8222-4E4351734BEF}" type="pres">
      <dgm:prSet presAssocID="{C3E3AF2C-5F4A-4912-80FD-E491352E1B8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0740D3A-6242-4C87-86D7-A458A6B4A3FE}" type="presOf" srcId="{C3E3AF2C-5F4A-4912-80FD-E491352E1B83}" destId="{9A71326B-BC84-41E0-8222-4E4351734BEF}" srcOrd="0" destOrd="0" presId="urn:microsoft.com/office/officeart/2005/8/layout/vList2"/>
    <dgm:cxn modelId="{BFF7A2B5-0CE0-4AB1-8CAC-69B0687BB010}" type="presOf" srcId="{B52B6CF3-04A9-4101-8362-BE8ED7FCD673}" destId="{74AEE0FF-CBA3-4A92-A306-E35EABD3F644}" srcOrd="0" destOrd="0" presId="urn:microsoft.com/office/officeart/2005/8/layout/vList2"/>
    <dgm:cxn modelId="{264C88D7-54CA-4462-9061-2530EF11C4B4}" srcId="{B52B6CF3-04A9-4101-8362-BE8ED7FCD673}" destId="{C3E3AF2C-5F4A-4912-80FD-E491352E1B83}" srcOrd="0" destOrd="0" parTransId="{7BE3AF85-9B56-4A4D-AFF6-3131AFF1380F}" sibTransId="{AD4D3F3B-2463-4AED-A823-3F23FE099263}"/>
    <dgm:cxn modelId="{32ADC173-40FC-4998-B4BF-77E47454B4CF}" type="presParOf" srcId="{74AEE0FF-CBA3-4A92-A306-E35EABD3F644}" destId="{9A71326B-BC84-41E0-8222-4E4351734B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3010FD-2271-4B30-AF6D-75CCB56C6F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D9777668-D605-4CAE-89C6-BE97BC4905B6}">
      <dgm:prSet/>
      <dgm:spPr/>
      <dgm:t>
        <a:bodyPr/>
        <a:lstStyle/>
        <a:p>
          <a:pPr rtl="0"/>
          <a:r>
            <a:rPr lang="zh-CN"/>
            <a:t>粤语</a:t>
          </a:r>
          <a:r>
            <a:rPr lang="en-US"/>
            <a:t>:</a:t>
          </a:r>
          <a:r>
            <a:rPr lang="zh-CN"/>
            <a:t>能够满足正常交流</a:t>
          </a:r>
        </a:p>
      </dgm:t>
    </dgm:pt>
    <dgm:pt modelId="{53AE56B2-0B11-48DB-8C48-793E6EF7DC6C}" type="parTrans" cxnId="{0D112EC4-E6B3-4AE6-A23D-F0E123EC1BDD}">
      <dgm:prSet/>
      <dgm:spPr/>
      <dgm:t>
        <a:bodyPr/>
        <a:lstStyle/>
        <a:p>
          <a:endParaRPr lang="zh-CN" altLang="en-US"/>
        </a:p>
      </dgm:t>
    </dgm:pt>
    <dgm:pt modelId="{C0C1F4C3-59D9-4776-BFF4-AB7D7037620B}" type="sibTrans" cxnId="{0D112EC4-E6B3-4AE6-A23D-F0E123EC1BDD}">
      <dgm:prSet/>
      <dgm:spPr/>
      <dgm:t>
        <a:bodyPr/>
        <a:lstStyle/>
        <a:p>
          <a:endParaRPr lang="zh-CN" altLang="en-US"/>
        </a:p>
      </dgm:t>
    </dgm:pt>
    <dgm:pt modelId="{ECA9F2A2-0167-4FA4-8F35-1ADDBAC5FEFE}" type="pres">
      <dgm:prSet presAssocID="{9C3010FD-2271-4B30-AF6D-75CCB56C6F93}" presName="linear" presStyleCnt="0">
        <dgm:presLayoutVars>
          <dgm:animLvl val="lvl"/>
          <dgm:resizeHandles val="exact"/>
        </dgm:presLayoutVars>
      </dgm:prSet>
      <dgm:spPr/>
    </dgm:pt>
    <dgm:pt modelId="{B8C90EAC-2FFD-4FDF-BB19-66A47C278C17}" type="pres">
      <dgm:prSet presAssocID="{D9777668-D605-4CAE-89C6-BE97BC4905B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0774F1D-0638-4DFC-92F4-998FEA465AEA}" type="presOf" srcId="{D9777668-D605-4CAE-89C6-BE97BC4905B6}" destId="{B8C90EAC-2FFD-4FDF-BB19-66A47C278C17}" srcOrd="0" destOrd="0" presId="urn:microsoft.com/office/officeart/2005/8/layout/vList2"/>
    <dgm:cxn modelId="{0D112EC4-E6B3-4AE6-A23D-F0E123EC1BDD}" srcId="{9C3010FD-2271-4B30-AF6D-75CCB56C6F93}" destId="{D9777668-D605-4CAE-89C6-BE97BC4905B6}" srcOrd="0" destOrd="0" parTransId="{53AE56B2-0B11-48DB-8C48-793E6EF7DC6C}" sibTransId="{C0C1F4C3-59D9-4776-BFF4-AB7D7037620B}"/>
    <dgm:cxn modelId="{597693D1-A2D7-415D-91B1-CFFE8D4A9481}" type="presOf" srcId="{9C3010FD-2271-4B30-AF6D-75CCB56C6F93}" destId="{ECA9F2A2-0167-4FA4-8F35-1ADDBAC5FEFE}" srcOrd="0" destOrd="0" presId="urn:microsoft.com/office/officeart/2005/8/layout/vList2"/>
    <dgm:cxn modelId="{BAD68493-8298-4E32-8BCF-06EC6FE7B051}" type="presParOf" srcId="{ECA9F2A2-0167-4FA4-8F35-1ADDBAC5FEFE}" destId="{B8C90EAC-2FFD-4FDF-BB19-66A47C278C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CB88C-0CFA-4815-91B4-A4C1990A39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230EB025-5F48-4C2F-9404-BD6366FBBE7F}">
      <dgm:prSet/>
      <dgm:spPr/>
      <dgm:t>
        <a:bodyPr/>
        <a:lstStyle/>
        <a:p>
          <a:pPr rtl="0"/>
          <a:r>
            <a:rPr lang="en-US"/>
            <a:t>XX</a:t>
          </a:r>
          <a:r>
            <a:rPr lang="zh-CN"/>
            <a:t>市五一</a:t>
          </a:r>
        </a:p>
      </dgm:t>
    </dgm:pt>
    <dgm:pt modelId="{1AE80328-8351-4B2C-ABBB-E938AFAFE725}" type="parTrans" cxnId="{F49F1EE5-947D-4DA3-8049-A634B6F0CF4C}">
      <dgm:prSet/>
      <dgm:spPr/>
      <dgm:t>
        <a:bodyPr/>
        <a:lstStyle/>
        <a:p>
          <a:endParaRPr lang="zh-CN" altLang="en-US"/>
        </a:p>
      </dgm:t>
    </dgm:pt>
    <dgm:pt modelId="{CADA412F-269B-45FB-A787-37CABB62EBF5}" type="sibTrans" cxnId="{F49F1EE5-947D-4DA3-8049-A634B6F0CF4C}">
      <dgm:prSet/>
      <dgm:spPr/>
      <dgm:t>
        <a:bodyPr/>
        <a:lstStyle/>
        <a:p>
          <a:endParaRPr lang="zh-CN" altLang="en-US"/>
        </a:p>
      </dgm:t>
    </dgm:pt>
    <dgm:pt modelId="{E6D0E263-50F0-4901-83B1-9BB074E09238}">
      <dgm:prSet/>
      <dgm:spPr/>
      <dgm:t>
        <a:bodyPr/>
        <a:lstStyle/>
        <a:p>
          <a:pPr rtl="0"/>
          <a:r>
            <a:rPr lang="zh-CN"/>
            <a:t>劳动奖章</a:t>
          </a:r>
        </a:p>
      </dgm:t>
    </dgm:pt>
    <dgm:pt modelId="{58AE309C-A819-44A9-9ED4-E300D72F2F62}" type="parTrans" cxnId="{42AC6D08-C88B-4751-B968-E7430A4A66BD}">
      <dgm:prSet/>
      <dgm:spPr/>
      <dgm:t>
        <a:bodyPr/>
        <a:lstStyle/>
        <a:p>
          <a:endParaRPr lang="zh-CN" altLang="en-US"/>
        </a:p>
      </dgm:t>
    </dgm:pt>
    <dgm:pt modelId="{0213CD5F-64AC-4AB4-87E8-5EB830FB44DA}" type="sibTrans" cxnId="{42AC6D08-C88B-4751-B968-E7430A4A66BD}">
      <dgm:prSet/>
      <dgm:spPr/>
      <dgm:t>
        <a:bodyPr/>
        <a:lstStyle/>
        <a:p>
          <a:endParaRPr lang="zh-CN" altLang="en-US"/>
        </a:p>
      </dgm:t>
    </dgm:pt>
    <dgm:pt modelId="{8238B9F2-FF86-4CE2-A51C-4E11244C7A92}" type="pres">
      <dgm:prSet presAssocID="{A52CB88C-0CFA-4815-91B4-A4C1990A39C4}" presName="linear" presStyleCnt="0">
        <dgm:presLayoutVars>
          <dgm:animLvl val="lvl"/>
          <dgm:resizeHandles val="exact"/>
        </dgm:presLayoutVars>
      </dgm:prSet>
      <dgm:spPr/>
    </dgm:pt>
    <dgm:pt modelId="{C6D2455A-EA03-4580-B4C4-F5B95018024C}" type="pres">
      <dgm:prSet presAssocID="{230EB025-5F48-4C2F-9404-BD6366FBBE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96F86DB-6CD3-429C-9747-46B5B03CEAFB}" type="pres">
      <dgm:prSet presAssocID="{CADA412F-269B-45FB-A787-37CABB62EBF5}" presName="spacer" presStyleCnt="0"/>
      <dgm:spPr/>
    </dgm:pt>
    <dgm:pt modelId="{5C67837A-97DF-4770-91BC-742BDEB993DC}" type="pres">
      <dgm:prSet presAssocID="{E6D0E263-50F0-4901-83B1-9BB074E0923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2AC6D08-C88B-4751-B968-E7430A4A66BD}" srcId="{A52CB88C-0CFA-4815-91B4-A4C1990A39C4}" destId="{E6D0E263-50F0-4901-83B1-9BB074E09238}" srcOrd="1" destOrd="0" parTransId="{58AE309C-A819-44A9-9ED4-E300D72F2F62}" sibTransId="{0213CD5F-64AC-4AB4-87E8-5EB830FB44DA}"/>
    <dgm:cxn modelId="{B67F2A65-0BF5-4B0E-82F9-A90250DE3FCB}" type="presOf" srcId="{A52CB88C-0CFA-4815-91B4-A4C1990A39C4}" destId="{8238B9F2-FF86-4CE2-A51C-4E11244C7A92}" srcOrd="0" destOrd="0" presId="urn:microsoft.com/office/officeart/2005/8/layout/vList2"/>
    <dgm:cxn modelId="{FFCC0DB8-973B-4002-922A-28C273F477C7}" type="presOf" srcId="{E6D0E263-50F0-4901-83B1-9BB074E09238}" destId="{5C67837A-97DF-4770-91BC-742BDEB993DC}" srcOrd="0" destOrd="0" presId="urn:microsoft.com/office/officeart/2005/8/layout/vList2"/>
    <dgm:cxn modelId="{6222A6E3-0F9C-4138-908C-7D01DD7BF8A2}" type="presOf" srcId="{230EB025-5F48-4C2F-9404-BD6366FBBE7F}" destId="{C6D2455A-EA03-4580-B4C4-F5B95018024C}" srcOrd="0" destOrd="0" presId="urn:microsoft.com/office/officeart/2005/8/layout/vList2"/>
    <dgm:cxn modelId="{F49F1EE5-947D-4DA3-8049-A634B6F0CF4C}" srcId="{A52CB88C-0CFA-4815-91B4-A4C1990A39C4}" destId="{230EB025-5F48-4C2F-9404-BD6366FBBE7F}" srcOrd="0" destOrd="0" parTransId="{1AE80328-8351-4B2C-ABBB-E938AFAFE725}" sibTransId="{CADA412F-269B-45FB-A787-37CABB62EBF5}"/>
    <dgm:cxn modelId="{7205CF42-B649-4B96-A553-4AE1544336F2}" type="presParOf" srcId="{8238B9F2-FF86-4CE2-A51C-4E11244C7A92}" destId="{C6D2455A-EA03-4580-B4C4-F5B95018024C}" srcOrd="0" destOrd="0" presId="urn:microsoft.com/office/officeart/2005/8/layout/vList2"/>
    <dgm:cxn modelId="{222BCC1A-6557-49AE-8D2A-9BFBBDDBA9AA}" type="presParOf" srcId="{8238B9F2-FF86-4CE2-A51C-4E11244C7A92}" destId="{396F86DB-6CD3-429C-9747-46B5B03CEAFB}" srcOrd="1" destOrd="0" presId="urn:microsoft.com/office/officeart/2005/8/layout/vList2"/>
    <dgm:cxn modelId="{E43BF86B-67D4-4FBC-9964-4C2920F45C1C}" type="presParOf" srcId="{8238B9F2-FF86-4CE2-A51C-4E11244C7A92}" destId="{5C67837A-97DF-4770-91BC-742BDEB993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29F5B4-4110-4BD8-A0CD-E4C54A95EE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8C993B0D-966F-415C-8313-6E764BA06A2C}">
      <dgm:prSet/>
      <dgm:spPr/>
      <dgm:t>
        <a:bodyPr/>
        <a:lstStyle/>
        <a:p>
          <a:pPr rtl="0"/>
          <a:r>
            <a:rPr lang="en-US"/>
            <a:t>2008</a:t>
          </a:r>
          <a:r>
            <a:rPr lang="zh-CN"/>
            <a:t>年</a:t>
          </a:r>
          <a:r>
            <a:rPr lang="en-US"/>
            <a:t>---</a:t>
          </a:r>
          <a:endParaRPr lang="zh-CN"/>
        </a:p>
      </dgm:t>
    </dgm:pt>
    <dgm:pt modelId="{65CD533F-732C-4DAA-9691-8E4AA2B869C3}" type="parTrans" cxnId="{FC9E9ABC-B8A4-49B1-839C-017A2B7A733B}">
      <dgm:prSet/>
      <dgm:spPr/>
      <dgm:t>
        <a:bodyPr/>
        <a:lstStyle/>
        <a:p>
          <a:endParaRPr lang="zh-CN" altLang="en-US"/>
        </a:p>
      </dgm:t>
    </dgm:pt>
    <dgm:pt modelId="{8D976483-4B36-4783-A72D-ABC6306A0E4C}" type="sibTrans" cxnId="{FC9E9ABC-B8A4-49B1-839C-017A2B7A733B}">
      <dgm:prSet/>
      <dgm:spPr/>
      <dgm:t>
        <a:bodyPr/>
        <a:lstStyle/>
        <a:p>
          <a:endParaRPr lang="zh-CN" altLang="en-US"/>
        </a:p>
      </dgm:t>
    </dgm:pt>
    <dgm:pt modelId="{82CD59DD-D4DA-4EA6-860F-F2818862CF27}" type="pres">
      <dgm:prSet presAssocID="{8E29F5B4-4110-4BD8-A0CD-E4C54A95EE3A}" presName="linear" presStyleCnt="0">
        <dgm:presLayoutVars>
          <dgm:animLvl val="lvl"/>
          <dgm:resizeHandles val="exact"/>
        </dgm:presLayoutVars>
      </dgm:prSet>
      <dgm:spPr/>
    </dgm:pt>
    <dgm:pt modelId="{479E11F9-76A8-4CB9-9EB2-8BFC6F589523}" type="pres">
      <dgm:prSet presAssocID="{8C993B0D-966F-415C-8313-6E764BA06A2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C9E9ABC-B8A4-49B1-839C-017A2B7A733B}" srcId="{8E29F5B4-4110-4BD8-A0CD-E4C54A95EE3A}" destId="{8C993B0D-966F-415C-8313-6E764BA06A2C}" srcOrd="0" destOrd="0" parTransId="{65CD533F-732C-4DAA-9691-8E4AA2B869C3}" sibTransId="{8D976483-4B36-4783-A72D-ABC6306A0E4C}"/>
    <dgm:cxn modelId="{6F2A5BC5-FCF2-4BA5-B62D-A2CB15B12E40}" type="presOf" srcId="{8C993B0D-966F-415C-8313-6E764BA06A2C}" destId="{479E11F9-76A8-4CB9-9EB2-8BFC6F589523}" srcOrd="0" destOrd="0" presId="urn:microsoft.com/office/officeart/2005/8/layout/vList2"/>
    <dgm:cxn modelId="{FC673EDC-FF55-4791-8C91-0CA9DAEE64A8}" type="presOf" srcId="{8E29F5B4-4110-4BD8-A0CD-E4C54A95EE3A}" destId="{82CD59DD-D4DA-4EA6-860F-F2818862CF27}" srcOrd="0" destOrd="0" presId="urn:microsoft.com/office/officeart/2005/8/layout/vList2"/>
    <dgm:cxn modelId="{27FF7F0D-B00D-4CBA-9AC6-FA267C0491A2}" type="presParOf" srcId="{82CD59DD-D4DA-4EA6-860F-F2818862CF27}" destId="{479E11F9-76A8-4CB9-9EB2-8BFC6F5895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8585D9-C11B-4C00-8C7B-9B7B78E2EF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F05F8B78-A68A-41D5-A264-6CCD22E65049}">
      <dgm:prSet/>
      <dgm:spPr/>
      <dgm:t>
        <a:bodyPr/>
        <a:lstStyle/>
        <a:p>
          <a:pPr rtl="0"/>
          <a:r>
            <a:rPr lang="en-US"/>
            <a:t>XX</a:t>
          </a:r>
          <a:r>
            <a:rPr lang="zh-CN"/>
            <a:t>市五一</a:t>
          </a:r>
        </a:p>
      </dgm:t>
    </dgm:pt>
    <dgm:pt modelId="{00B28E8D-B918-4022-84A8-F3AE423BED41}" type="parTrans" cxnId="{9BFF962E-F94D-4B2D-9C47-A87C2613447F}">
      <dgm:prSet/>
      <dgm:spPr/>
      <dgm:t>
        <a:bodyPr/>
        <a:lstStyle/>
        <a:p>
          <a:endParaRPr lang="zh-CN" altLang="en-US"/>
        </a:p>
      </dgm:t>
    </dgm:pt>
    <dgm:pt modelId="{1068F091-9F79-48C7-99D7-3AED2B52D78B}" type="sibTrans" cxnId="{9BFF962E-F94D-4B2D-9C47-A87C2613447F}">
      <dgm:prSet/>
      <dgm:spPr/>
      <dgm:t>
        <a:bodyPr/>
        <a:lstStyle/>
        <a:p>
          <a:endParaRPr lang="zh-CN" altLang="en-US"/>
        </a:p>
      </dgm:t>
    </dgm:pt>
    <dgm:pt modelId="{7DE9BE7A-8340-4B8E-8034-2A9A77623DCD}">
      <dgm:prSet/>
      <dgm:spPr/>
      <dgm:t>
        <a:bodyPr/>
        <a:lstStyle/>
        <a:p>
          <a:pPr rtl="0"/>
          <a:r>
            <a:rPr lang="zh-CN"/>
            <a:t>劳动奖章</a:t>
          </a:r>
        </a:p>
      </dgm:t>
    </dgm:pt>
    <dgm:pt modelId="{02E37755-50AE-4CA0-B52E-75902143E0A0}" type="parTrans" cxnId="{F32A26A4-26A0-4B9C-A071-CBD2071BAEE1}">
      <dgm:prSet/>
      <dgm:spPr/>
      <dgm:t>
        <a:bodyPr/>
        <a:lstStyle/>
        <a:p>
          <a:endParaRPr lang="zh-CN" altLang="en-US"/>
        </a:p>
      </dgm:t>
    </dgm:pt>
    <dgm:pt modelId="{05630A12-CC9C-4E6A-A133-263F252AE9A1}" type="sibTrans" cxnId="{F32A26A4-26A0-4B9C-A071-CBD2071BAEE1}">
      <dgm:prSet/>
      <dgm:spPr/>
      <dgm:t>
        <a:bodyPr/>
        <a:lstStyle/>
        <a:p>
          <a:endParaRPr lang="zh-CN" altLang="en-US"/>
        </a:p>
      </dgm:t>
    </dgm:pt>
    <dgm:pt modelId="{8B54DA81-3707-4870-B9CF-330FFADA6AA6}" type="pres">
      <dgm:prSet presAssocID="{BB8585D9-C11B-4C00-8C7B-9B7B78E2EF11}" presName="linear" presStyleCnt="0">
        <dgm:presLayoutVars>
          <dgm:animLvl val="lvl"/>
          <dgm:resizeHandles val="exact"/>
        </dgm:presLayoutVars>
      </dgm:prSet>
      <dgm:spPr/>
    </dgm:pt>
    <dgm:pt modelId="{B249BA94-AF74-41BC-BD14-D0A983B69D00}" type="pres">
      <dgm:prSet presAssocID="{F05F8B78-A68A-41D5-A264-6CCD22E6504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F06CC1F-C89F-4A83-93B3-11D819EAC495}" type="pres">
      <dgm:prSet presAssocID="{1068F091-9F79-48C7-99D7-3AED2B52D78B}" presName="spacer" presStyleCnt="0"/>
      <dgm:spPr/>
    </dgm:pt>
    <dgm:pt modelId="{962E8702-8A36-4030-BAE6-05E25B2D3586}" type="pres">
      <dgm:prSet presAssocID="{7DE9BE7A-8340-4B8E-8034-2A9A77623DC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BFF962E-F94D-4B2D-9C47-A87C2613447F}" srcId="{BB8585D9-C11B-4C00-8C7B-9B7B78E2EF11}" destId="{F05F8B78-A68A-41D5-A264-6CCD22E65049}" srcOrd="0" destOrd="0" parTransId="{00B28E8D-B918-4022-84A8-F3AE423BED41}" sibTransId="{1068F091-9F79-48C7-99D7-3AED2B52D78B}"/>
    <dgm:cxn modelId="{691D3040-F57E-486F-B224-1DD4BEEC1936}" type="presOf" srcId="{7DE9BE7A-8340-4B8E-8034-2A9A77623DCD}" destId="{962E8702-8A36-4030-BAE6-05E25B2D3586}" srcOrd="0" destOrd="0" presId="urn:microsoft.com/office/officeart/2005/8/layout/vList2"/>
    <dgm:cxn modelId="{C17BB39F-9061-4D48-A12F-327582A28ABA}" type="presOf" srcId="{BB8585D9-C11B-4C00-8C7B-9B7B78E2EF11}" destId="{8B54DA81-3707-4870-B9CF-330FFADA6AA6}" srcOrd="0" destOrd="0" presId="urn:microsoft.com/office/officeart/2005/8/layout/vList2"/>
    <dgm:cxn modelId="{F32A26A4-26A0-4B9C-A071-CBD2071BAEE1}" srcId="{BB8585D9-C11B-4C00-8C7B-9B7B78E2EF11}" destId="{7DE9BE7A-8340-4B8E-8034-2A9A77623DCD}" srcOrd="1" destOrd="0" parTransId="{02E37755-50AE-4CA0-B52E-75902143E0A0}" sibTransId="{05630A12-CC9C-4E6A-A133-263F252AE9A1}"/>
    <dgm:cxn modelId="{401F03D8-9CD1-4263-919C-63BF2D865EB1}" type="presOf" srcId="{F05F8B78-A68A-41D5-A264-6CCD22E65049}" destId="{B249BA94-AF74-41BC-BD14-D0A983B69D00}" srcOrd="0" destOrd="0" presId="urn:microsoft.com/office/officeart/2005/8/layout/vList2"/>
    <dgm:cxn modelId="{6A48DF41-0471-414C-BF54-75115AB7E7D3}" type="presParOf" srcId="{8B54DA81-3707-4870-B9CF-330FFADA6AA6}" destId="{B249BA94-AF74-41BC-BD14-D0A983B69D00}" srcOrd="0" destOrd="0" presId="urn:microsoft.com/office/officeart/2005/8/layout/vList2"/>
    <dgm:cxn modelId="{17DA1390-77C2-4DE2-8E4F-0B3580D86ABA}" type="presParOf" srcId="{8B54DA81-3707-4870-B9CF-330FFADA6AA6}" destId="{4F06CC1F-C89F-4A83-93B3-11D819EAC495}" srcOrd="1" destOrd="0" presId="urn:microsoft.com/office/officeart/2005/8/layout/vList2"/>
    <dgm:cxn modelId="{7D349F1E-D09A-4BEC-B34E-68EF75EF00B1}" type="presParOf" srcId="{8B54DA81-3707-4870-B9CF-330FFADA6AA6}" destId="{962E8702-8A36-4030-BAE6-05E25B2D358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007B49-737A-4E81-BC77-BAE6CCB8D0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20D2D586-5E08-4E48-8CD3-E43D8DEE0643}">
      <dgm:prSet/>
      <dgm:spPr/>
      <dgm:t>
        <a:bodyPr/>
        <a:lstStyle/>
        <a:p>
          <a:pPr rtl="0"/>
          <a:r>
            <a:rPr lang="en-US"/>
            <a:t>2010</a:t>
          </a:r>
          <a:r>
            <a:rPr lang="zh-CN"/>
            <a:t>年</a:t>
          </a:r>
          <a:r>
            <a:rPr lang="en-US"/>
            <a:t>---</a:t>
          </a:r>
          <a:endParaRPr lang="zh-CN"/>
        </a:p>
      </dgm:t>
    </dgm:pt>
    <dgm:pt modelId="{A2D30118-566C-450C-ADF4-B41504E3D895}" type="parTrans" cxnId="{A64AB668-7C74-4F7B-A77A-F4D4C7547E83}">
      <dgm:prSet/>
      <dgm:spPr/>
      <dgm:t>
        <a:bodyPr/>
        <a:lstStyle/>
        <a:p>
          <a:endParaRPr lang="zh-CN" altLang="en-US"/>
        </a:p>
      </dgm:t>
    </dgm:pt>
    <dgm:pt modelId="{444A1AC2-60A0-4391-8C45-67FE7BE1813E}" type="sibTrans" cxnId="{A64AB668-7C74-4F7B-A77A-F4D4C7547E83}">
      <dgm:prSet/>
      <dgm:spPr/>
      <dgm:t>
        <a:bodyPr/>
        <a:lstStyle/>
        <a:p>
          <a:endParaRPr lang="zh-CN" altLang="en-US"/>
        </a:p>
      </dgm:t>
    </dgm:pt>
    <dgm:pt modelId="{3A399F1A-C877-4849-8DFA-8D30B4382CD6}" type="pres">
      <dgm:prSet presAssocID="{4D007B49-737A-4E81-BC77-BAE6CCB8D00C}" presName="linear" presStyleCnt="0">
        <dgm:presLayoutVars>
          <dgm:animLvl val="lvl"/>
          <dgm:resizeHandles val="exact"/>
        </dgm:presLayoutVars>
      </dgm:prSet>
      <dgm:spPr/>
    </dgm:pt>
    <dgm:pt modelId="{3B7A015F-2874-4791-9B4B-8FCC6D3736F5}" type="pres">
      <dgm:prSet presAssocID="{20D2D586-5E08-4E48-8CD3-E43D8DEE064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92F9E1F-B03B-4583-844F-5A3CF7EFE57C}" type="presOf" srcId="{20D2D586-5E08-4E48-8CD3-E43D8DEE0643}" destId="{3B7A015F-2874-4791-9B4B-8FCC6D3736F5}" srcOrd="0" destOrd="0" presId="urn:microsoft.com/office/officeart/2005/8/layout/vList2"/>
    <dgm:cxn modelId="{A64AB668-7C74-4F7B-A77A-F4D4C7547E83}" srcId="{4D007B49-737A-4E81-BC77-BAE6CCB8D00C}" destId="{20D2D586-5E08-4E48-8CD3-E43D8DEE0643}" srcOrd="0" destOrd="0" parTransId="{A2D30118-566C-450C-ADF4-B41504E3D895}" sibTransId="{444A1AC2-60A0-4391-8C45-67FE7BE1813E}"/>
    <dgm:cxn modelId="{8298FBBD-5C76-4380-B627-BC6EC0823C4A}" type="presOf" srcId="{4D007B49-737A-4E81-BC77-BAE6CCB8D00C}" destId="{3A399F1A-C877-4849-8DFA-8D30B4382CD6}" srcOrd="0" destOrd="0" presId="urn:microsoft.com/office/officeart/2005/8/layout/vList2"/>
    <dgm:cxn modelId="{499DC4FC-BB8C-470B-A57A-2E77C54C45A3}" type="presParOf" srcId="{3A399F1A-C877-4849-8DFA-8D30B4382CD6}" destId="{3B7A015F-2874-4791-9B4B-8FCC6D3736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0F141E-A7ED-499A-90B6-3F0DA337E9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B4794D63-CCE3-48C4-B013-36DA253F18D7}">
      <dgm:prSet/>
      <dgm:spPr/>
      <dgm:t>
        <a:bodyPr/>
        <a:lstStyle/>
        <a:p>
          <a:pPr rtl="0"/>
          <a:r>
            <a:rPr lang="en-US"/>
            <a:t>XX</a:t>
          </a:r>
          <a:r>
            <a:rPr lang="zh-CN"/>
            <a:t>市五一</a:t>
          </a:r>
        </a:p>
      </dgm:t>
    </dgm:pt>
    <dgm:pt modelId="{2AFB5BCA-084B-49D5-AAB3-8C58419D0EAD}" type="parTrans" cxnId="{FAD62BB1-E95A-4A27-A5B5-AAF254CB3C66}">
      <dgm:prSet/>
      <dgm:spPr/>
      <dgm:t>
        <a:bodyPr/>
        <a:lstStyle/>
        <a:p>
          <a:endParaRPr lang="zh-CN" altLang="en-US"/>
        </a:p>
      </dgm:t>
    </dgm:pt>
    <dgm:pt modelId="{980622BC-B58A-4F54-BB63-E7CA9254CA78}" type="sibTrans" cxnId="{FAD62BB1-E95A-4A27-A5B5-AAF254CB3C66}">
      <dgm:prSet/>
      <dgm:spPr/>
      <dgm:t>
        <a:bodyPr/>
        <a:lstStyle/>
        <a:p>
          <a:endParaRPr lang="zh-CN" altLang="en-US"/>
        </a:p>
      </dgm:t>
    </dgm:pt>
    <dgm:pt modelId="{F8C13F4C-8446-4E6E-82BA-7F571FA391AF}">
      <dgm:prSet/>
      <dgm:spPr/>
      <dgm:t>
        <a:bodyPr/>
        <a:lstStyle/>
        <a:p>
          <a:pPr rtl="0"/>
          <a:r>
            <a:rPr lang="zh-CN"/>
            <a:t>劳动奖章</a:t>
          </a:r>
        </a:p>
      </dgm:t>
    </dgm:pt>
    <dgm:pt modelId="{2B4C673D-D00D-4B73-9150-A19B364BE511}" type="parTrans" cxnId="{4A3CB8E6-1492-48A5-B9E2-3D581BF9E13E}">
      <dgm:prSet/>
      <dgm:spPr/>
      <dgm:t>
        <a:bodyPr/>
        <a:lstStyle/>
        <a:p>
          <a:endParaRPr lang="zh-CN" altLang="en-US"/>
        </a:p>
      </dgm:t>
    </dgm:pt>
    <dgm:pt modelId="{06B1A0B8-F206-40FB-8DB2-2196633EA7CB}" type="sibTrans" cxnId="{4A3CB8E6-1492-48A5-B9E2-3D581BF9E13E}">
      <dgm:prSet/>
      <dgm:spPr/>
      <dgm:t>
        <a:bodyPr/>
        <a:lstStyle/>
        <a:p>
          <a:endParaRPr lang="zh-CN" altLang="en-US"/>
        </a:p>
      </dgm:t>
    </dgm:pt>
    <dgm:pt modelId="{0A78276B-329A-41D0-A382-099D99420CB3}" type="pres">
      <dgm:prSet presAssocID="{390F141E-A7ED-499A-90B6-3F0DA337E963}" presName="linear" presStyleCnt="0">
        <dgm:presLayoutVars>
          <dgm:animLvl val="lvl"/>
          <dgm:resizeHandles val="exact"/>
        </dgm:presLayoutVars>
      </dgm:prSet>
      <dgm:spPr/>
    </dgm:pt>
    <dgm:pt modelId="{79FC2392-C679-480B-8B15-9A4777D631A1}" type="pres">
      <dgm:prSet presAssocID="{B4794D63-CCE3-48C4-B013-36DA253F18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E5C72CE-E0B8-4465-B8F2-2844C5893E78}" type="pres">
      <dgm:prSet presAssocID="{980622BC-B58A-4F54-BB63-E7CA9254CA78}" presName="spacer" presStyleCnt="0"/>
      <dgm:spPr/>
    </dgm:pt>
    <dgm:pt modelId="{47535B17-85AC-4D7B-8AF0-CDA691717708}" type="pres">
      <dgm:prSet presAssocID="{F8C13F4C-8446-4E6E-82BA-7F571FA391A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8489A0F-DBC8-4232-8D9C-DDF06C4EC37A}" type="presOf" srcId="{F8C13F4C-8446-4E6E-82BA-7F571FA391AF}" destId="{47535B17-85AC-4D7B-8AF0-CDA691717708}" srcOrd="0" destOrd="0" presId="urn:microsoft.com/office/officeart/2005/8/layout/vList2"/>
    <dgm:cxn modelId="{26CD7265-1253-4359-835A-28180DAF95C3}" type="presOf" srcId="{B4794D63-CCE3-48C4-B013-36DA253F18D7}" destId="{79FC2392-C679-480B-8B15-9A4777D631A1}" srcOrd="0" destOrd="0" presId="urn:microsoft.com/office/officeart/2005/8/layout/vList2"/>
    <dgm:cxn modelId="{FAD62BB1-E95A-4A27-A5B5-AAF254CB3C66}" srcId="{390F141E-A7ED-499A-90B6-3F0DA337E963}" destId="{B4794D63-CCE3-48C4-B013-36DA253F18D7}" srcOrd="0" destOrd="0" parTransId="{2AFB5BCA-084B-49D5-AAB3-8C58419D0EAD}" sibTransId="{980622BC-B58A-4F54-BB63-E7CA9254CA78}"/>
    <dgm:cxn modelId="{E7125ED7-2276-440D-8AF3-470FD6F9F940}" type="presOf" srcId="{390F141E-A7ED-499A-90B6-3F0DA337E963}" destId="{0A78276B-329A-41D0-A382-099D99420CB3}" srcOrd="0" destOrd="0" presId="urn:microsoft.com/office/officeart/2005/8/layout/vList2"/>
    <dgm:cxn modelId="{4A3CB8E6-1492-48A5-B9E2-3D581BF9E13E}" srcId="{390F141E-A7ED-499A-90B6-3F0DA337E963}" destId="{F8C13F4C-8446-4E6E-82BA-7F571FA391AF}" srcOrd="1" destOrd="0" parTransId="{2B4C673D-D00D-4B73-9150-A19B364BE511}" sibTransId="{06B1A0B8-F206-40FB-8DB2-2196633EA7CB}"/>
    <dgm:cxn modelId="{A44C7173-9BD2-4D27-8D2F-8713360A5684}" type="presParOf" srcId="{0A78276B-329A-41D0-A382-099D99420CB3}" destId="{79FC2392-C679-480B-8B15-9A4777D631A1}" srcOrd="0" destOrd="0" presId="urn:microsoft.com/office/officeart/2005/8/layout/vList2"/>
    <dgm:cxn modelId="{F270FFD8-8D9A-4253-B0AB-9CC283FF1F8F}" type="presParOf" srcId="{0A78276B-329A-41D0-A382-099D99420CB3}" destId="{7E5C72CE-E0B8-4465-B8F2-2844C5893E78}" srcOrd="1" destOrd="0" presId="urn:microsoft.com/office/officeart/2005/8/layout/vList2"/>
    <dgm:cxn modelId="{DC00B8BB-DFE3-4282-A6E8-01BF9C5A7AD7}" type="presParOf" srcId="{0A78276B-329A-41D0-A382-099D99420CB3}" destId="{47535B17-85AC-4D7B-8AF0-CDA6917177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DC4BEC-5B88-4D22-A831-14D3EEB132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0DCBD729-46C2-4A76-A868-DF4E7F6D6FD9}">
      <dgm:prSet/>
      <dgm:spPr/>
      <dgm:t>
        <a:bodyPr/>
        <a:lstStyle/>
        <a:p>
          <a:pPr rtl="0"/>
          <a:r>
            <a:rPr lang="en-US"/>
            <a:t>2012---</a:t>
          </a:r>
          <a:endParaRPr lang="zh-CN"/>
        </a:p>
      </dgm:t>
    </dgm:pt>
    <dgm:pt modelId="{B4AE597A-5F2D-40F8-9496-A298C81C4F6E}" type="parTrans" cxnId="{3E38F75F-3C6B-417F-985A-05A2A51EBD1B}">
      <dgm:prSet/>
      <dgm:spPr/>
      <dgm:t>
        <a:bodyPr/>
        <a:lstStyle/>
        <a:p>
          <a:endParaRPr lang="zh-CN" altLang="en-US"/>
        </a:p>
      </dgm:t>
    </dgm:pt>
    <dgm:pt modelId="{7FE70B4C-E541-407B-B8E6-8643E68593F0}" type="sibTrans" cxnId="{3E38F75F-3C6B-417F-985A-05A2A51EBD1B}">
      <dgm:prSet/>
      <dgm:spPr/>
      <dgm:t>
        <a:bodyPr/>
        <a:lstStyle/>
        <a:p>
          <a:endParaRPr lang="zh-CN" altLang="en-US"/>
        </a:p>
      </dgm:t>
    </dgm:pt>
    <dgm:pt modelId="{2D31DFDF-A236-4F11-9E6E-4DBC02F91218}" type="pres">
      <dgm:prSet presAssocID="{15DC4BEC-5B88-4D22-A831-14D3EEB1321D}" presName="linear" presStyleCnt="0">
        <dgm:presLayoutVars>
          <dgm:animLvl val="lvl"/>
          <dgm:resizeHandles val="exact"/>
        </dgm:presLayoutVars>
      </dgm:prSet>
      <dgm:spPr/>
    </dgm:pt>
    <dgm:pt modelId="{4CEF9609-97DD-489F-BCF4-B67B0AA0A0E6}" type="pres">
      <dgm:prSet presAssocID="{0DCBD729-46C2-4A76-A868-DF4E7F6D6FD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E38F75F-3C6B-417F-985A-05A2A51EBD1B}" srcId="{15DC4BEC-5B88-4D22-A831-14D3EEB1321D}" destId="{0DCBD729-46C2-4A76-A868-DF4E7F6D6FD9}" srcOrd="0" destOrd="0" parTransId="{B4AE597A-5F2D-40F8-9496-A298C81C4F6E}" sibTransId="{7FE70B4C-E541-407B-B8E6-8643E68593F0}"/>
    <dgm:cxn modelId="{5311F158-6EE8-448A-B151-C74D53226864}" type="presOf" srcId="{0DCBD729-46C2-4A76-A868-DF4E7F6D6FD9}" destId="{4CEF9609-97DD-489F-BCF4-B67B0AA0A0E6}" srcOrd="0" destOrd="0" presId="urn:microsoft.com/office/officeart/2005/8/layout/vList2"/>
    <dgm:cxn modelId="{79ED2AB7-7E9D-4FC0-88D7-8107A69A9CAC}" type="presOf" srcId="{15DC4BEC-5B88-4D22-A831-14D3EEB1321D}" destId="{2D31DFDF-A236-4F11-9E6E-4DBC02F91218}" srcOrd="0" destOrd="0" presId="urn:microsoft.com/office/officeart/2005/8/layout/vList2"/>
    <dgm:cxn modelId="{D5910CAE-D02A-4C8E-881E-FED146583B45}" type="presParOf" srcId="{2D31DFDF-A236-4F11-9E6E-4DBC02F91218}" destId="{4CEF9609-97DD-489F-BCF4-B67B0AA0A0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04C68E-4BEB-4D1D-9CC0-AFDE4072E7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83C728A7-FF6F-483E-B54A-FD30821933DB}">
      <dgm:prSet/>
      <dgm:spPr/>
      <dgm:t>
        <a:bodyPr/>
        <a:lstStyle/>
        <a:p>
          <a:pPr rtl="0"/>
          <a:r>
            <a:rPr lang="en-US" dirty="0"/>
            <a:t>XX</a:t>
          </a:r>
          <a:r>
            <a:rPr lang="zh-CN" dirty="0"/>
            <a:t>市五一</a:t>
          </a:r>
        </a:p>
      </dgm:t>
    </dgm:pt>
    <dgm:pt modelId="{745970A4-1082-4B48-835C-0F356BD1C68D}" type="parTrans" cxnId="{3D66391E-CDA4-4AC5-8401-29BAB4DB5CD1}">
      <dgm:prSet/>
      <dgm:spPr/>
      <dgm:t>
        <a:bodyPr/>
        <a:lstStyle/>
        <a:p>
          <a:endParaRPr lang="zh-CN" altLang="en-US"/>
        </a:p>
      </dgm:t>
    </dgm:pt>
    <dgm:pt modelId="{79B5D966-001E-4A29-A032-3B696FBD44C6}" type="sibTrans" cxnId="{3D66391E-CDA4-4AC5-8401-29BAB4DB5CD1}">
      <dgm:prSet/>
      <dgm:spPr/>
      <dgm:t>
        <a:bodyPr/>
        <a:lstStyle/>
        <a:p>
          <a:endParaRPr lang="zh-CN" altLang="en-US"/>
        </a:p>
      </dgm:t>
    </dgm:pt>
    <dgm:pt modelId="{A7B46008-E482-4CC9-9736-962CDA7701BC}">
      <dgm:prSet/>
      <dgm:spPr/>
      <dgm:t>
        <a:bodyPr/>
        <a:lstStyle/>
        <a:p>
          <a:pPr rtl="0"/>
          <a:r>
            <a:rPr lang="zh-CN"/>
            <a:t>劳动奖章</a:t>
          </a:r>
        </a:p>
      </dgm:t>
    </dgm:pt>
    <dgm:pt modelId="{62042387-89E9-411C-8AAC-08857DD24CCE}" type="parTrans" cxnId="{ADCBDE60-3AD7-4CDA-9334-16B4C3C26BAC}">
      <dgm:prSet/>
      <dgm:spPr/>
      <dgm:t>
        <a:bodyPr/>
        <a:lstStyle/>
        <a:p>
          <a:endParaRPr lang="zh-CN" altLang="en-US"/>
        </a:p>
      </dgm:t>
    </dgm:pt>
    <dgm:pt modelId="{58BE2402-347F-42F0-B280-183CF9780D3C}" type="sibTrans" cxnId="{ADCBDE60-3AD7-4CDA-9334-16B4C3C26BAC}">
      <dgm:prSet/>
      <dgm:spPr/>
      <dgm:t>
        <a:bodyPr/>
        <a:lstStyle/>
        <a:p>
          <a:endParaRPr lang="zh-CN" altLang="en-US"/>
        </a:p>
      </dgm:t>
    </dgm:pt>
    <dgm:pt modelId="{66B0FAF6-628C-422E-8A2E-AA79897BE3B9}" type="pres">
      <dgm:prSet presAssocID="{2B04C68E-4BEB-4D1D-9CC0-AFDE4072E737}" presName="linear" presStyleCnt="0">
        <dgm:presLayoutVars>
          <dgm:animLvl val="lvl"/>
          <dgm:resizeHandles val="exact"/>
        </dgm:presLayoutVars>
      </dgm:prSet>
      <dgm:spPr/>
    </dgm:pt>
    <dgm:pt modelId="{1199BDCE-F941-40C0-BCD9-83E1D0322CD9}" type="pres">
      <dgm:prSet presAssocID="{83C728A7-FF6F-483E-B54A-FD30821933D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277E354-582E-4C44-94F7-25DA4BDE20F9}" type="pres">
      <dgm:prSet presAssocID="{79B5D966-001E-4A29-A032-3B696FBD44C6}" presName="spacer" presStyleCnt="0"/>
      <dgm:spPr/>
    </dgm:pt>
    <dgm:pt modelId="{DBAA4393-2EFE-43F5-B959-2B9D17F9A4A0}" type="pres">
      <dgm:prSet presAssocID="{A7B46008-E482-4CC9-9736-962CDA7701B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8DDAA09-E3D7-4415-AC76-EA440747154E}" type="presOf" srcId="{A7B46008-E482-4CC9-9736-962CDA7701BC}" destId="{DBAA4393-2EFE-43F5-B959-2B9D17F9A4A0}" srcOrd="0" destOrd="0" presId="urn:microsoft.com/office/officeart/2005/8/layout/vList2"/>
    <dgm:cxn modelId="{9768E40E-B9D9-4FD2-9293-B8A1068273F4}" type="presOf" srcId="{2B04C68E-4BEB-4D1D-9CC0-AFDE4072E737}" destId="{66B0FAF6-628C-422E-8A2E-AA79897BE3B9}" srcOrd="0" destOrd="0" presId="urn:microsoft.com/office/officeart/2005/8/layout/vList2"/>
    <dgm:cxn modelId="{3D66391E-CDA4-4AC5-8401-29BAB4DB5CD1}" srcId="{2B04C68E-4BEB-4D1D-9CC0-AFDE4072E737}" destId="{83C728A7-FF6F-483E-B54A-FD30821933DB}" srcOrd="0" destOrd="0" parTransId="{745970A4-1082-4B48-835C-0F356BD1C68D}" sibTransId="{79B5D966-001E-4A29-A032-3B696FBD44C6}"/>
    <dgm:cxn modelId="{ADCBDE60-3AD7-4CDA-9334-16B4C3C26BAC}" srcId="{2B04C68E-4BEB-4D1D-9CC0-AFDE4072E737}" destId="{A7B46008-E482-4CC9-9736-962CDA7701BC}" srcOrd="1" destOrd="0" parTransId="{62042387-89E9-411C-8AAC-08857DD24CCE}" sibTransId="{58BE2402-347F-42F0-B280-183CF9780D3C}"/>
    <dgm:cxn modelId="{751B8A9A-FDE3-41ED-8C3A-396DABDC0873}" type="presOf" srcId="{83C728A7-FF6F-483E-B54A-FD30821933DB}" destId="{1199BDCE-F941-40C0-BCD9-83E1D0322CD9}" srcOrd="0" destOrd="0" presId="urn:microsoft.com/office/officeart/2005/8/layout/vList2"/>
    <dgm:cxn modelId="{9A810511-CF9A-45DE-AE22-05A1F4CBB2DA}" type="presParOf" srcId="{66B0FAF6-628C-422E-8A2E-AA79897BE3B9}" destId="{1199BDCE-F941-40C0-BCD9-83E1D0322CD9}" srcOrd="0" destOrd="0" presId="urn:microsoft.com/office/officeart/2005/8/layout/vList2"/>
    <dgm:cxn modelId="{FC772CDE-86DE-42E3-BAAC-889434A9C534}" type="presParOf" srcId="{66B0FAF6-628C-422E-8A2E-AA79897BE3B9}" destId="{6277E354-582E-4C44-94F7-25DA4BDE20F9}" srcOrd="1" destOrd="0" presId="urn:microsoft.com/office/officeart/2005/8/layout/vList2"/>
    <dgm:cxn modelId="{308694AD-7AB1-47BA-8B3A-F51E8E76F61F}" type="presParOf" srcId="{66B0FAF6-628C-422E-8A2E-AA79897BE3B9}" destId="{DBAA4393-2EFE-43F5-B959-2B9D17F9A4A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259118-60A3-4758-9F49-AA9DAC129E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959CB729-6770-4E6C-9FF0-D5259DE4E559}">
      <dgm:prSet/>
      <dgm:spPr/>
      <dgm:t>
        <a:bodyPr/>
        <a:lstStyle/>
        <a:p>
          <a:pPr rtl="0"/>
          <a:r>
            <a:rPr lang="en-US"/>
            <a:t>2015</a:t>
          </a:r>
          <a:r>
            <a:rPr lang="zh-CN"/>
            <a:t>年</a:t>
          </a:r>
          <a:r>
            <a:rPr lang="en-US"/>
            <a:t>---</a:t>
          </a:r>
          <a:endParaRPr lang="zh-CN"/>
        </a:p>
      </dgm:t>
    </dgm:pt>
    <dgm:pt modelId="{AC510884-936F-40DF-9E5F-B256F73ADF74}" type="parTrans" cxnId="{11C0234A-6275-41C0-B3FC-F18B6381DB98}">
      <dgm:prSet/>
      <dgm:spPr/>
      <dgm:t>
        <a:bodyPr/>
        <a:lstStyle/>
        <a:p>
          <a:endParaRPr lang="zh-CN" altLang="en-US"/>
        </a:p>
      </dgm:t>
    </dgm:pt>
    <dgm:pt modelId="{624B7E4C-17F0-4ACD-9C7C-029253DFFA9E}" type="sibTrans" cxnId="{11C0234A-6275-41C0-B3FC-F18B6381DB98}">
      <dgm:prSet/>
      <dgm:spPr/>
      <dgm:t>
        <a:bodyPr/>
        <a:lstStyle/>
        <a:p>
          <a:endParaRPr lang="zh-CN" altLang="en-US"/>
        </a:p>
      </dgm:t>
    </dgm:pt>
    <dgm:pt modelId="{AB75B733-389B-4F30-B20F-94B83B6A65B7}" type="pres">
      <dgm:prSet presAssocID="{F6259118-60A3-4758-9F49-AA9DAC129E8C}" presName="linear" presStyleCnt="0">
        <dgm:presLayoutVars>
          <dgm:animLvl val="lvl"/>
          <dgm:resizeHandles val="exact"/>
        </dgm:presLayoutVars>
      </dgm:prSet>
      <dgm:spPr/>
    </dgm:pt>
    <dgm:pt modelId="{F9992525-4706-4613-BBA6-FDFCAFA24084}" type="pres">
      <dgm:prSet presAssocID="{959CB729-6770-4E6C-9FF0-D5259DE4E55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5A6BD46-3449-48BB-B164-8CC8C92D887B}" type="presOf" srcId="{F6259118-60A3-4758-9F49-AA9DAC129E8C}" destId="{AB75B733-389B-4F30-B20F-94B83B6A65B7}" srcOrd="0" destOrd="0" presId="urn:microsoft.com/office/officeart/2005/8/layout/vList2"/>
    <dgm:cxn modelId="{11C0234A-6275-41C0-B3FC-F18B6381DB98}" srcId="{F6259118-60A3-4758-9F49-AA9DAC129E8C}" destId="{959CB729-6770-4E6C-9FF0-D5259DE4E559}" srcOrd="0" destOrd="0" parTransId="{AC510884-936F-40DF-9E5F-B256F73ADF74}" sibTransId="{624B7E4C-17F0-4ACD-9C7C-029253DFFA9E}"/>
    <dgm:cxn modelId="{82D061E0-8DAF-4F62-8202-895E43DD25BC}" type="presOf" srcId="{959CB729-6770-4E6C-9FF0-D5259DE4E559}" destId="{F9992525-4706-4613-BBA6-FDFCAFA24084}" srcOrd="0" destOrd="0" presId="urn:microsoft.com/office/officeart/2005/8/layout/vList2"/>
    <dgm:cxn modelId="{98A37F68-4158-41A6-8F35-48094F8E05F2}" type="presParOf" srcId="{AB75B733-389B-4F30-B20F-94B83B6A65B7}" destId="{F9992525-4706-4613-BBA6-FDFCAFA240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D26BD-FBFC-4A52-A365-81214E7BF362}">
      <dsp:nvSpPr>
        <dsp:cNvPr id="0" name=""/>
        <dsp:cNvSpPr/>
      </dsp:nvSpPr>
      <dsp:spPr>
        <a:xfrm>
          <a:off x="0" y="2958"/>
          <a:ext cx="1148071" cy="301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2002</a:t>
          </a:r>
          <a:r>
            <a:rPr lang="zh-CN" sz="1200" kern="1200"/>
            <a:t>年</a:t>
          </a:r>
          <a:r>
            <a:rPr lang="en-US" sz="1200" kern="1200"/>
            <a:t>---</a:t>
          </a:r>
          <a:endParaRPr lang="zh-CN" sz="1200" kern="1200"/>
        </a:p>
      </dsp:txBody>
      <dsp:txXfrm>
        <a:off x="14736" y="17694"/>
        <a:ext cx="1118599" cy="2723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7C9F8-779F-45E2-8764-640D10A7E70F}">
      <dsp:nvSpPr>
        <dsp:cNvPr id="0" name=""/>
        <dsp:cNvSpPr/>
      </dsp:nvSpPr>
      <dsp:spPr>
        <a:xfrm>
          <a:off x="0" y="26437"/>
          <a:ext cx="1101584" cy="25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XX</a:t>
          </a:r>
          <a:r>
            <a:rPr lang="zh-CN" sz="1000" kern="1200"/>
            <a:t>市五一</a:t>
          </a:r>
        </a:p>
      </dsp:txBody>
      <dsp:txXfrm>
        <a:off x="12280" y="38717"/>
        <a:ext cx="1077024" cy="226990"/>
      </dsp:txXfrm>
    </dsp:sp>
    <dsp:sp modelId="{F5AD84AE-9CE7-4477-BAAF-F0B2093BE588}">
      <dsp:nvSpPr>
        <dsp:cNvPr id="0" name=""/>
        <dsp:cNvSpPr/>
      </dsp:nvSpPr>
      <dsp:spPr>
        <a:xfrm>
          <a:off x="0" y="306787"/>
          <a:ext cx="1101584" cy="25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000" kern="1200"/>
            <a:t>劳动奖章</a:t>
          </a:r>
        </a:p>
      </dsp:txBody>
      <dsp:txXfrm>
        <a:off x="12280" y="319067"/>
        <a:ext cx="1077024" cy="2269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AB2C9-2E0C-4824-9DCD-43470EE83E3D}">
      <dsp:nvSpPr>
        <dsp:cNvPr id="0" name=""/>
        <dsp:cNvSpPr/>
      </dsp:nvSpPr>
      <dsp:spPr>
        <a:xfrm>
          <a:off x="0" y="8581"/>
          <a:ext cx="3166250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/>
            <a:t>汉语</a:t>
          </a:r>
          <a:r>
            <a:rPr lang="en-US" sz="1400" kern="1200"/>
            <a:t>:</a:t>
          </a:r>
          <a:r>
            <a:rPr lang="zh-CN" sz="1400" kern="1200"/>
            <a:t>普通话水平测试</a:t>
          </a:r>
          <a:r>
            <a:rPr lang="en-US" sz="1400" kern="1200"/>
            <a:t>1</a:t>
          </a:r>
          <a:r>
            <a:rPr lang="zh-CN" sz="1400" kern="1200"/>
            <a:t>级甲等</a:t>
          </a:r>
        </a:p>
      </dsp:txBody>
      <dsp:txXfrm>
        <a:off x="17191" y="25772"/>
        <a:ext cx="3131868" cy="3177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1326B-BC84-41E0-8222-4E4351734BEF}">
      <dsp:nvSpPr>
        <dsp:cNvPr id="0" name=""/>
        <dsp:cNvSpPr/>
      </dsp:nvSpPr>
      <dsp:spPr>
        <a:xfrm>
          <a:off x="0" y="8581"/>
          <a:ext cx="2874505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/>
            <a:t>英语</a:t>
          </a:r>
          <a:r>
            <a:rPr lang="en-US" sz="1400" kern="1200"/>
            <a:t>:</a:t>
          </a:r>
          <a:r>
            <a:rPr lang="zh-CN" sz="1400" kern="1200"/>
            <a:t>新</a:t>
          </a:r>
          <a:r>
            <a:rPr lang="en-US" sz="1400" kern="1200"/>
            <a:t>TOEFL</a:t>
          </a:r>
          <a:r>
            <a:rPr lang="zh-CN" sz="1400" kern="1200"/>
            <a:t>考试</a:t>
          </a:r>
          <a:r>
            <a:rPr lang="en-US" sz="1400" kern="1200"/>
            <a:t>120</a:t>
          </a:r>
          <a:r>
            <a:rPr lang="zh-CN" sz="1400" kern="1200"/>
            <a:t>分</a:t>
          </a:r>
        </a:p>
      </dsp:txBody>
      <dsp:txXfrm>
        <a:off x="17191" y="25772"/>
        <a:ext cx="2840123" cy="3177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90EAC-2FFD-4FDF-BB19-66A47C278C17}">
      <dsp:nvSpPr>
        <dsp:cNvPr id="0" name=""/>
        <dsp:cNvSpPr/>
      </dsp:nvSpPr>
      <dsp:spPr>
        <a:xfrm>
          <a:off x="0" y="8581"/>
          <a:ext cx="2563522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/>
            <a:t>粤语</a:t>
          </a:r>
          <a:r>
            <a:rPr lang="en-US" sz="1400" kern="1200"/>
            <a:t>:</a:t>
          </a:r>
          <a:r>
            <a:rPr lang="zh-CN" sz="1400" kern="1200"/>
            <a:t>能够满足正常交流</a:t>
          </a:r>
        </a:p>
      </dsp:txBody>
      <dsp:txXfrm>
        <a:off x="17191" y="25772"/>
        <a:ext cx="2529140" cy="317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2455A-EA03-4580-B4C4-F5B95018024C}">
      <dsp:nvSpPr>
        <dsp:cNvPr id="0" name=""/>
        <dsp:cNvSpPr/>
      </dsp:nvSpPr>
      <dsp:spPr>
        <a:xfrm>
          <a:off x="0" y="26437"/>
          <a:ext cx="1101584" cy="25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XX</a:t>
          </a:r>
          <a:r>
            <a:rPr lang="zh-CN" sz="1000" kern="1200"/>
            <a:t>市五一</a:t>
          </a:r>
        </a:p>
      </dsp:txBody>
      <dsp:txXfrm>
        <a:off x="12280" y="38717"/>
        <a:ext cx="1077024" cy="226990"/>
      </dsp:txXfrm>
    </dsp:sp>
    <dsp:sp modelId="{5C67837A-97DF-4770-91BC-742BDEB993DC}">
      <dsp:nvSpPr>
        <dsp:cNvPr id="0" name=""/>
        <dsp:cNvSpPr/>
      </dsp:nvSpPr>
      <dsp:spPr>
        <a:xfrm>
          <a:off x="0" y="306787"/>
          <a:ext cx="1101584" cy="25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000" kern="1200"/>
            <a:t>劳动奖章</a:t>
          </a:r>
        </a:p>
      </dsp:txBody>
      <dsp:txXfrm>
        <a:off x="12280" y="319067"/>
        <a:ext cx="1077024" cy="226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E11F9-76A8-4CB9-9EB2-8BFC6F589523}">
      <dsp:nvSpPr>
        <dsp:cNvPr id="0" name=""/>
        <dsp:cNvSpPr/>
      </dsp:nvSpPr>
      <dsp:spPr>
        <a:xfrm>
          <a:off x="0" y="2958"/>
          <a:ext cx="1151277" cy="301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2008</a:t>
          </a:r>
          <a:r>
            <a:rPr lang="zh-CN" sz="1200" kern="1200"/>
            <a:t>年</a:t>
          </a:r>
          <a:r>
            <a:rPr lang="en-US" sz="1200" kern="1200"/>
            <a:t>---</a:t>
          </a:r>
          <a:endParaRPr lang="zh-CN" sz="1200" kern="1200"/>
        </a:p>
      </dsp:txBody>
      <dsp:txXfrm>
        <a:off x="14736" y="17694"/>
        <a:ext cx="1121805" cy="272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9BA94-AF74-41BC-BD14-D0A983B69D00}">
      <dsp:nvSpPr>
        <dsp:cNvPr id="0" name=""/>
        <dsp:cNvSpPr/>
      </dsp:nvSpPr>
      <dsp:spPr>
        <a:xfrm>
          <a:off x="0" y="26437"/>
          <a:ext cx="1101584" cy="25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XX</a:t>
          </a:r>
          <a:r>
            <a:rPr lang="zh-CN" sz="1000" kern="1200"/>
            <a:t>市五一</a:t>
          </a:r>
        </a:p>
      </dsp:txBody>
      <dsp:txXfrm>
        <a:off x="12280" y="38717"/>
        <a:ext cx="1077024" cy="226990"/>
      </dsp:txXfrm>
    </dsp:sp>
    <dsp:sp modelId="{962E8702-8A36-4030-BAE6-05E25B2D3586}">
      <dsp:nvSpPr>
        <dsp:cNvPr id="0" name=""/>
        <dsp:cNvSpPr/>
      </dsp:nvSpPr>
      <dsp:spPr>
        <a:xfrm>
          <a:off x="0" y="306787"/>
          <a:ext cx="1101584" cy="25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000" kern="1200"/>
            <a:t>劳动奖章</a:t>
          </a:r>
        </a:p>
      </dsp:txBody>
      <dsp:txXfrm>
        <a:off x="12280" y="319067"/>
        <a:ext cx="1077024" cy="2269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A015F-2874-4791-9B4B-8FCC6D3736F5}">
      <dsp:nvSpPr>
        <dsp:cNvPr id="0" name=""/>
        <dsp:cNvSpPr/>
      </dsp:nvSpPr>
      <dsp:spPr>
        <a:xfrm>
          <a:off x="0" y="2958"/>
          <a:ext cx="1149674" cy="301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2010</a:t>
          </a:r>
          <a:r>
            <a:rPr lang="zh-CN" sz="1200" kern="1200"/>
            <a:t>年</a:t>
          </a:r>
          <a:r>
            <a:rPr lang="en-US" sz="1200" kern="1200"/>
            <a:t>---</a:t>
          </a:r>
          <a:endParaRPr lang="zh-CN" sz="1200" kern="1200"/>
        </a:p>
      </dsp:txBody>
      <dsp:txXfrm>
        <a:off x="14736" y="17694"/>
        <a:ext cx="1120202" cy="2723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C2392-C679-480B-8B15-9A4777D631A1}">
      <dsp:nvSpPr>
        <dsp:cNvPr id="0" name=""/>
        <dsp:cNvSpPr/>
      </dsp:nvSpPr>
      <dsp:spPr>
        <a:xfrm>
          <a:off x="0" y="26437"/>
          <a:ext cx="1101584" cy="25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XX</a:t>
          </a:r>
          <a:r>
            <a:rPr lang="zh-CN" sz="1000" kern="1200"/>
            <a:t>市五一</a:t>
          </a:r>
        </a:p>
      </dsp:txBody>
      <dsp:txXfrm>
        <a:off x="12280" y="38717"/>
        <a:ext cx="1077024" cy="226990"/>
      </dsp:txXfrm>
    </dsp:sp>
    <dsp:sp modelId="{47535B17-85AC-4D7B-8AF0-CDA691717708}">
      <dsp:nvSpPr>
        <dsp:cNvPr id="0" name=""/>
        <dsp:cNvSpPr/>
      </dsp:nvSpPr>
      <dsp:spPr>
        <a:xfrm>
          <a:off x="0" y="306787"/>
          <a:ext cx="1101584" cy="25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000" kern="1200"/>
            <a:t>劳动奖章</a:t>
          </a:r>
        </a:p>
      </dsp:txBody>
      <dsp:txXfrm>
        <a:off x="12280" y="319067"/>
        <a:ext cx="1077024" cy="2269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F9609-97DD-489F-BCF4-B67B0AA0A0E6}">
      <dsp:nvSpPr>
        <dsp:cNvPr id="0" name=""/>
        <dsp:cNvSpPr/>
      </dsp:nvSpPr>
      <dsp:spPr>
        <a:xfrm>
          <a:off x="0" y="9978"/>
          <a:ext cx="968535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2012---</a:t>
          </a:r>
          <a:endParaRPr lang="zh-CN" sz="1200" kern="1200"/>
        </a:p>
      </dsp:txBody>
      <dsp:txXfrm>
        <a:off x="14050" y="24028"/>
        <a:ext cx="940435" cy="2597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9BDCE-F941-40C0-BCD9-83E1D0322CD9}">
      <dsp:nvSpPr>
        <dsp:cNvPr id="0" name=""/>
        <dsp:cNvSpPr/>
      </dsp:nvSpPr>
      <dsp:spPr>
        <a:xfrm>
          <a:off x="0" y="26437"/>
          <a:ext cx="1101584" cy="25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XX</a:t>
          </a:r>
          <a:r>
            <a:rPr lang="zh-CN" sz="1000" kern="1200" dirty="0"/>
            <a:t>市五一</a:t>
          </a:r>
        </a:p>
      </dsp:txBody>
      <dsp:txXfrm>
        <a:off x="12280" y="38717"/>
        <a:ext cx="1077024" cy="226990"/>
      </dsp:txXfrm>
    </dsp:sp>
    <dsp:sp modelId="{DBAA4393-2EFE-43F5-B959-2B9D17F9A4A0}">
      <dsp:nvSpPr>
        <dsp:cNvPr id="0" name=""/>
        <dsp:cNvSpPr/>
      </dsp:nvSpPr>
      <dsp:spPr>
        <a:xfrm>
          <a:off x="0" y="306787"/>
          <a:ext cx="1101584" cy="25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000" kern="1200"/>
            <a:t>劳动奖章</a:t>
          </a:r>
        </a:p>
      </dsp:txBody>
      <dsp:txXfrm>
        <a:off x="12280" y="319067"/>
        <a:ext cx="1077024" cy="2269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92525-4706-4613-BBA6-FDFCAFA24084}">
      <dsp:nvSpPr>
        <dsp:cNvPr id="0" name=""/>
        <dsp:cNvSpPr/>
      </dsp:nvSpPr>
      <dsp:spPr>
        <a:xfrm>
          <a:off x="0" y="2958"/>
          <a:ext cx="1148071" cy="301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2015</a:t>
          </a:r>
          <a:r>
            <a:rPr lang="zh-CN" sz="1200" kern="1200"/>
            <a:t>年</a:t>
          </a:r>
          <a:r>
            <a:rPr lang="en-US" sz="1200" kern="1200"/>
            <a:t>---</a:t>
          </a:r>
          <a:endParaRPr lang="zh-CN" sz="1200" kern="1200"/>
        </a:p>
      </dsp:txBody>
      <dsp:txXfrm>
        <a:off x="14736" y="17694"/>
        <a:ext cx="1118599" cy="272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E389C-A27C-4CB0-825E-6744C8AA79C6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D80A-9C4E-4C5F-A6C1-7C5B99C31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67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1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0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545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953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73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884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947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228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116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99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1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140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982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882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2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96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92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54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36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893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92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97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47310"/>
      </p:ext>
    </p:extLst>
  </p:cSld>
  <p:clrMapOvr>
    <a:masterClrMapping/>
  </p:clrMapOvr>
  <p:transition spd="slow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341002"/>
      </p:ext>
    </p:extLst>
  </p:cSld>
  <p:clrMapOvr>
    <a:masterClrMapping/>
  </p:clrMapOvr>
  <p:transition spd="slow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163"/>
      </p:ext>
    </p:extLst>
  </p:cSld>
  <p:clrMapOvr>
    <a:masterClrMapping/>
  </p:clrMapOvr>
  <p:transition spd="slow" advTm="2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250"/>
      </p:ext>
    </p:extLst>
  </p:cSld>
  <p:clrMapOvr>
    <a:masterClrMapping/>
  </p:clrMapOvr>
  <p:transition spd="slow" advTm="2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685446"/>
      </p:ext>
    </p:extLst>
  </p:cSld>
  <p:clrMapOvr>
    <a:masterClrMapping/>
  </p:clrMapOvr>
  <p:transition spd="slow" advTm="2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971424"/>
      </p:ext>
    </p:extLst>
  </p:cSld>
  <p:clrMapOvr>
    <a:masterClrMapping/>
  </p:clrMapOvr>
  <p:transition spd="slow" advTm="2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759296"/>
      </p:ext>
    </p:extLst>
  </p:cSld>
  <p:clrMapOvr>
    <a:masterClrMapping/>
  </p:clrMapOvr>
  <p:transition spd="slow" advTm="2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18545"/>
      </p:ext>
    </p:extLst>
  </p:cSld>
  <p:clrMapOvr>
    <a:masterClrMapping/>
  </p:clrMapOvr>
  <p:transition spd="slow" advTm="2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18545"/>
      </p:ext>
    </p:extLst>
  </p:cSld>
  <p:clrMapOvr>
    <a:masterClrMapping/>
  </p:clrMapOvr>
  <p:transition spd="slow" advTm="2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649658"/>
      </p:ext>
    </p:extLst>
  </p:cSld>
  <p:clrMapOvr>
    <a:masterClrMapping/>
  </p:clrMapOvr>
  <p:transition spd="slow" advTm="2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568313"/>
      </p:ext>
    </p:extLst>
  </p:cSld>
  <p:clrMapOvr>
    <a:masterClrMapping/>
  </p:clrMapOvr>
  <p:transition spd="slow" advTm="2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 advTm="2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 advTm="2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 advTm="2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 advTm="2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2689"/>
      </p:ext>
    </p:extLst>
  </p:cSld>
  <p:clrMapOvr>
    <a:masterClrMapping/>
  </p:clrMapOvr>
  <p:transition spd="slow" advTm="2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2689"/>
      </p:ext>
    </p:extLst>
  </p:cSld>
  <p:clrMapOvr>
    <a:masterClrMapping/>
  </p:clrMapOvr>
  <p:transition spd="slow" advTm="2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2689"/>
      </p:ext>
    </p:extLst>
  </p:cSld>
  <p:clrMapOvr>
    <a:masterClrMapping/>
  </p:clrMapOvr>
  <p:transition spd="slow" advTm="2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782405"/>
      </p:ext>
    </p:extLst>
  </p:cSld>
  <p:clrMapOvr>
    <a:masterClrMapping/>
  </p:clrMapOvr>
  <p:transition spd="slow" advTm="2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782405"/>
      </p:ext>
    </p:extLst>
  </p:cSld>
  <p:clrMapOvr>
    <a:masterClrMapping/>
  </p:clrMapOvr>
  <p:transition spd="slow" advTm="2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782405"/>
      </p:ext>
    </p:extLst>
  </p:cSld>
  <p:clrMapOvr>
    <a:masterClrMapping/>
  </p:clrMapOvr>
  <p:transition spd="slow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386999"/>
      </p:ext>
    </p:extLst>
  </p:cSld>
  <p:clrMapOvr>
    <a:masterClrMapping/>
  </p:clrMapOvr>
  <p:transition spd="slow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335782"/>
      </p:ext>
    </p:extLst>
  </p:cSld>
  <p:clrMapOvr>
    <a:masterClrMapping/>
  </p:clrMapOvr>
  <p:transition spd="slow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794399"/>
      </p:ext>
    </p:extLst>
  </p:cSld>
  <p:clrMapOvr>
    <a:masterClrMapping/>
  </p:clrMapOvr>
  <p:transition spd="slow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97988"/>
      </p:ext>
    </p:extLst>
  </p:cSld>
  <p:clrMapOvr>
    <a:masterClrMapping/>
  </p:clrMapOvr>
  <p:transition spd="slow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579249"/>
      </p:ext>
    </p:extLst>
  </p:cSld>
  <p:clrMapOvr>
    <a:masterClrMapping/>
  </p:clrMapOvr>
  <p:transition spd="slow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774353"/>
      </p:ext>
    </p:extLst>
  </p:cSld>
  <p:clrMapOvr>
    <a:masterClrMapping/>
  </p:clrMapOvr>
  <p:transition spd="slow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601684"/>
      </p:ext>
    </p:extLst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F6A9-9DCE-4684-B8DA-1A39A1DCCD33}" type="datetimeFigureOut">
              <a:rPr lang="zh-CN" altLang="en-US" smtClean="0"/>
              <a:t>2019/5/22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3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1" r:id="rId29"/>
  </p:sldLayoutIdLst>
  <p:transition spd="slow" advTm="2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9" Type="http://schemas.openxmlformats.org/officeDocument/2006/relationships/diagramData" Target="../diagrams/data8.xml"/><Relationship Id="rId3" Type="http://schemas.openxmlformats.org/officeDocument/2006/relationships/image" Target="../media/image2.png"/><Relationship Id="rId21" Type="http://schemas.openxmlformats.org/officeDocument/2006/relationships/diagramQuickStyle" Target="../diagrams/quickStyle4.xml"/><Relationship Id="rId34" Type="http://schemas.openxmlformats.org/officeDocument/2006/relationships/diagramData" Target="../diagrams/data7.xml"/><Relationship Id="rId42" Type="http://schemas.openxmlformats.org/officeDocument/2006/relationships/diagramColors" Target="../diagrams/colors8.xml"/><Relationship Id="rId47" Type="http://schemas.openxmlformats.org/officeDocument/2006/relationships/diagramColors" Target="../diagrams/colors9.xml"/><Relationship Id="rId50" Type="http://schemas.openxmlformats.org/officeDocument/2006/relationships/diagramLayout" Target="../diagrams/layout10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46" Type="http://schemas.openxmlformats.org/officeDocument/2006/relationships/diagramQuickStyle" Target="../diagrams/quickStyle9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41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40" Type="http://schemas.openxmlformats.org/officeDocument/2006/relationships/diagramLayout" Target="../diagrams/layout8.xml"/><Relationship Id="rId45" Type="http://schemas.openxmlformats.org/officeDocument/2006/relationships/diagramLayout" Target="../diagrams/layout9.xml"/><Relationship Id="rId53" Type="http://schemas.microsoft.com/office/2007/relationships/diagramDrawing" Target="../diagrams/drawing10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49" Type="http://schemas.openxmlformats.org/officeDocument/2006/relationships/diagramData" Target="../diagrams/data10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4" Type="http://schemas.openxmlformats.org/officeDocument/2006/relationships/diagramData" Target="../diagrams/data9.xml"/><Relationship Id="rId52" Type="http://schemas.openxmlformats.org/officeDocument/2006/relationships/diagramColors" Target="../diagrams/colors10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Relationship Id="rId48" Type="http://schemas.microsoft.com/office/2007/relationships/diagramDrawing" Target="../diagrams/drawing9.xml"/><Relationship Id="rId8" Type="http://schemas.microsoft.com/office/2007/relationships/diagramDrawing" Target="../diagrams/drawing1.xml"/><Relationship Id="rId51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027430" y="771552"/>
            <a:ext cx="3089147" cy="30891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3" name="组合 2"/>
          <p:cNvGrpSpPr/>
          <p:nvPr/>
        </p:nvGrpSpPr>
        <p:grpSpPr>
          <a:xfrm>
            <a:off x="2440083" y="2859148"/>
            <a:ext cx="4263835" cy="974023"/>
            <a:chOff x="2588085" y="2407196"/>
            <a:chExt cx="4037375" cy="974023"/>
          </a:xfrm>
          <a:solidFill>
            <a:srgbClr val="00B0F0"/>
          </a:solidFill>
        </p:grpSpPr>
        <p:sp>
          <p:nvSpPr>
            <p:cNvPr id="4" name="任意多边形 3"/>
            <p:cNvSpPr/>
            <p:nvPr/>
          </p:nvSpPr>
          <p:spPr>
            <a:xfrm>
              <a:off x="2588085" y="2407196"/>
              <a:ext cx="687090" cy="575395"/>
            </a:xfrm>
            <a:custGeom>
              <a:avLst/>
              <a:gdLst>
                <a:gd name="connsiteX0" fmla="*/ 101600 w 686936"/>
                <a:gd name="connsiteY0" fmla="*/ 0 h 575395"/>
                <a:gd name="connsiteX1" fmla="*/ 686936 w 686936"/>
                <a:gd name="connsiteY1" fmla="*/ 142240 h 575395"/>
                <a:gd name="connsiteX2" fmla="*/ 559936 w 686936"/>
                <a:gd name="connsiteY2" fmla="*/ 575395 h 575395"/>
                <a:gd name="connsiteX3" fmla="*/ 0 w 686936"/>
                <a:gd name="connsiteY3" fmla="*/ 473795 h 575395"/>
                <a:gd name="connsiteX4" fmla="*/ 5561 w 686936"/>
                <a:gd name="connsiteY4" fmla="*/ 447862 h 575395"/>
                <a:gd name="connsiteX5" fmla="*/ 165498 w 686936"/>
                <a:gd name="connsiteY5" fmla="*/ 254864 h 575395"/>
                <a:gd name="connsiteX6" fmla="*/ 94200 w 686936"/>
                <a:gd name="connsiteY6" fmla="*/ 34510 h 575395"/>
                <a:gd name="connsiteX7" fmla="*/ 101600 w 686936"/>
                <a:gd name="connsiteY7" fmla="*/ 0 h 575395"/>
                <a:gd name="connsiteX0" fmla="*/ 101754 w 687090"/>
                <a:gd name="connsiteY0" fmla="*/ 0 h 575395"/>
                <a:gd name="connsiteX1" fmla="*/ 687090 w 687090"/>
                <a:gd name="connsiteY1" fmla="*/ 142240 h 575395"/>
                <a:gd name="connsiteX2" fmla="*/ 560090 w 687090"/>
                <a:gd name="connsiteY2" fmla="*/ 575395 h 575395"/>
                <a:gd name="connsiteX3" fmla="*/ 154 w 687090"/>
                <a:gd name="connsiteY3" fmla="*/ 473795 h 575395"/>
                <a:gd name="connsiteX4" fmla="*/ 0 w 687090"/>
                <a:gd name="connsiteY4" fmla="*/ 474532 h 575395"/>
                <a:gd name="connsiteX5" fmla="*/ 165652 w 687090"/>
                <a:gd name="connsiteY5" fmla="*/ 254864 h 575395"/>
                <a:gd name="connsiteX6" fmla="*/ 94354 w 687090"/>
                <a:gd name="connsiteY6" fmla="*/ 34510 h 575395"/>
                <a:gd name="connsiteX7" fmla="*/ 101754 w 687090"/>
                <a:gd name="connsiteY7" fmla="*/ 0 h 575395"/>
                <a:gd name="connsiteX0" fmla="*/ 101754 w 687090"/>
                <a:gd name="connsiteY0" fmla="*/ 0 h 575395"/>
                <a:gd name="connsiteX1" fmla="*/ 687090 w 687090"/>
                <a:gd name="connsiteY1" fmla="*/ 142240 h 575395"/>
                <a:gd name="connsiteX2" fmla="*/ 560090 w 687090"/>
                <a:gd name="connsiteY2" fmla="*/ 575395 h 575395"/>
                <a:gd name="connsiteX3" fmla="*/ 154 w 687090"/>
                <a:gd name="connsiteY3" fmla="*/ 473795 h 575395"/>
                <a:gd name="connsiteX4" fmla="*/ 0 w 687090"/>
                <a:gd name="connsiteY4" fmla="*/ 474532 h 575395"/>
                <a:gd name="connsiteX5" fmla="*/ 165652 w 687090"/>
                <a:gd name="connsiteY5" fmla="*/ 254864 h 575395"/>
                <a:gd name="connsiteX6" fmla="*/ 101974 w 687090"/>
                <a:gd name="connsiteY6" fmla="*/ 4030 h 575395"/>
                <a:gd name="connsiteX7" fmla="*/ 101754 w 687090"/>
                <a:gd name="connsiteY7" fmla="*/ 0 h 57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090" h="575395">
                  <a:moveTo>
                    <a:pt x="101754" y="0"/>
                  </a:moveTo>
                  <a:lnTo>
                    <a:pt x="687090" y="142240"/>
                  </a:lnTo>
                  <a:lnTo>
                    <a:pt x="560090" y="575395"/>
                  </a:lnTo>
                  <a:lnTo>
                    <a:pt x="154" y="473795"/>
                  </a:lnTo>
                  <a:cubicBezTo>
                    <a:pt x="103" y="474041"/>
                    <a:pt x="51" y="474286"/>
                    <a:pt x="0" y="474532"/>
                  </a:cubicBezTo>
                  <a:lnTo>
                    <a:pt x="165652" y="254864"/>
                  </a:lnTo>
                  <a:lnTo>
                    <a:pt x="101974" y="4030"/>
                  </a:lnTo>
                  <a:cubicBezTo>
                    <a:pt x="101901" y="2687"/>
                    <a:pt x="101827" y="1343"/>
                    <a:pt x="10175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9184567">
              <a:off x="5938370" y="2407196"/>
              <a:ext cx="687090" cy="575395"/>
            </a:xfrm>
            <a:custGeom>
              <a:avLst/>
              <a:gdLst>
                <a:gd name="connsiteX0" fmla="*/ 101600 w 686936"/>
                <a:gd name="connsiteY0" fmla="*/ 0 h 575395"/>
                <a:gd name="connsiteX1" fmla="*/ 686936 w 686936"/>
                <a:gd name="connsiteY1" fmla="*/ 142240 h 575395"/>
                <a:gd name="connsiteX2" fmla="*/ 559936 w 686936"/>
                <a:gd name="connsiteY2" fmla="*/ 575395 h 575395"/>
                <a:gd name="connsiteX3" fmla="*/ 0 w 686936"/>
                <a:gd name="connsiteY3" fmla="*/ 473795 h 575395"/>
                <a:gd name="connsiteX4" fmla="*/ 5561 w 686936"/>
                <a:gd name="connsiteY4" fmla="*/ 447862 h 575395"/>
                <a:gd name="connsiteX5" fmla="*/ 165498 w 686936"/>
                <a:gd name="connsiteY5" fmla="*/ 254864 h 575395"/>
                <a:gd name="connsiteX6" fmla="*/ 94200 w 686936"/>
                <a:gd name="connsiteY6" fmla="*/ 34510 h 575395"/>
                <a:gd name="connsiteX7" fmla="*/ 101600 w 686936"/>
                <a:gd name="connsiteY7" fmla="*/ 0 h 575395"/>
                <a:gd name="connsiteX0" fmla="*/ 101754 w 687090"/>
                <a:gd name="connsiteY0" fmla="*/ 0 h 575395"/>
                <a:gd name="connsiteX1" fmla="*/ 687090 w 687090"/>
                <a:gd name="connsiteY1" fmla="*/ 142240 h 575395"/>
                <a:gd name="connsiteX2" fmla="*/ 560090 w 687090"/>
                <a:gd name="connsiteY2" fmla="*/ 575395 h 575395"/>
                <a:gd name="connsiteX3" fmla="*/ 154 w 687090"/>
                <a:gd name="connsiteY3" fmla="*/ 473795 h 575395"/>
                <a:gd name="connsiteX4" fmla="*/ 0 w 687090"/>
                <a:gd name="connsiteY4" fmla="*/ 474532 h 575395"/>
                <a:gd name="connsiteX5" fmla="*/ 165652 w 687090"/>
                <a:gd name="connsiteY5" fmla="*/ 254864 h 575395"/>
                <a:gd name="connsiteX6" fmla="*/ 94354 w 687090"/>
                <a:gd name="connsiteY6" fmla="*/ 34510 h 575395"/>
                <a:gd name="connsiteX7" fmla="*/ 101754 w 687090"/>
                <a:gd name="connsiteY7" fmla="*/ 0 h 575395"/>
                <a:gd name="connsiteX0" fmla="*/ 101754 w 687090"/>
                <a:gd name="connsiteY0" fmla="*/ 0 h 575395"/>
                <a:gd name="connsiteX1" fmla="*/ 687090 w 687090"/>
                <a:gd name="connsiteY1" fmla="*/ 142240 h 575395"/>
                <a:gd name="connsiteX2" fmla="*/ 560090 w 687090"/>
                <a:gd name="connsiteY2" fmla="*/ 575395 h 575395"/>
                <a:gd name="connsiteX3" fmla="*/ 154 w 687090"/>
                <a:gd name="connsiteY3" fmla="*/ 473795 h 575395"/>
                <a:gd name="connsiteX4" fmla="*/ 0 w 687090"/>
                <a:gd name="connsiteY4" fmla="*/ 474532 h 575395"/>
                <a:gd name="connsiteX5" fmla="*/ 165652 w 687090"/>
                <a:gd name="connsiteY5" fmla="*/ 254864 h 575395"/>
                <a:gd name="connsiteX6" fmla="*/ 101974 w 687090"/>
                <a:gd name="connsiteY6" fmla="*/ 4030 h 575395"/>
                <a:gd name="connsiteX7" fmla="*/ 101754 w 687090"/>
                <a:gd name="connsiteY7" fmla="*/ 0 h 57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090" h="575395">
                  <a:moveTo>
                    <a:pt x="101754" y="0"/>
                  </a:moveTo>
                  <a:lnTo>
                    <a:pt x="687090" y="142240"/>
                  </a:lnTo>
                  <a:lnTo>
                    <a:pt x="560090" y="575395"/>
                  </a:lnTo>
                  <a:lnTo>
                    <a:pt x="154" y="473795"/>
                  </a:lnTo>
                  <a:cubicBezTo>
                    <a:pt x="103" y="474041"/>
                    <a:pt x="51" y="474286"/>
                    <a:pt x="0" y="474532"/>
                  </a:cubicBezTo>
                  <a:lnTo>
                    <a:pt x="165652" y="254864"/>
                  </a:lnTo>
                  <a:lnTo>
                    <a:pt x="101974" y="4030"/>
                  </a:lnTo>
                  <a:cubicBezTo>
                    <a:pt x="101901" y="2687"/>
                    <a:pt x="101827" y="1343"/>
                    <a:pt x="10175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8"/>
            <p:cNvSpPr/>
            <p:nvPr/>
          </p:nvSpPr>
          <p:spPr>
            <a:xfrm rot="1365708">
              <a:off x="2987834" y="2544375"/>
              <a:ext cx="489967" cy="180954"/>
            </a:xfrm>
            <a:custGeom>
              <a:avLst/>
              <a:gdLst>
                <a:gd name="connsiteX0" fmla="*/ 0 w 425463"/>
                <a:gd name="connsiteY0" fmla="*/ 180954 h 180954"/>
                <a:gd name="connsiteX1" fmla="*/ 212732 w 425463"/>
                <a:gd name="connsiteY1" fmla="*/ 0 h 180954"/>
                <a:gd name="connsiteX2" fmla="*/ 425463 w 425463"/>
                <a:gd name="connsiteY2" fmla="*/ 180954 h 180954"/>
                <a:gd name="connsiteX3" fmla="*/ 0 w 425463"/>
                <a:gd name="connsiteY3" fmla="*/ 180954 h 180954"/>
                <a:gd name="connsiteX0" fmla="*/ 0 w 489967"/>
                <a:gd name="connsiteY0" fmla="*/ 110921 h 180954"/>
                <a:gd name="connsiteX1" fmla="*/ 277236 w 489967"/>
                <a:gd name="connsiteY1" fmla="*/ 0 h 180954"/>
                <a:gd name="connsiteX2" fmla="*/ 489967 w 489967"/>
                <a:gd name="connsiteY2" fmla="*/ 180954 h 180954"/>
                <a:gd name="connsiteX3" fmla="*/ 0 w 489967"/>
                <a:gd name="connsiteY3" fmla="*/ 110921 h 18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967" h="180954">
                  <a:moveTo>
                    <a:pt x="0" y="110921"/>
                  </a:moveTo>
                  <a:lnTo>
                    <a:pt x="277236" y="0"/>
                  </a:lnTo>
                  <a:lnTo>
                    <a:pt x="489967" y="180954"/>
                  </a:lnTo>
                  <a:lnTo>
                    <a:pt x="0" y="1109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8"/>
            <p:cNvSpPr/>
            <p:nvPr/>
          </p:nvSpPr>
          <p:spPr>
            <a:xfrm rot="20689333">
              <a:off x="5693243" y="2547425"/>
              <a:ext cx="412620" cy="128974"/>
            </a:xfrm>
            <a:custGeom>
              <a:avLst/>
              <a:gdLst>
                <a:gd name="connsiteX0" fmla="*/ 0 w 425463"/>
                <a:gd name="connsiteY0" fmla="*/ 180954 h 180954"/>
                <a:gd name="connsiteX1" fmla="*/ 212732 w 425463"/>
                <a:gd name="connsiteY1" fmla="*/ 0 h 180954"/>
                <a:gd name="connsiteX2" fmla="*/ 425463 w 425463"/>
                <a:gd name="connsiteY2" fmla="*/ 180954 h 180954"/>
                <a:gd name="connsiteX3" fmla="*/ 0 w 425463"/>
                <a:gd name="connsiteY3" fmla="*/ 180954 h 180954"/>
                <a:gd name="connsiteX0" fmla="*/ 0 w 489967"/>
                <a:gd name="connsiteY0" fmla="*/ 110921 h 180954"/>
                <a:gd name="connsiteX1" fmla="*/ 277236 w 489967"/>
                <a:gd name="connsiteY1" fmla="*/ 0 h 180954"/>
                <a:gd name="connsiteX2" fmla="*/ 489967 w 489967"/>
                <a:gd name="connsiteY2" fmla="*/ 180954 h 180954"/>
                <a:gd name="connsiteX3" fmla="*/ 0 w 489967"/>
                <a:gd name="connsiteY3" fmla="*/ 110921 h 180954"/>
                <a:gd name="connsiteX0" fmla="*/ 0 w 489967"/>
                <a:gd name="connsiteY0" fmla="*/ 110921 h 180954"/>
                <a:gd name="connsiteX1" fmla="*/ 277236 w 489967"/>
                <a:gd name="connsiteY1" fmla="*/ 0 h 180954"/>
                <a:gd name="connsiteX2" fmla="*/ 412620 w 489967"/>
                <a:gd name="connsiteY2" fmla="*/ 109748 h 180954"/>
                <a:gd name="connsiteX3" fmla="*/ 489967 w 489967"/>
                <a:gd name="connsiteY3" fmla="*/ 180954 h 180954"/>
                <a:gd name="connsiteX4" fmla="*/ 0 w 489967"/>
                <a:gd name="connsiteY4" fmla="*/ 110921 h 180954"/>
                <a:gd name="connsiteX0" fmla="*/ 0 w 412620"/>
                <a:gd name="connsiteY0" fmla="*/ 110921 h 156088"/>
                <a:gd name="connsiteX1" fmla="*/ 277236 w 412620"/>
                <a:gd name="connsiteY1" fmla="*/ 0 h 156088"/>
                <a:gd name="connsiteX2" fmla="*/ 412620 w 412620"/>
                <a:gd name="connsiteY2" fmla="*/ 109748 h 156088"/>
                <a:gd name="connsiteX3" fmla="*/ 363293 w 412620"/>
                <a:gd name="connsiteY3" fmla="*/ 156088 h 156088"/>
                <a:gd name="connsiteX4" fmla="*/ 0 w 412620"/>
                <a:gd name="connsiteY4" fmla="*/ 110921 h 15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620" h="156088">
                  <a:moveTo>
                    <a:pt x="0" y="110921"/>
                  </a:moveTo>
                  <a:lnTo>
                    <a:pt x="277236" y="0"/>
                  </a:lnTo>
                  <a:lnTo>
                    <a:pt x="412620" y="109748"/>
                  </a:lnTo>
                  <a:lnTo>
                    <a:pt x="363293" y="156088"/>
                  </a:lnTo>
                  <a:lnTo>
                    <a:pt x="0" y="1109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006740" y="2571750"/>
              <a:ext cx="3096344" cy="809469"/>
            </a:xfrm>
            <a:custGeom>
              <a:avLst/>
              <a:gdLst>
                <a:gd name="connsiteX0" fmla="*/ 3096344 w 3096344"/>
                <a:gd name="connsiteY0" fmla="*/ 0 h 809469"/>
                <a:gd name="connsiteX1" fmla="*/ 3096344 w 3096344"/>
                <a:gd name="connsiteY1" fmla="*/ 558986 h 809469"/>
                <a:gd name="connsiteX2" fmla="*/ 3070781 w 3096344"/>
                <a:gd name="connsiteY2" fmla="*/ 571362 h 809469"/>
                <a:gd name="connsiteX3" fmla="*/ 1548172 w 3096344"/>
                <a:gd name="connsiteY3" fmla="*/ 809469 h 809469"/>
                <a:gd name="connsiteX4" fmla="*/ 63643 w 3096344"/>
                <a:gd name="connsiteY4" fmla="*/ 587313 h 809469"/>
                <a:gd name="connsiteX5" fmla="*/ 0 w 3096344"/>
                <a:gd name="connsiteY5" fmla="*/ 557717 h 809469"/>
                <a:gd name="connsiteX6" fmla="*/ 0 w 3096344"/>
                <a:gd name="connsiteY6" fmla="*/ 0 h 809469"/>
                <a:gd name="connsiteX7" fmla="*/ 25563 w 3096344"/>
                <a:gd name="connsiteY7" fmla="*/ 12376 h 809469"/>
                <a:gd name="connsiteX8" fmla="*/ 1548172 w 3096344"/>
                <a:gd name="connsiteY8" fmla="*/ 250483 h 809469"/>
                <a:gd name="connsiteX9" fmla="*/ 3070781 w 3096344"/>
                <a:gd name="connsiteY9" fmla="*/ 12376 h 809469"/>
                <a:gd name="connsiteX10" fmla="*/ 3096344 w 3096344"/>
                <a:gd name="connsiteY10" fmla="*/ 0 h 80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344" h="809469">
                  <a:moveTo>
                    <a:pt x="3096344" y="0"/>
                  </a:moveTo>
                  <a:lnTo>
                    <a:pt x="3096344" y="558986"/>
                  </a:lnTo>
                  <a:lnTo>
                    <a:pt x="3070781" y="571362"/>
                  </a:lnTo>
                  <a:cubicBezTo>
                    <a:pt x="2740802" y="715019"/>
                    <a:pt x="2181989" y="809469"/>
                    <a:pt x="1548172" y="809469"/>
                  </a:cubicBezTo>
                  <a:cubicBezTo>
                    <a:pt x="938123" y="809469"/>
                    <a:pt x="397558" y="721970"/>
                    <a:pt x="63643" y="587313"/>
                  </a:cubicBezTo>
                  <a:lnTo>
                    <a:pt x="0" y="557717"/>
                  </a:lnTo>
                  <a:lnTo>
                    <a:pt x="0" y="0"/>
                  </a:lnTo>
                  <a:lnTo>
                    <a:pt x="25563" y="12376"/>
                  </a:lnTo>
                  <a:cubicBezTo>
                    <a:pt x="355542" y="156033"/>
                    <a:pt x="914355" y="250483"/>
                    <a:pt x="1548172" y="250483"/>
                  </a:cubicBezTo>
                  <a:cubicBezTo>
                    <a:pt x="2181990" y="250483"/>
                    <a:pt x="2740803" y="156033"/>
                    <a:pt x="3070781" y="12376"/>
                  </a:cubicBezTo>
                  <a:lnTo>
                    <a:pt x="3096344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8"/>
          <p:cNvSpPr txBox="1"/>
          <p:nvPr/>
        </p:nvSpPr>
        <p:spPr>
          <a:xfrm>
            <a:off x="3176584" y="179714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个人竞聘简历</a:t>
            </a:r>
          </a:p>
        </p:txBody>
      </p:sp>
      <p:sp>
        <p:nvSpPr>
          <p:cNvPr id="10" name="TextBox 88"/>
          <p:cNvSpPr txBox="1"/>
          <p:nvPr/>
        </p:nvSpPr>
        <p:spPr>
          <a:xfrm>
            <a:off x="3533898" y="2417584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My personal resume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11" name="TextBox 88"/>
          <p:cNvSpPr txBox="1"/>
          <p:nvPr/>
        </p:nvSpPr>
        <p:spPr>
          <a:xfrm>
            <a:off x="3630077" y="4299855"/>
            <a:ext cx="188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应聘部门：设计部 </a:t>
            </a:r>
          </a:p>
        </p:txBody>
      </p:sp>
      <p:sp>
        <p:nvSpPr>
          <p:cNvPr id="12" name="矩形 11"/>
          <p:cNvSpPr/>
          <p:nvPr/>
        </p:nvSpPr>
        <p:spPr>
          <a:xfrm rot="19823450">
            <a:off x="-888455" y="-13309"/>
            <a:ext cx="3096344" cy="5760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9823450">
            <a:off x="6816401" y="4588005"/>
            <a:ext cx="3096344" cy="5760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04"/>
          <p:cNvSpPr txBox="1"/>
          <p:nvPr/>
        </p:nvSpPr>
        <p:spPr>
          <a:xfrm>
            <a:off x="8254433" y="53752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712596820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3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 animBg="1"/>
      <p:bldP spid="13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178448" y="213360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4794494" y="213360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5477330" y="1491631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5" name="组合 14"/>
          <p:cNvGrpSpPr/>
          <p:nvPr/>
        </p:nvGrpSpPr>
        <p:grpSpPr>
          <a:xfrm>
            <a:off x="323528" y="161580"/>
            <a:ext cx="742506" cy="753988"/>
            <a:chOff x="909662" y="1382264"/>
            <a:chExt cx="2069729" cy="2101734"/>
          </a:xfrm>
        </p:grpSpPr>
        <p:sp>
          <p:nvSpPr>
            <p:cNvPr id="16" name="椭圆 15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7" name="弧形 16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8" name="弧形 17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238748" y="1682357"/>
              <a:ext cx="1403956" cy="1801641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04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235512" y="2664075"/>
            <a:ext cx="5588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8676456" y="-152395"/>
            <a:ext cx="0" cy="566782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48354" y="2672222"/>
            <a:ext cx="282810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66061" y="2672222"/>
            <a:ext cx="260948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矩形 22"/>
          <p:cNvSpPr/>
          <p:nvPr/>
        </p:nvSpPr>
        <p:spPr>
          <a:xfrm>
            <a:off x="5997527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提出假设</a:t>
            </a:r>
          </a:p>
        </p:txBody>
      </p:sp>
      <p:sp>
        <p:nvSpPr>
          <p:cNvPr id="24" name="矩形 23"/>
          <p:cNvSpPr/>
          <p:nvPr/>
        </p:nvSpPr>
        <p:spPr>
          <a:xfrm>
            <a:off x="5997531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提出假设解决问题，事物的可能性</a:t>
            </a:r>
          </a:p>
        </p:txBody>
      </p:sp>
      <p:sp>
        <p:nvSpPr>
          <p:cNvPr id="28" name="椭圆 27"/>
          <p:cNvSpPr/>
          <p:nvPr/>
        </p:nvSpPr>
        <p:spPr>
          <a:xfrm>
            <a:off x="5477330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9" name="矩形 28"/>
          <p:cNvSpPr/>
          <p:nvPr/>
        </p:nvSpPr>
        <p:spPr>
          <a:xfrm>
            <a:off x="5997527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检验假设</a:t>
            </a:r>
          </a:p>
        </p:txBody>
      </p:sp>
      <p:sp>
        <p:nvSpPr>
          <p:cNvPr id="30" name="矩形 29"/>
          <p:cNvSpPr/>
          <p:nvPr/>
        </p:nvSpPr>
        <p:spPr>
          <a:xfrm>
            <a:off x="5997531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做出实验检验问题的真假与是否对错</a:t>
            </a:r>
          </a:p>
        </p:txBody>
      </p:sp>
      <p:sp>
        <p:nvSpPr>
          <p:cNvPr id="37" name="矩形 36"/>
          <p:cNvSpPr/>
          <p:nvPr/>
        </p:nvSpPr>
        <p:spPr>
          <a:xfrm>
            <a:off x="1853696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发现问题</a:t>
            </a:r>
          </a:p>
        </p:txBody>
      </p:sp>
      <p:sp>
        <p:nvSpPr>
          <p:cNvPr id="38" name="矩形 37"/>
          <p:cNvSpPr/>
          <p:nvPr/>
        </p:nvSpPr>
        <p:spPr>
          <a:xfrm>
            <a:off x="513599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有发现问题的能力和对事物有强烈的好奇心</a:t>
            </a:r>
          </a:p>
        </p:txBody>
      </p:sp>
      <p:sp>
        <p:nvSpPr>
          <p:cNvPr id="39" name="矩形 38"/>
          <p:cNvSpPr/>
          <p:nvPr/>
        </p:nvSpPr>
        <p:spPr>
          <a:xfrm>
            <a:off x="1853696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分析问题</a:t>
            </a:r>
          </a:p>
        </p:txBody>
      </p:sp>
      <p:sp>
        <p:nvSpPr>
          <p:cNvPr id="40" name="矩形 39"/>
          <p:cNvSpPr/>
          <p:nvPr/>
        </p:nvSpPr>
        <p:spPr>
          <a:xfrm>
            <a:off x="513599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面对问题能冷静思考，从问题的本质出发</a:t>
            </a:r>
          </a:p>
        </p:txBody>
      </p:sp>
      <p:sp>
        <p:nvSpPr>
          <p:cNvPr id="41" name="椭圆 40"/>
          <p:cNvSpPr/>
          <p:nvPr/>
        </p:nvSpPr>
        <p:spPr>
          <a:xfrm>
            <a:off x="3192524" y="1491631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2" name="椭圆 41"/>
          <p:cNvSpPr/>
          <p:nvPr/>
        </p:nvSpPr>
        <p:spPr>
          <a:xfrm>
            <a:off x="3192524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7" name="文本框 9"/>
          <p:cNvSpPr txBox="1"/>
          <p:nvPr/>
        </p:nvSpPr>
        <p:spPr>
          <a:xfrm>
            <a:off x="3256956" y="1522408"/>
            <a:ext cx="31451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A</a:t>
            </a:r>
            <a:endParaRPr lang="zh-CN" altLang="en-US" sz="20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3251345" y="3323179"/>
            <a:ext cx="32573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B</a:t>
            </a:r>
            <a:endParaRPr lang="zh-CN" altLang="en-US" sz="20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5536532" y="1522408"/>
            <a:ext cx="32733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C</a:t>
            </a:r>
            <a:endParaRPr lang="zh-CN" altLang="en-US" sz="20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5537334" y="3323179"/>
            <a:ext cx="32573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D</a:t>
            </a:r>
            <a:endParaRPr lang="zh-CN" altLang="en-US" sz="20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51" name="Freeform 532"/>
          <p:cNvSpPr>
            <a:spLocks/>
          </p:cNvSpPr>
          <p:nvPr/>
        </p:nvSpPr>
        <p:spPr bwMode="auto">
          <a:xfrm>
            <a:off x="3484631" y="2434305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32"/>
          <p:cNvSpPr>
            <a:spLocks/>
          </p:cNvSpPr>
          <p:nvPr/>
        </p:nvSpPr>
        <p:spPr bwMode="auto">
          <a:xfrm rot="10800000" flipH="1" flipV="1">
            <a:off x="5100677" y="2434305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773584232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2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7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23" grpId="0"/>
      <p:bldP spid="24" grpId="0"/>
      <p:bldP spid="28" grpId="0" animBg="1"/>
      <p:bldP spid="29" grpId="0"/>
      <p:bldP spid="30" grpId="0"/>
      <p:bldP spid="37" grpId="0"/>
      <p:bldP spid="38" grpId="0"/>
      <p:bldP spid="39" grpId="0"/>
      <p:bldP spid="40" grpId="0"/>
      <p:bldP spid="41" grpId="0" animBg="1"/>
      <p:bldP spid="42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55740" y="2484434"/>
            <a:ext cx="524650" cy="524650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" name="椭圆 2"/>
          <p:cNvSpPr/>
          <p:nvPr/>
        </p:nvSpPr>
        <p:spPr>
          <a:xfrm>
            <a:off x="1445611" y="1638201"/>
            <a:ext cx="1010272" cy="10102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3326849" y="2577250"/>
            <a:ext cx="536064" cy="53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1962230" y="3559269"/>
            <a:ext cx="524650" cy="5246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2557185" y="1501197"/>
            <a:ext cx="274008" cy="27400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3402304" y="2149588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椭圆 12"/>
          <p:cNvSpPr/>
          <p:nvPr/>
        </p:nvSpPr>
        <p:spPr>
          <a:xfrm>
            <a:off x="2518440" y="2845282"/>
            <a:ext cx="199184" cy="199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椭圆 13"/>
          <p:cNvSpPr/>
          <p:nvPr/>
        </p:nvSpPr>
        <p:spPr>
          <a:xfrm>
            <a:off x="3162765" y="3367855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矩形 10"/>
          <p:cNvSpPr/>
          <p:nvPr/>
        </p:nvSpPr>
        <p:spPr>
          <a:xfrm>
            <a:off x="4572000" y="2330099"/>
            <a:ext cx="374441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这里填写明年的任务计划，并详细说明，以及计划达成情况这里填写明年的任务计划，并详细说明，以及计划达成情况</a:t>
            </a:r>
          </a:p>
        </p:txBody>
      </p:sp>
      <p:sp>
        <p:nvSpPr>
          <p:cNvPr id="12" name="矩形 11"/>
          <p:cNvSpPr/>
          <p:nvPr/>
        </p:nvSpPr>
        <p:spPr>
          <a:xfrm>
            <a:off x="4572000" y="1890987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我的责任与义务</a:t>
            </a:r>
          </a:p>
        </p:txBody>
      </p:sp>
      <p:sp>
        <p:nvSpPr>
          <p:cNvPr id="15" name="矩形 14"/>
          <p:cNvSpPr/>
          <p:nvPr/>
        </p:nvSpPr>
        <p:spPr>
          <a:xfrm>
            <a:off x="367651" y="2211710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远见力</a:t>
            </a:r>
          </a:p>
        </p:txBody>
      </p:sp>
      <p:sp>
        <p:nvSpPr>
          <p:cNvPr id="16" name="矩形 15"/>
          <p:cNvSpPr/>
          <p:nvPr/>
        </p:nvSpPr>
        <p:spPr>
          <a:xfrm>
            <a:off x="1308476" y="3044466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创新力</a:t>
            </a:r>
          </a:p>
        </p:txBody>
      </p:sp>
      <p:sp>
        <p:nvSpPr>
          <p:cNvPr id="17" name="椭圆 16"/>
          <p:cNvSpPr/>
          <p:nvPr/>
        </p:nvSpPr>
        <p:spPr>
          <a:xfrm>
            <a:off x="1588882" y="3470923"/>
            <a:ext cx="199184" cy="199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8" name="矩形 17"/>
          <p:cNvSpPr/>
          <p:nvPr/>
        </p:nvSpPr>
        <p:spPr>
          <a:xfrm>
            <a:off x="2495370" y="3670107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执行力</a:t>
            </a:r>
          </a:p>
        </p:txBody>
      </p:sp>
      <p:sp>
        <p:nvSpPr>
          <p:cNvPr id="19" name="矩形 18"/>
          <p:cNvSpPr/>
          <p:nvPr/>
        </p:nvSpPr>
        <p:spPr>
          <a:xfrm>
            <a:off x="2284293" y="2411309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感召力</a:t>
            </a:r>
          </a:p>
        </p:txBody>
      </p:sp>
      <p:sp>
        <p:nvSpPr>
          <p:cNvPr id="20" name="矩形 19"/>
          <p:cNvSpPr/>
          <p:nvPr/>
        </p:nvSpPr>
        <p:spPr>
          <a:xfrm>
            <a:off x="2455883" y="1729140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决策力</a:t>
            </a:r>
          </a:p>
        </p:txBody>
      </p:sp>
      <p:cxnSp>
        <p:nvCxnSpPr>
          <p:cNvPr id="23" name="直接连接符 22"/>
          <p:cNvCxnSpPr>
            <a:stCxn id="27" idx="0"/>
          </p:cNvCxnSpPr>
          <p:nvPr/>
        </p:nvCxnSpPr>
        <p:spPr>
          <a:xfrm>
            <a:off x="838525" y="190078"/>
            <a:ext cx="7765927" cy="3285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组合 23"/>
          <p:cNvGrpSpPr/>
          <p:nvPr/>
        </p:nvGrpSpPr>
        <p:grpSpPr>
          <a:xfrm>
            <a:off x="323528" y="161580"/>
            <a:ext cx="742506" cy="753988"/>
            <a:chOff x="909662" y="1382264"/>
            <a:chExt cx="2069729" cy="2101734"/>
          </a:xfrm>
        </p:grpSpPr>
        <p:sp>
          <p:nvSpPr>
            <p:cNvPr id="25" name="椭圆 24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6" name="弧形 25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7" name="弧形 26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38748" y="1682357"/>
              <a:ext cx="1403956" cy="1801641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02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1066282" y="47067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责任与义务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2049340" y="944796"/>
            <a:ext cx="6421560" cy="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8474382" y="939802"/>
            <a:ext cx="0" cy="45212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608392" y="-190500"/>
            <a:ext cx="3944" cy="4134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883642563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7" grpId="0" animBg="1"/>
      <p:bldP spid="10" grpId="0" animBg="1"/>
      <p:bldP spid="13" grpId="0" animBg="1"/>
      <p:bldP spid="14" grpId="0" animBg="1"/>
      <p:bldP spid="11" grpId="0"/>
      <p:bldP spid="12" grpId="0"/>
      <p:bldP spid="15" grpId="0"/>
      <p:bldP spid="16" grpId="0"/>
      <p:bldP spid="17" grpId="0" animBg="1"/>
      <p:bldP spid="18" grpId="0"/>
      <p:bldP spid="19" grpId="0"/>
      <p:bldP spid="2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088272" y="1553284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09977" y="1794178"/>
            <a:ext cx="1061508" cy="156966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rPr>
              <a:t>03</a:t>
            </a:r>
            <a:endParaRPr lang="zh-CN" altLang="en-US" sz="9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18826" y="1869037"/>
            <a:ext cx="2031325" cy="7571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胜任能力</a:t>
            </a:r>
          </a:p>
        </p:txBody>
      </p:sp>
      <p:sp>
        <p:nvSpPr>
          <p:cNvPr id="16" name="矩形 15"/>
          <p:cNvSpPr/>
          <p:nvPr/>
        </p:nvSpPr>
        <p:spPr>
          <a:xfrm>
            <a:off x="3352518" y="2576418"/>
            <a:ext cx="1751120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领导能力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执行能力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团队合作能力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9662" y="-142874"/>
            <a:ext cx="7564720" cy="5378920"/>
            <a:chOff x="909662" y="-142874"/>
            <a:chExt cx="7564720" cy="53789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7253" y="-142874"/>
              <a:ext cx="7557129" cy="5378920"/>
              <a:chOff x="917253" y="-142874"/>
              <a:chExt cx="7557129" cy="5378920"/>
            </a:xfrm>
          </p:grpSpPr>
          <p:sp>
            <p:nvSpPr>
              <p:cNvPr id="30" name="弧形 29"/>
              <p:cNvSpPr/>
              <p:nvPr/>
            </p:nvSpPr>
            <p:spPr>
              <a:xfrm>
                <a:off x="917253" y="1382264"/>
                <a:ext cx="2062138" cy="2062138"/>
              </a:xfrm>
              <a:prstGeom prst="arc">
                <a:avLst>
                  <a:gd name="adj1" fmla="val 17431440"/>
                  <a:gd name="adj2" fmla="val 5056950"/>
                </a:avLst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913345" y="397260"/>
                <a:ext cx="6559143" cy="980831"/>
                <a:chOff x="1913345" y="397260"/>
                <a:chExt cx="6559143" cy="980831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919402" y="397260"/>
                  <a:ext cx="6553086" cy="0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flipV="1">
                <a:off x="2049339" y="3439054"/>
                <a:ext cx="0" cy="1796992"/>
                <a:chOff x="1913345" y="-418901"/>
                <a:chExt cx="0" cy="1796992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913345" y="-418901"/>
                  <a:ext cx="0" cy="83041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7" name="直接连接符 16"/>
              <p:cNvCxnSpPr/>
              <p:nvPr/>
            </p:nvCxnSpPr>
            <p:spPr>
              <a:xfrm flipV="1">
                <a:off x="8474382" y="-142874"/>
                <a:ext cx="0" cy="54292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26833223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38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161580"/>
            <a:ext cx="742506" cy="752491"/>
            <a:chOff x="909662" y="1382264"/>
            <a:chExt cx="2069729" cy="2097561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7" name="矩形 6"/>
            <p:cNvSpPr/>
            <p:nvPr/>
          </p:nvSpPr>
          <p:spPr>
            <a:xfrm>
              <a:off x="1225345" y="1678184"/>
              <a:ext cx="1430766" cy="18016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99768" y="-283825"/>
            <a:ext cx="0" cy="4578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99768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>
            <a:stCxn id="18" idx="0"/>
          </p:cNvCxnSpPr>
          <p:nvPr/>
        </p:nvCxnSpPr>
        <p:spPr>
          <a:xfrm flipH="1" flipV="1">
            <a:off x="600075" y="1206502"/>
            <a:ext cx="502388" cy="34443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弧形 17"/>
          <p:cNvSpPr/>
          <p:nvPr/>
        </p:nvSpPr>
        <p:spPr>
          <a:xfrm>
            <a:off x="467544" y="1059582"/>
            <a:ext cx="3832362" cy="3832350"/>
          </a:xfrm>
          <a:prstGeom prst="arc">
            <a:avLst>
              <a:gd name="adj1" fmla="val 13682200"/>
              <a:gd name="adj2" fmla="val 7932221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313" y="4392314"/>
            <a:ext cx="502388" cy="34443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95313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95313" y="4736752"/>
            <a:ext cx="0" cy="57130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弧形 27"/>
          <p:cNvSpPr/>
          <p:nvPr/>
        </p:nvSpPr>
        <p:spPr>
          <a:xfrm>
            <a:off x="460022" y="1059582"/>
            <a:ext cx="3832362" cy="3832350"/>
          </a:xfrm>
          <a:prstGeom prst="arc">
            <a:avLst>
              <a:gd name="adj1" fmla="val 8293648"/>
              <a:gd name="adj2" fmla="val 13310227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graphicFrame>
        <p:nvGraphicFramePr>
          <p:cNvPr id="53" name="图表 52"/>
          <p:cNvGraphicFramePr/>
          <p:nvPr>
            <p:extLst>
              <p:ext uri="{D42A27DB-BD31-4B8C-83A1-F6EECF244321}">
                <p14:modId xmlns:p14="http://schemas.microsoft.com/office/powerpoint/2010/main" val="3290736730"/>
              </p:ext>
            </p:extLst>
          </p:nvPr>
        </p:nvGraphicFramePr>
        <p:xfrm>
          <a:off x="-7301" y="1386527"/>
          <a:ext cx="4767008" cy="317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椭圆 53"/>
          <p:cNvSpPr/>
          <p:nvPr/>
        </p:nvSpPr>
        <p:spPr>
          <a:xfrm>
            <a:off x="3562332" y="1386529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B0F0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62332" y="3980779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995936" y="3154441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椭圆 59"/>
          <p:cNvSpPr/>
          <p:nvPr/>
        </p:nvSpPr>
        <p:spPr>
          <a:xfrm>
            <a:off x="3981822" y="2210182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矩形 8"/>
          <p:cNvSpPr/>
          <p:nvPr/>
        </p:nvSpPr>
        <p:spPr>
          <a:xfrm>
            <a:off x="4273702" y="1275607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领导力</a:t>
            </a:r>
          </a:p>
        </p:txBody>
      </p:sp>
      <p:sp>
        <p:nvSpPr>
          <p:cNvPr id="24" name="矩形 23"/>
          <p:cNvSpPr/>
          <p:nvPr/>
        </p:nvSpPr>
        <p:spPr>
          <a:xfrm>
            <a:off x="4273699" y="1619417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在这里填写项目的具体情况只写完任务说明</a:t>
            </a:r>
          </a:p>
        </p:txBody>
      </p:sp>
      <p:sp>
        <p:nvSpPr>
          <p:cNvPr id="27" name="矩形 26"/>
          <p:cNvSpPr/>
          <p:nvPr/>
        </p:nvSpPr>
        <p:spPr>
          <a:xfrm>
            <a:off x="4716020" y="2136319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执行力</a:t>
            </a:r>
          </a:p>
        </p:txBody>
      </p:sp>
      <p:sp>
        <p:nvSpPr>
          <p:cNvPr id="29" name="矩形 28"/>
          <p:cNvSpPr/>
          <p:nvPr/>
        </p:nvSpPr>
        <p:spPr>
          <a:xfrm>
            <a:off x="4716016" y="2480129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在这里填写项目的具体情况只写完任务说明</a:t>
            </a:r>
          </a:p>
        </p:txBody>
      </p:sp>
      <p:sp>
        <p:nvSpPr>
          <p:cNvPr id="30" name="矩形 29"/>
          <p:cNvSpPr/>
          <p:nvPr/>
        </p:nvSpPr>
        <p:spPr>
          <a:xfrm>
            <a:off x="4273699" y="3906917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专业技能</a:t>
            </a:r>
          </a:p>
        </p:txBody>
      </p:sp>
      <p:sp>
        <p:nvSpPr>
          <p:cNvPr id="31" name="矩形 30"/>
          <p:cNvSpPr/>
          <p:nvPr/>
        </p:nvSpPr>
        <p:spPr>
          <a:xfrm>
            <a:off x="4273699" y="4250729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在这里填写项目的具体情况只写完任务说明</a:t>
            </a:r>
          </a:p>
        </p:txBody>
      </p:sp>
      <p:sp>
        <p:nvSpPr>
          <p:cNvPr id="32" name="矩形 31"/>
          <p:cNvSpPr/>
          <p:nvPr/>
        </p:nvSpPr>
        <p:spPr>
          <a:xfrm>
            <a:off x="4716017" y="3080581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团队合作能力</a:t>
            </a:r>
          </a:p>
        </p:txBody>
      </p:sp>
      <p:sp>
        <p:nvSpPr>
          <p:cNvPr id="33" name="矩形 32"/>
          <p:cNvSpPr/>
          <p:nvPr/>
        </p:nvSpPr>
        <p:spPr>
          <a:xfrm>
            <a:off x="4716016" y="3424390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在这里填写项目的具体情况只写完任务说明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3731389" y="1502516"/>
            <a:ext cx="272832" cy="4247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00B0F0"/>
                </a:solidFill>
                <a:latin typeface="Impact" pitchFamily="34" charset="0"/>
                <a:ea typeface="微软雅黑" pitchFamily="34" charset="-122"/>
              </a:rPr>
              <a:t>1</a:t>
            </a:r>
            <a:endParaRPr lang="zh-CN" altLang="en-US" dirty="0">
              <a:solidFill>
                <a:srgbClr val="00B0F0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130052" y="2307293"/>
            <a:ext cx="300082" cy="4247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00B0F0"/>
                </a:solidFill>
                <a:latin typeface="Impact" pitchFamily="34" charset="0"/>
                <a:ea typeface="微软雅黑" pitchFamily="34" charset="-122"/>
              </a:rPr>
              <a:t>2</a:t>
            </a:r>
            <a:endParaRPr lang="zh-CN" altLang="en-US" dirty="0">
              <a:solidFill>
                <a:srgbClr val="00B0F0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26846" y="3251553"/>
            <a:ext cx="306494" cy="4247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00B0F0"/>
                </a:solidFill>
                <a:latin typeface="Impact" pitchFamily="34" charset="0"/>
                <a:ea typeface="微软雅黑" pitchFamily="34" charset="-122"/>
              </a:rPr>
              <a:t>3</a:t>
            </a:r>
            <a:endParaRPr lang="zh-CN" altLang="en-US" dirty="0">
              <a:solidFill>
                <a:srgbClr val="00B0F0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717764" y="4077890"/>
            <a:ext cx="300082" cy="4247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00B0F0"/>
                </a:solidFill>
                <a:latin typeface="Impact" pitchFamily="34" charset="0"/>
                <a:ea typeface="微软雅黑" pitchFamily="34" charset="-122"/>
              </a:rPr>
              <a:t>4</a:t>
            </a:r>
            <a:endParaRPr lang="zh-CN" altLang="en-US" dirty="0">
              <a:solidFill>
                <a:srgbClr val="00B0F0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90362" y="1367450"/>
            <a:ext cx="3197082" cy="31970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rgbClr val="00B0F0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4" name="矩形 43"/>
          <p:cNvSpPr/>
          <p:nvPr/>
        </p:nvSpPr>
        <p:spPr>
          <a:xfrm>
            <a:off x="1540093" y="1996495"/>
            <a:ext cx="1723549" cy="193899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rPr>
              <a:t>核心</a:t>
            </a:r>
            <a:endParaRPr lang="en-US" altLang="zh-CN" sz="60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rPr>
              <a:t>竞争力</a:t>
            </a:r>
          </a:p>
        </p:txBody>
      </p:sp>
      <p:sp>
        <p:nvSpPr>
          <p:cNvPr id="46" name="椭圆 45"/>
          <p:cNvSpPr/>
          <p:nvPr/>
        </p:nvSpPr>
        <p:spPr>
          <a:xfrm>
            <a:off x="971352" y="1550941"/>
            <a:ext cx="2861033" cy="2861033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314766354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Graphic spid="53" grpId="0">
        <p:bldAsOne/>
      </p:bldGraphic>
      <p:bldP spid="54" grpId="0" animBg="1"/>
      <p:bldP spid="58" grpId="0" animBg="1"/>
      <p:bldP spid="59" grpId="0" animBg="1"/>
      <p:bldP spid="60" grpId="0" animBg="1"/>
      <p:bldP spid="9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3" grpId="0" animBg="1"/>
      <p:bldP spid="44" grpId="0"/>
      <p:bldP spid="46" grpId="0" animBg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3528" y="161579"/>
            <a:ext cx="742506" cy="789777"/>
            <a:chOff x="909662" y="1382264"/>
            <a:chExt cx="2069729" cy="2201493"/>
          </a:xfrm>
        </p:grpSpPr>
        <p:sp>
          <p:nvSpPr>
            <p:cNvPr id="11" name="椭圆 10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3" name="弧形 12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26578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25345" y="1782118"/>
              <a:ext cx="1430766" cy="1801639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066286" y="4706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领导力</a:t>
            </a: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99768" y="-283825"/>
            <a:ext cx="0" cy="4578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709613" y="900596"/>
            <a:ext cx="0" cy="131158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09613" y="2211710"/>
            <a:ext cx="704408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035808" y="2211710"/>
            <a:ext cx="73152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376672" y="2211710"/>
            <a:ext cx="719328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8532440" y="2215301"/>
            <a:ext cx="0" cy="30207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弧形 51"/>
          <p:cNvSpPr/>
          <p:nvPr/>
        </p:nvSpPr>
        <p:spPr>
          <a:xfrm flipH="1">
            <a:off x="1417179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弧形 54"/>
          <p:cNvSpPr/>
          <p:nvPr/>
        </p:nvSpPr>
        <p:spPr>
          <a:xfrm flipH="1" flipV="1">
            <a:off x="1417179" y="1430070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弧形 57"/>
          <p:cNvSpPr/>
          <p:nvPr/>
        </p:nvSpPr>
        <p:spPr>
          <a:xfrm flipH="1">
            <a:off x="3757794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弧形 58"/>
          <p:cNvSpPr/>
          <p:nvPr/>
        </p:nvSpPr>
        <p:spPr>
          <a:xfrm flipH="1" flipV="1">
            <a:off x="3757794" y="1430070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/>
          <p:cNvCxnSpPr/>
          <p:nvPr/>
        </p:nvCxnSpPr>
        <p:spPr>
          <a:xfrm>
            <a:off x="7719262" y="2211710"/>
            <a:ext cx="82733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弧形 60"/>
          <p:cNvSpPr/>
          <p:nvPr/>
        </p:nvSpPr>
        <p:spPr>
          <a:xfrm flipH="1">
            <a:off x="6100633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弧形 61"/>
          <p:cNvSpPr/>
          <p:nvPr/>
        </p:nvSpPr>
        <p:spPr>
          <a:xfrm flipH="1" flipV="1">
            <a:off x="6100633" y="1430070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0" name="图表 29"/>
          <p:cNvGraphicFramePr/>
          <p:nvPr>
            <p:extLst>
              <p:ext uri="{D42A27DB-BD31-4B8C-83A1-F6EECF244321}">
                <p14:modId xmlns:p14="http://schemas.microsoft.com/office/powerpoint/2010/main" val="4239076920"/>
              </p:ext>
            </p:extLst>
          </p:nvPr>
        </p:nvGraphicFramePr>
        <p:xfrm>
          <a:off x="3300028" y="1379843"/>
          <a:ext cx="2543944" cy="169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矩形 24"/>
          <p:cNvSpPr/>
          <p:nvPr/>
        </p:nvSpPr>
        <p:spPr>
          <a:xfrm>
            <a:off x="1312488" y="320293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1389428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在这里填写你的能力的详细内容</a:t>
            </a:r>
          </a:p>
        </p:txBody>
      </p:sp>
      <p:sp>
        <p:nvSpPr>
          <p:cNvPr id="37" name="矩形 36"/>
          <p:cNvSpPr/>
          <p:nvPr/>
        </p:nvSpPr>
        <p:spPr>
          <a:xfrm>
            <a:off x="6627466" y="2044430"/>
            <a:ext cx="583813" cy="4247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E93F30"/>
                </a:solidFill>
                <a:latin typeface="Impact" pitchFamily="34" charset="0"/>
                <a:ea typeface="微软雅黑" pitchFamily="34" charset="-122"/>
              </a:rPr>
              <a:t>84%</a:t>
            </a:r>
            <a:endParaRPr lang="zh-CN" altLang="en-US" dirty="0">
              <a:solidFill>
                <a:srgbClr val="E93F30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46331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33" name="图表 32"/>
            <p:cNvGraphicFramePr/>
            <p:nvPr>
              <p:extLst>
                <p:ext uri="{D42A27DB-BD31-4B8C-83A1-F6EECF244321}">
                  <p14:modId xmlns:p14="http://schemas.microsoft.com/office/powerpoint/2010/main" val="338515604"/>
                </p:ext>
              </p:extLst>
            </p:nvPr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3" name="椭圆 42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3652501" y="320293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3729441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在这里填写你的能力的详细内容</a:t>
            </a:r>
          </a:p>
        </p:txBody>
      </p:sp>
      <p:sp>
        <p:nvSpPr>
          <p:cNvPr id="50" name="矩形 49"/>
          <p:cNvSpPr/>
          <p:nvPr/>
        </p:nvSpPr>
        <p:spPr>
          <a:xfrm>
            <a:off x="6134790" y="320293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6211733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在这里填写你的能力的详细内容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294185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54" name="图表 53"/>
            <p:cNvGraphicFramePr/>
            <p:nvPr>
              <p:extLst>
                <p:ext uri="{D42A27DB-BD31-4B8C-83A1-F6EECF244321}">
                  <p14:modId xmlns:p14="http://schemas.microsoft.com/office/powerpoint/2010/main" val="338515604"/>
                </p:ext>
              </p:extLst>
            </p:nvPr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6" name="椭圆 55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66582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63" name="图表 62"/>
            <p:cNvGraphicFramePr/>
            <p:nvPr>
              <p:extLst>
                <p:ext uri="{D42A27DB-BD31-4B8C-83A1-F6EECF244321}">
                  <p14:modId xmlns:p14="http://schemas.microsoft.com/office/powerpoint/2010/main" val="338515604"/>
                </p:ext>
              </p:extLst>
            </p:nvPr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4" name="椭圆 63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44" name="矩形 43"/>
          <p:cNvSpPr/>
          <p:nvPr/>
        </p:nvSpPr>
        <p:spPr>
          <a:xfrm>
            <a:off x="1839514" y="1655025"/>
            <a:ext cx="800219" cy="113877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学习</a:t>
            </a:r>
            <a:endParaRPr lang="en-US" altLang="zh-CN" sz="3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</a:p>
        </p:txBody>
      </p:sp>
      <p:sp>
        <p:nvSpPr>
          <p:cNvPr id="45" name="矩形 44"/>
          <p:cNvSpPr/>
          <p:nvPr/>
        </p:nvSpPr>
        <p:spPr>
          <a:xfrm>
            <a:off x="4200781" y="1619080"/>
            <a:ext cx="732893" cy="10772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组织</a:t>
            </a:r>
            <a:endParaRPr lang="en-US" altLang="zh-CN" sz="32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</a:p>
        </p:txBody>
      </p:sp>
      <p:sp>
        <p:nvSpPr>
          <p:cNvPr id="47" name="矩形 46"/>
          <p:cNvSpPr/>
          <p:nvPr/>
        </p:nvSpPr>
        <p:spPr>
          <a:xfrm>
            <a:off x="6558129" y="1669810"/>
            <a:ext cx="800219" cy="113877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</a:t>
            </a:r>
            <a:endParaRPr lang="en-US" altLang="zh-CN" sz="3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130448055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8" grpId="0" animBg="1"/>
      <p:bldP spid="59" grpId="0" animBg="1"/>
      <p:bldP spid="61" grpId="0" animBg="1"/>
      <p:bldP spid="62" grpId="0" animBg="1"/>
      <p:bldGraphic spid="30" grpId="0">
        <p:bldAsOne/>
      </p:bldGraphic>
      <p:bldP spid="25" grpId="0"/>
      <p:bldP spid="27" grpId="0"/>
      <p:bldP spid="37" grpId="0"/>
      <p:bldP spid="48" grpId="0"/>
      <p:bldP spid="49" grpId="0"/>
      <p:bldP spid="50" grpId="0"/>
      <p:bldP spid="51" grpId="0"/>
      <p:bldP spid="44" grpId="0"/>
      <p:bldP spid="45" grpId="0"/>
      <p:bldP spid="47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4570094" y="660402"/>
            <a:ext cx="0" cy="124318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738766" y="660338"/>
            <a:ext cx="1823713" cy="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049904" y="1814069"/>
            <a:ext cx="304038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81524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3697604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570094" y="1810464"/>
            <a:ext cx="0" cy="122342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228981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椭圆 21"/>
          <p:cNvSpPr/>
          <p:nvPr/>
        </p:nvSpPr>
        <p:spPr>
          <a:xfrm>
            <a:off x="609219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" name="椭圆 23"/>
          <p:cNvSpPr/>
          <p:nvPr/>
        </p:nvSpPr>
        <p:spPr>
          <a:xfrm>
            <a:off x="535476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5" name="椭圆 24"/>
          <p:cNvSpPr/>
          <p:nvPr/>
        </p:nvSpPr>
        <p:spPr>
          <a:xfrm>
            <a:off x="303828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椭圆 25"/>
          <p:cNvSpPr/>
          <p:nvPr/>
        </p:nvSpPr>
        <p:spPr>
          <a:xfrm>
            <a:off x="4189094" y="3033886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" name="椭圆 2"/>
          <p:cNvSpPr/>
          <p:nvPr/>
        </p:nvSpPr>
        <p:spPr>
          <a:xfrm>
            <a:off x="3899534" y="1143509"/>
            <a:ext cx="1341120" cy="13411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3" name="组合 12"/>
          <p:cNvGrpSpPr/>
          <p:nvPr/>
        </p:nvGrpSpPr>
        <p:grpSpPr>
          <a:xfrm>
            <a:off x="323528" y="161579"/>
            <a:ext cx="742506" cy="752493"/>
            <a:chOff x="909662" y="1382264"/>
            <a:chExt cx="2069729" cy="2097564"/>
          </a:xfrm>
        </p:grpSpPr>
        <p:sp>
          <p:nvSpPr>
            <p:cNvPr id="14" name="椭圆 1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252151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6" name="弧形 1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25345" y="1678189"/>
              <a:ext cx="1430766" cy="180163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执行能力</a:t>
            </a:r>
          </a:p>
        </p:txBody>
      </p:sp>
      <p:sp>
        <p:nvSpPr>
          <p:cNvPr id="32" name="矩形 31"/>
          <p:cNvSpPr/>
          <p:nvPr/>
        </p:nvSpPr>
        <p:spPr>
          <a:xfrm>
            <a:off x="6911348" y="1540349"/>
            <a:ext cx="1909125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其他执行力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其他执行力说明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6063243" y="3131544"/>
            <a:ext cx="18211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工作执行力说明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3855921" y="3835887"/>
            <a:ext cx="2617273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战略执行力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战略执行力说明</a:t>
            </a:r>
          </a:p>
        </p:txBody>
      </p:sp>
      <p:sp>
        <p:nvSpPr>
          <p:cNvPr id="35" name="矩形 34"/>
          <p:cNvSpPr/>
          <p:nvPr/>
        </p:nvSpPr>
        <p:spPr>
          <a:xfrm>
            <a:off x="1063315" y="3131544"/>
            <a:ext cx="20685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应急执行力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应急执行力说明</a:t>
            </a:r>
          </a:p>
          <a:p>
            <a:pPr algn="r"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9513" y="1515489"/>
            <a:ext cx="2027062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制度执行力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制度执行力说明</a:t>
            </a:r>
          </a:p>
        </p:txBody>
      </p:sp>
      <p:sp>
        <p:nvSpPr>
          <p:cNvPr id="37" name="矩形 36"/>
          <p:cNvSpPr/>
          <p:nvPr/>
        </p:nvSpPr>
        <p:spPr>
          <a:xfrm>
            <a:off x="3984707" y="1499142"/>
            <a:ext cx="1233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执行</a:t>
            </a:r>
            <a:endParaRPr lang="en-US" altLang="zh-CN" sz="2400" dirty="0">
              <a:solidFill>
                <a:srgbClr val="00B0F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ctr"/>
            <a:r>
              <a:rPr lang="zh-CN" altLang="en-US" sz="24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能力</a:t>
            </a:r>
          </a:p>
        </p:txBody>
      </p:sp>
      <p:sp>
        <p:nvSpPr>
          <p:cNvPr id="38" name="Freeform 338"/>
          <p:cNvSpPr>
            <a:spLocks noEditPoints="1"/>
          </p:cNvSpPr>
          <p:nvPr/>
        </p:nvSpPr>
        <p:spPr bwMode="auto">
          <a:xfrm>
            <a:off x="4380487" y="3281253"/>
            <a:ext cx="384522" cy="326844"/>
          </a:xfrm>
          <a:custGeom>
            <a:avLst/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73"/>
          <p:cNvSpPr>
            <a:spLocks noEditPoints="1"/>
          </p:cNvSpPr>
          <p:nvPr/>
        </p:nvSpPr>
        <p:spPr bwMode="auto">
          <a:xfrm>
            <a:off x="2498842" y="1678980"/>
            <a:ext cx="343936" cy="348208"/>
          </a:xfrm>
          <a:custGeom>
            <a:avLst/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47"/>
          <p:cNvSpPr>
            <a:spLocks noEditPoints="1"/>
          </p:cNvSpPr>
          <p:nvPr/>
        </p:nvSpPr>
        <p:spPr bwMode="auto">
          <a:xfrm>
            <a:off x="5591569" y="2710643"/>
            <a:ext cx="288394" cy="388794"/>
          </a:xfrm>
          <a:custGeom>
            <a:avLst/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54"/>
          <p:cNvSpPr>
            <a:spLocks noEditPoints="1"/>
          </p:cNvSpPr>
          <p:nvPr/>
        </p:nvSpPr>
        <p:spPr bwMode="auto">
          <a:xfrm>
            <a:off x="6288405" y="1666559"/>
            <a:ext cx="369570" cy="373842"/>
          </a:xfrm>
          <a:custGeom>
            <a:avLst/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292"/>
          <p:cNvSpPr>
            <a:spLocks noEditPoints="1"/>
          </p:cNvSpPr>
          <p:nvPr/>
        </p:nvSpPr>
        <p:spPr bwMode="auto">
          <a:xfrm>
            <a:off x="3184300" y="2677530"/>
            <a:ext cx="469972" cy="455020"/>
          </a:xfrm>
          <a:custGeom>
            <a:avLst/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691952" y="-290285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TextBox 43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444998732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3" grpId="0" animBg="1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 flipV="1">
            <a:off x="599768" y="891070"/>
            <a:ext cx="0" cy="13187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0288" y="2211710"/>
            <a:ext cx="397171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572000" y="2197101"/>
            <a:ext cx="0" cy="241776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8532440" y="4610102"/>
            <a:ext cx="0" cy="6259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72004" y="4610100"/>
            <a:ext cx="397171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组合 9"/>
          <p:cNvGrpSpPr/>
          <p:nvPr/>
        </p:nvGrpSpPr>
        <p:grpSpPr>
          <a:xfrm>
            <a:off x="323528" y="161580"/>
            <a:ext cx="742506" cy="752491"/>
            <a:chOff x="909662" y="1382264"/>
            <a:chExt cx="2069729" cy="2097561"/>
          </a:xfrm>
        </p:grpSpPr>
        <p:sp>
          <p:nvSpPr>
            <p:cNvPr id="11" name="椭圆 10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3" name="弧形 12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25345" y="1678184"/>
              <a:ext cx="1430766" cy="18016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4380658" y="2399458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椭圆 30"/>
          <p:cNvSpPr/>
          <p:nvPr/>
        </p:nvSpPr>
        <p:spPr>
          <a:xfrm>
            <a:off x="4380658" y="3168715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2" name="椭圆 31"/>
          <p:cNvSpPr/>
          <p:nvPr/>
        </p:nvSpPr>
        <p:spPr>
          <a:xfrm>
            <a:off x="4380658" y="3937972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矩形 34"/>
          <p:cNvSpPr/>
          <p:nvPr/>
        </p:nvSpPr>
        <p:spPr>
          <a:xfrm>
            <a:off x="1066282" y="4706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团队合作能力</a:t>
            </a:r>
          </a:p>
        </p:txBody>
      </p:sp>
      <p:sp>
        <p:nvSpPr>
          <p:cNvPr id="19" name="矩形 18"/>
          <p:cNvSpPr/>
          <p:nvPr/>
        </p:nvSpPr>
        <p:spPr>
          <a:xfrm>
            <a:off x="2595054" y="2440684"/>
            <a:ext cx="1728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表达与沟通</a:t>
            </a:r>
          </a:p>
        </p:txBody>
      </p:sp>
      <p:sp>
        <p:nvSpPr>
          <p:cNvPr id="25" name="矩形 24"/>
          <p:cNvSpPr/>
          <p:nvPr/>
        </p:nvSpPr>
        <p:spPr>
          <a:xfrm>
            <a:off x="2843812" y="3183351"/>
            <a:ext cx="14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做事主动</a:t>
            </a:r>
          </a:p>
        </p:txBody>
      </p:sp>
      <p:sp>
        <p:nvSpPr>
          <p:cNvPr id="26" name="矩形 25"/>
          <p:cNvSpPr/>
          <p:nvPr/>
        </p:nvSpPr>
        <p:spPr>
          <a:xfrm>
            <a:off x="4932040" y="3859718"/>
            <a:ext cx="37531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在这替换你的说明文字内容在这替换你的说明文字内容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43812" y="3930466"/>
            <a:ext cx="14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宽容与合作</a:t>
            </a:r>
          </a:p>
        </p:txBody>
      </p:sp>
      <p:sp>
        <p:nvSpPr>
          <p:cNvPr id="29" name="文本框 9"/>
          <p:cNvSpPr txBox="1"/>
          <p:nvPr/>
        </p:nvSpPr>
        <p:spPr>
          <a:xfrm>
            <a:off x="4429118" y="2428731"/>
            <a:ext cx="30168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A</a:t>
            </a:r>
            <a:endParaRPr lang="zh-CN" altLang="en-US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33" name="文本框 9"/>
          <p:cNvSpPr txBox="1"/>
          <p:nvPr/>
        </p:nvSpPr>
        <p:spPr>
          <a:xfrm>
            <a:off x="4423508" y="3191481"/>
            <a:ext cx="31290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B</a:t>
            </a:r>
            <a:endParaRPr lang="zh-CN" altLang="en-US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34" name="文本框 9"/>
          <p:cNvSpPr txBox="1"/>
          <p:nvPr/>
        </p:nvSpPr>
        <p:spPr>
          <a:xfrm>
            <a:off x="4423508" y="3952609"/>
            <a:ext cx="31290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C</a:t>
            </a:r>
            <a:endParaRPr lang="zh-CN" altLang="en-US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5441" y="995463"/>
            <a:ext cx="2218144" cy="221814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7" name="椭圆 36"/>
          <p:cNvSpPr/>
          <p:nvPr/>
        </p:nvSpPr>
        <p:spPr>
          <a:xfrm>
            <a:off x="1037537" y="1157559"/>
            <a:ext cx="1893952" cy="1893952"/>
          </a:xfrm>
          <a:prstGeom prst="ellipse">
            <a:avLst/>
          </a:prstGeom>
          <a:blipFill dpi="0" rotWithShape="1">
            <a:blip r:embed="rId3"/>
            <a:srcRect/>
            <a:tile tx="-1289050" ty="-190500" sx="100000" sy="100000" flip="none" algn="tl"/>
          </a:blip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32334" y="-373435"/>
            <a:ext cx="0" cy="53874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矩形 38"/>
          <p:cNvSpPr/>
          <p:nvPr/>
        </p:nvSpPr>
        <p:spPr>
          <a:xfrm>
            <a:off x="4932040" y="3051512"/>
            <a:ext cx="37531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在这替换你的说明文字内容在这替换你的说明文字内容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32040" y="2321201"/>
            <a:ext cx="37531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在这替换你的说明文字内容在这替换你的说明文字内容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4074718113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75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19" grpId="0"/>
      <p:bldP spid="25" grpId="0"/>
      <p:bldP spid="26" grpId="0"/>
      <p:bldP spid="27" grpId="0"/>
      <p:bldP spid="29" grpId="0"/>
      <p:bldP spid="33" grpId="0"/>
      <p:bldP spid="34" grpId="0"/>
      <p:bldP spid="36" grpId="0" animBg="1"/>
      <p:bldP spid="37" grpId="0" animBg="1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V="1">
            <a:off x="8532440" y="-92544"/>
            <a:ext cx="0" cy="216264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65390" y="2067229"/>
            <a:ext cx="0" cy="15494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37029" y="2069460"/>
            <a:ext cx="7997372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39552" y="2070100"/>
            <a:ext cx="0" cy="31877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组合 2"/>
          <p:cNvGrpSpPr/>
          <p:nvPr/>
        </p:nvGrpSpPr>
        <p:grpSpPr>
          <a:xfrm>
            <a:off x="323528" y="161579"/>
            <a:ext cx="742506" cy="752493"/>
            <a:chOff x="909662" y="1382264"/>
            <a:chExt cx="2069729" cy="2097564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solidFill>
                  <a:srgbClr val="00B0F0"/>
                </a:solidFill>
              </a:endParaRPr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rgbClr val="00B0F0"/>
                </a:solidFill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rgbClr val="00B0F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25345" y="1678189"/>
              <a:ext cx="1430766" cy="180163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专业技能</a:t>
            </a:r>
          </a:p>
        </p:txBody>
      </p:sp>
      <p:sp>
        <p:nvSpPr>
          <p:cNvPr id="12" name="椭圆 11"/>
          <p:cNvSpPr/>
          <p:nvPr/>
        </p:nvSpPr>
        <p:spPr>
          <a:xfrm>
            <a:off x="827584" y="1203599"/>
            <a:ext cx="1731724" cy="1731724"/>
          </a:xfrm>
          <a:prstGeom prst="ellipse">
            <a:avLst/>
          </a:prstGeom>
          <a:blipFill dpi="0" rotWithShape="1">
            <a:blip r:embed="rId3"/>
            <a:srcRect/>
            <a:tile tx="-266700" ty="0" sx="80000" sy="8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椭圆 12"/>
          <p:cNvSpPr/>
          <p:nvPr/>
        </p:nvSpPr>
        <p:spPr>
          <a:xfrm>
            <a:off x="6511094" y="1203599"/>
            <a:ext cx="1731724" cy="1731724"/>
          </a:xfrm>
          <a:prstGeom prst="ellipse">
            <a:avLst/>
          </a:prstGeom>
          <a:blipFill dpi="0" rotWithShape="1">
            <a:blip r:embed="rId4"/>
            <a:srcRect/>
            <a:tile tx="-184150" ty="0" sx="100000" sy="10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椭圆 13"/>
          <p:cNvSpPr/>
          <p:nvPr/>
        </p:nvSpPr>
        <p:spPr>
          <a:xfrm>
            <a:off x="3037653" y="1614741"/>
            <a:ext cx="909438" cy="909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椭圆 14"/>
          <p:cNvSpPr/>
          <p:nvPr/>
        </p:nvSpPr>
        <p:spPr>
          <a:xfrm>
            <a:off x="5196909" y="1614741"/>
            <a:ext cx="909438" cy="909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椭圆 15"/>
          <p:cNvSpPr/>
          <p:nvPr/>
        </p:nvSpPr>
        <p:spPr>
          <a:xfrm>
            <a:off x="4242236" y="3259369"/>
            <a:ext cx="659528" cy="6595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8" name="矩形 27"/>
          <p:cNvSpPr/>
          <p:nvPr/>
        </p:nvSpPr>
        <p:spPr>
          <a:xfrm>
            <a:off x="5070047" y="1758579"/>
            <a:ext cx="119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专业</a:t>
            </a:r>
            <a:endParaRPr lang="en-US" altLang="zh-CN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技能</a:t>
            </a:r>
          </a:p>
        </p:txBody>
      </p:sp>
      <p:sp>
        <p:nvSpPr>
          <p:cNvPr id="29" name="矩形 28"/>
          <p:cNvSpPr/>
          <p:nvPr/>
        </p:nvSpPr>
        <p:spPr>
          <a:xfrm>
            <a:off x="2896277" y="1758579"/>
            <a:ext cx="119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专业</a:t>
            </a:r>
            <a:endParaRPr lang="en-US" altLang="zh-CN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技能</a:t>
            </a:r>
          </a:p>
        </p:txBody>
      </p:sp>
      <p:sp>
        <p:nvSpPr>
          <p:cNvPr id="30" name="矩形 29"/>
          <p:cNvSpPr/>
          <p:nvPr/>
        </p:nvSpPr>
        <p:spPr>
          <a:xfrm>
            <a:off x="588396" y="3174585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Freeform 692"/>
          <p:cNvSpPr>
            <a:spLocks noEditPoints="1"/>
          </p:cNvSpPr>
          <p:nvPr/>
        </p:nvSpPr>
        <p:spPr bwMode="auto">
          <a:xfrm>
            <a:off x="4394200" y="3454897"/>
            <a:ext cx="355600" cy="329096"/>
          </a:xfrm>
          <a:custGeom>
            <a:avLst/>
            <a:gdLst>
              <a:gd name="T0" fmla="*/ 9 w 68"/>
              <a:gd name="T1" fmla="*/ 0 h 63"/>
              <a:gd name="T2" fmla="*/ 47 w 68"/>
              <a:gd name="T3" fmla="*/ 0 h 63"/>
              <a:gd name="T4" fmla="*/ 53 w 68"/>
              <a:gd name="T5" fmla="*/ 3 h 63"/>
              <a:gd name="T6" fmla="*/ 55 w 68"/>
              <a:gd name="T7" fmla="*/ 8 h 63"/>
              <a:gd name="T8" fmla="*/ 55 w 68"/>
              <a:gd name="T9" fmla="*/ 32 h 63"/>
              <a:gd name="T10" fmla="*/ 53 w 68"/>
              <a:gd name="T11" fmla="*/ 38 h 63"/>
              <a:gd name="T12" fmla="*/ 47 w 68"/>
              <a:gd name="T13" fmla="*/ 40 h 63"/>
              <a:gd name="T14" fmla="*/ 44 w 68"/>
              <a:gd name="T15" fmla="*/ 40 h 63"/>
              <a:gd name="T16" fmla="*/ 43 w 68"/>
              <a:gd name="T17" fmla="*/ 48 h 63"/>
              <a:gd name="T18" fmla="*/ 43 w 68"/>
              <a:gd name="T19" fmla="*/ 55 h 63"/>
              <a:gd name="T20" fmla="*/ 39 w 68"/>
              <a:gd name="T21" fmla="*/ 50 h 63"/>
              <a:gd name="T22" fmla="*/ 32 w 68"/>
              <a:gd name="T23" fmla="*/ 40 h 63"/>
              <a:gd name="T24" fmla="*/ 9 w 68"/>
              <a:gd name="T25" fmla="*/ 40 h 63"/>
              <a:gd name="T26" fmla="*/ 3 w 68"/>
              <a:gd name="T27" fmla="*/ 38 h 63"/>
              <a:gd name="T28" fmla="*/ 0 w 68"/>
              <a:gd name="T29" fmla="*/ 32 h 63"/>
              <a:gd name="T30" fmla="*/ 0 w 68"/>
              <a:gd name="T31" fmla="*/ 8 h 63"/>
              <a:gd name="T32" fmla="*/ 3 w 68"/>
              <a:gd name="T33" fmla="*/ 3 h 63"/>
              <a:gd name="T34" fmla="*/ 9 w 68"/>
              <a:gd name="T35" fmla="*/ 0 h 63"/>
              <a:gd name="T36" fmla="*/ 60 w 68"/>
              <a:gd name="T37" fmla="*/ 13 h 63"/>
              <a:gd name="T38" fmla="*/ 60 w 68"/>
              <a:gd name="T39" fmla="*/ 32 h 63"/>
              <a:gd name="T40" fmla="*/ 56 w 68"/>
              <a:gd name="T41" fmla="*/ 41 h 63"/>
              <a:gd name="T42" fmla="*/ 49 w 68"/>
              <a:gd name="T43" fmla="*/ 45 h 63"/>
              <a:gd name="T44" fmla="*/ 48 w 68"/>
              <a:gd name="T45" fmla="*/ 52 h 63"/>
              <a:gd name="T46" fmla="*/ 62 w 68"/>
              <a:gd name="T47" fmla="*/ 52 h 63"/>
              <a:gd name="T48" fmla="*/ 68 w 68"/>
              <a:gd name="T49" fmla="*/ 45 h 63"/>
              <a:gd name="T50" fmla="*/ 68 w 68"/>
              <a:gd name="T51" fmla="*/ 19 h 63"/>
              <a:gd name="T52" fmla="*/ 62 w 68"/>
              <a:gd name="T53" fmla="*/ 13 h 63"/>
              <a:gd name="T54" fmla="*/ 60 w 68"/>
              <a:gd name="T55" fmla="*/ 13 h 63"/>
              <a:gd name="T56" fmla="*/ 34 w 68"/>
              <a:gd name="T57" fmla="*/ 52 h 63"/>
              <a:gd name="T58" fmla="*/ 30 w 68"/>
              <a:gd name="T59" fmla="*/ 45 h 63"/>
              <a:gd name="T60" fmla="*/ 13 w 68"/>
              <a:gd name="T61" fmla="*/ 45 h 63"/>
              <a:gd name="T62" fmla="*/ 13 w 68"/>
              <a:gd name="T63" fmla="*/ 45 h 63"/>
              <a:gd name="T64" fmla="*/ 20 w 68"/>
              <a:gd name="T65" fmla="*/ 52 h 63"/>
              <a:gd name="T66" fmla="*/ 21 w 68"/>
              <a:gd name="T67" fmla="*/ 52 h 63"/>
              <a:gd name="T68" fmla="*/ 21 w 68"/>
              <a:gd name="T69" fmla="*/ 63 h 63"/>
              <a:gd name="T70" fmla="*/ 28 w 68"/>
              <a:gd name="T71" fmla="*/ 52 h 63"/>
              <a:gd name="T72" fmla="*/ 34 w 68"/>
              <a:gd name="T73" fmla="*/ 52 h 63"/>
              <a:gd name="T74" fmla="*/ 47 w 68"/>
              <a:gd name="T75" fmla="*/ 5 h 63"/>
              <a:gd name="T76" fmla="*/ 9 w 68"/>
              <a:gd name="T77" fmla="*/ 5 h 63"/>
              <a:gd name="T78" fmla="*/ 6 w 68"/>
              <a:gd name="T79" fmla="*/ 6 h 63"/>
              <a:gd name="T80" fmla="*/ 5 w 68"/>
              <a:gd name="T81" fmla="*/ 8 h 63"/>
              <a:gd name="T82" fmla="*/ 5 w 68"/>
              <a:gd name="T83" fmla="*/ 32 h 63"/>
              <a:gd name="T84" fmla="*/ 6 w 68"/>
              <a:gd name="T85" fmla="*/ 34 h 63"/>
              <a:gd name="T86" fmla="*/ 9 w 68"/>
              <a:gd name="T87" fmla="*/ 35 h 63"/>
              <a:gd name="T88" fmla="*/ 33 w 68"/>
              <a:gd name="T89" fmla="*/ 35 h 63"/>
              <a:gd name="T90" fmla="*/ 34 w 68"/>
              <a:gd name="T91" fmla="*/ 35 h 63"/>
              <a:gd name="T92" fmla="*/ 35 w 68"/>
              <a:gd name="T93" fmla="*/ 36 h 63"/>
              <a:gd name="T94" fmla="*/ 39 w 68"/>
              <a:gd name="T95" fmla="*/ 42 h 63"/>
              <a:gd name="T96" fmla="*/ 40 w 68"/>
              <a:gd name="T97" fmla="*/ 37 h 63"/>
              <a:gd name="T98" fmla="*/ 40 w 68"/>
              <a:gd name="T99" fmla="*/ 35 h 63"/>
              <a:gd name="T100" fmla="*/ 42 w 68"/>
              <a:gd name="T101" fmla="*/ 35 h 63"/>
              <a:gd name="T102" fmla="*/ 47 w 68"/>
              <a:gd name="T103" fmla="*/ 35 h 63"/>
              <a:gd name="T104" fmla="*/ 49 w 68"/>
              <a:gd name="T105" fmla="*/ 34 h 63"/>
              <a:gd name="T106" fmla="*/ 50 w 68"/>
              <a:gd name="T107" fmla="*/ 32 h 63"/>
              <a:gd name="T108" fmla="*/ 50 w 68"/>
              <a:gd name="T109" fmla="*/ 8 h 63"/>
              <a:gd name="T110" fmla="*/ 49 w 68"/>
              <a:gd name="T111" fmla="*/ 6 h 63"/>
              <a:gd name="T112" fmla="*/ 47 w 68"/>
              <a:gd name="T113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" h="63">
                <a:moveTo>
                  <a:pt x="9" y="0"/>
                </a:move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1"/>
                  <a:pt x="53" y="3"/>
                </a:cubicBezTo>
                <a:cubicBezTo>
                  <a:pt x="54" y="4"/>
                  <a:pt x="55" y="6"/>
                  <a:pt x="55" y="8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4" y="36"/>
                  <a:pt x="53" y="38"/>
                </a:cubicBezTo>
                <a:cubicBezTo>
                  <a:pt x="51" y="39"/>
                  <a:pt x="49" y="40"/>
                  <a:pt x="47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5"/>
                  <a:pt x="43" y="55"/>
                  <a:pt x="43" y="55"/>
                </a:cubicBezTo>
                <a:cubicBezTo>
                  <a:pt x="39" y="50"/>
                  <a:pt x="39" y="50"/>
                  <a:pt x="39" y="50"/>
                </a:cubicBezTo>
                <a:cubicBezTo>
                  <a:pt x="32" y="40"/>
                  <a:pt x="32" y="40"/>
                  <a:pt x="3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0"/>
                  <a:pt x="4" y="39"/>
                  <a:pt x="3" y="38"/>
                </a:cubicBezTo>
                <a:cubicBezTo>
                  <a:pt x="1" y="36"/>
                  <a:pt x="0" y="34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3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60" y="13"/>
                </a:move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9"/>
                  <a:pt x="56" y="41"/>
                </a:cubicBezTo>
                <a:cubicBezTo>
                  <a:pt x="54" y="43"/>
                  <a:pt x="51" y="44"/>
                  <a:pt x="49" y="45"/>
                </a:cubicBezTo>
                <a:cubicBezTo>
                  <a:pt x="48" y="52"/>
                  <a:pt x="48" y="52"/>
                  <a:pt x="48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5" y="52"/>
                  <a:pt x="68" y="49"/>
                  <a:pt x="68" y="45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6"/>
                  <a:pt x="65" y="13"/>
                  <a:pt x="62" y="13"/>
                </a:cubicBezTo>
                <a:cubicBezTo>
                  <a:pt x="60" y="13"/>
                  <a:pt x="60" y="13"/>
                  <a:pt x="60" y="13"/>
                </a:cubicBezTo>
                <a:close/>
                <a:moveTo>
                  <a:pt x="34" y="52"/>
                </a:moveTo>
                <a:cubicBezTo>
                  <a:pt x="30" y="45"/>
                  <a:pt x="30" y="45"/>
                  <a:pt x="30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9"/>
                  <a:pt x="16" y="52"/>
                  <a:pt x="20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63"/>
                  <a:pt x="21" y="63"/>
                  <a:pt x="21" y="63"/>
                </a:cubicBezTo>
                <a:cubicBezTo>
                  <a:pt x="28" y="52"/>
                  <a:pt x="28" y="52"/>
                  <a:pt x="28" y="52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47" y="5"/>
                </a:moveTo>
                <a:cubicBezTo>
                  <a:pt x="9" y="5"/>
                  <a:pt x="9" y="5"/>
                  <a:pt x="9" y="5"/>
                </a:cubicBezTo>
                <a:cubicBezTo>
                  <a:pt x="8" y="5"/>
                  <a:pt x="7" y="5"/>
                  <a:pt x="6" y="6"/>
                </a:cubicBezTo>
                <a:cubicBezTo>
                  <a:pt x="6" y="7"/>
                  <a:pt x="5" y="7"/>
                  <a:pt x="5" y="8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6" y="34"/>
                  <a:pt x="6" y="34"/>
                </a:cubicBezTo>
                <a:cubicBezTo>
                  <a:pt x="7" y="35"/>
                  <a:pt x="8" y="35"/>
                  <a:pt x="9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5"/>
                  <a:pt x="40" y="35"/>
                  <a:pt x="40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8" y="35"/>
                  <a:pt x="49" y="35"/>
                  <a:pt x="49" y="34"/>
                </a:cubicBezTo>
                <a:cubicBezTo>
                  <a:pt x="50" y="34"/>
                  <a:pt x="50" y="33"/>
                  <a:pt x="50" y="32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7"/>
                  <a:pt x="50" y="7"/>
                  <a:pt x="49" y="6"/>
                </a:cubicBezTo>
                <a:cubicBezTo>
                  <a:pt x="49" y="5"/>
                  <a:pt x="48" y="5"/>
                  <a:pt x="47" y="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96909" y="3174585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935568356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8" grpId="0"/>
      <p:bldP spid="29" grpId="0"/>
      <p:bldP spid="30" grpId="0"/>
      <p:bldP spid="26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 flipH="1">
            <a:off x="725719" y="2040431"/>
            <a:ext cx="108857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7380517" y="2040431"/>
            <a:ext cx="108857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8474382" y="2041058"/>
            <a:ext cx="0" cy="31986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32334" y="901363"/>
            <a:ext cx="0" cy="114515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椭圆 6"/>
          <p:cNvSpPr/>
          <p:nvPr/>
        </p:nvSpPr>
        <p:spPr>
          <a:xfrm>
            <a:off x="2130800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椭圆 8"/>
          <p:cNvSpPr/>
          <p:nvPr/>
        </p:nvSpPr>
        <p:spPr>
          <a:xfrm>
            <a:off x="3953993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椭圆 10"/>
          <p:cNvSpPr/>
          <p:nvPr/>
        </p:nvSpPr>
        <p:spPr>
          <a:xfrm>
            <a:off x="5777184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1219204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3042397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4865589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719302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3528" y="161580"/>
            <a:ext cx="742506" cy="752491"/>
            <a:chOff x="909662" y="1382264"/>
            <a:chExt cx="2069729" cy="2097561"/>
          </a:xfrm>
        </p:grpSpPr>
        <p:sp>
          <p:nvSpPr>
            <p:cNvPr id="32" name="椭圆 31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33" name="弧形 32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4" name="弧形 33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1225345" y="1678184"/>
              <a:ext cx="1430766" cy="18016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732334" y="-190500"/>
            <a:ext cx="0" cy="35627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3203848" y="3135088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矩形 45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协调技能</a:t>
            </a: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5724128" y="3135088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矩形 26"/>
          <p:cNvSpPr/>
          <p:nvPr/>
        </p:nvSpPr>
        <p:spPr>
          <a:xfrm>
            <a:off x="3779912" y="3306122"/>
            <a:ext cx="1415772" cy="9787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协调技能</a:t>
            </a:r>
            <a:endParaRPr lang="en-US" altLang="zh-CN" sz="24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文字说明</a:t>
            </a:r>
          </a:p>
        </p:txBody>
      </p:sp>
      <p:sp>
        <p:nvSpPr>
          <p:cNvPr id="28" name="矩形 27"/>
          <p:cNvSpPr/>
          <p:nvPr/>
        </p:nvSpPr>
        <p:spPr>
          <a:xfrm>
            <a:off x="1347869" y="1665352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添加</a:t>
            </a:r>
            <a:endParaRPr lang="en-US" altLang="zh-CN" sz="2000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3185442" y="1665352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添加</a:t>
            </a:r>
            <a:endParaRPr lang="en-US" altLang="zh-CN" sz="2000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5008634" y="1665352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添加</a:t>
            </a:r>
            <a:endParaRPr lang="en-US" altLang="zh-CN" sz="2000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6862348" y="1665352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添加</a:t>
            </a:r>
            <a:endParaRPr lang="en-US" altLang="zh-CN" sz="2000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sz="20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标题</a:t>
            </a:r>
          </a:p>
        </p:txBody>
      </p:sp>
      <p:sp>
        <p:nvSpPr>
          <p:cNvPr id="44" name="Freeform 551"/>
          <p:cNvSpPr>
            <a:spLocks/>
          </p:cNvSpPr>
          <p:nvPr/>
        </p:nvSpPr>
        <p:spPr bwMode="auto">
          <a:xfrm>
            <a:off x="2572749" y="1878981"/>
            <a:ext cx="359700" cy="272344"/>
          </a:xfrm>
          <a:custGeom>
            <a:avLst/>
            <a:gdLst>
              <a:gd name="T0" fmla="*/ 7 w 140"/>
              <a:gd name="T1" fmla="*/ 99 h 106"/>
              <a:gd name="T2" fmla="*/ 14 w 140"/>
              <a:gd name="T3" fmla="*/ 99 h 106"/>
              <a:gd name="T4" fmla="*/ 14 w 140"/>
              <a:gd name="T5" fmla="*/ 59 h 106"/>
              <a:gd name="T6" fmla="*/ 21 w 140"/>
              <a:gd name="T7" fmla="*/ 57 h 106"/>
              <a:gd name="T8" fmla="*/ 21 w 140"/>
              <a:gd name="T9" fmla="*/ 99 h 106"/>
              <a:gd name="T10" fmla="*/ 26 w 140"/>
              <a:gd name="T11" fmla="*/ 99 h 106"/>
              <a:gd name="T12" fmla="*/ 26 w 140"/>
              <a:gd name="T13" fmla="*/ 54 h 106"/>
              <a:gd name="T14" fmla="*/ 33 w 140"/>
              <a:gd name="T15" fmla="*/ 52 h 106"/>
              <a:gd name="T16" fmla="*/ 33 w 140"/>
              <a:gd name="T17" fmla="*/ 99 h 106"/>
              <a:gd name="T18" fmla="*/ 40 w 140"/>
              <a:gd name="T19" fmla="*/ 99 h 106"/>
              <a:gd name="T20" fmla="*/ 40 w 140"/>
              <a:gd name="T21" fmla="*/ 49 h 106"/>
              <a:gd name="T22" fmla="*/ 40 w 140"/>
              <a:gd name="T23" fmla="*/ 49 h 106"/>
              <a:gd name="T24" fmla="*/ 47 w 140"/>
              <a:gd name="T25" fmla="*/ 57 h 106"/>
              <a:gd name="T26" fmla="*/ 47 w 140"/>
              <a:gd name="T27" fmla="*/ 99 h 106"/>
              <a:gd name="T28" fmla="*/ 52 w 140"/>
              <a:gd name="T29" fmla="*/ 99 h 106"/>
              <a:gd name="T30" fmla="*/ 52 w 140"/>
              <a:gd name="T31" fmla="*/ 61 h 106"/>
              <a:gd name="T32" fmla="*/ 59 w 140"/>
              <a:gd name="T33" fmla="*/ 59 h 106"/>
              <a:gd name="T34" fmla="*/ 59 w 140"/>
              <a:gd name="T35" fmla="*/ 99 h 106"/>
              <a:gd name="T36" fmla="*/ 64 w 140"/>
              <a:gd name="T37" fmla="*/ 99 h 106"/>
              <a:gd name="T38" fmla="*/ 64 w 140"/>
              <a:gd name="T39" fmla="*/ 57 h 106"/>
              <a:gd name="T40" fmla="*/ 71 w 140"/>
              <a:gd name="T41" fmla="*/ 52 h 106"/>
              <a:gd name="T42" fmla="*/ 71 w 140"/>
              <a:gd name="T43" fmla="*/ 99 h 106"/>
              <a:gd name="T44" fmla="*/ 76 w 140"/>
              <a:gd name="T45" fmla="*/ 99 h 106"/>
              <a:gd name="T46" fmla="*/ 76 w 140"/>
              <a:gd name="T47" fmla="*/ 49 h 106"/>
              <a:gd name="T48" fmla="*/ 83 w 140"/>
              <a:gd name="T49" fmla="*/ 45 h 106"/>
              <a:gd name="T50" fmla="*/ 83 w 140"/>
              <a:gd name="T51" fmla="*/ 99 h 106"/>
              <a:gd name="T52" fmla="*/ 90 w 140"/>
              <a:gd name="T53" fmla="*/ 99 h 106"/>
              <a:gd name="T54" fmla="*/ 90 w 140"/>
              <a:gd name="T55" fmla="*/ 42 h 106"/>
              <a:gd name="T56" fmla="*/ 97 w 140"/>
              <a:gd name="T57" fmla="*/ 40 h 106"/>
              <a:gd name="T58" fmla="*/ 97 w 140"/>
              <a:gd name="T59" fmla="*/ 99 h 106"/>
              <a:gd name="T60" fmla="*/ 102 w 140"/>
              <a:gd name="T61" fmla="*/ 99 h 106"/>
              <a:gd name="T62" fmla="*/ 102 w 140"/>
              <a:gd name="T63" fmla="*/ 38 h 106"/>
              <a:gd name="T64" fmla="*/ 109 w 140"/>
              <a:gd name="T65" fmla="*/ 33 h 106"/>
              <a:gd name="T66" fmla="*/ 109 w 140"/>
              <a:gd name="T67" fmla="*/ 99 h 106"/>
              <a:gd name="T68" fmla="*/ 135 w 140"/>
              <a:gd name="T69" fmla="*/ 99 h 106"/>
              <a:gd name="T70" fmla="*/ 135 w 140"/>
              <a:gd name="T71" fmla="*/ 106 h 106"/>
              <a:gd name="T72" fmla="*/ 7 w 140"/>
              <a:gd name="T73" fmla="*/ 106 h 106"/>
              <a:gd name="T74" fmla="*/ 0 w 140"/>
              <a:gd name="T75" fmla="*/ 106 h 106"/>
              <a:gd name="T76" fmla="*/ 0 w 140"/>
              <a:gd name="T77" fmla="*/ 99 h 106"/>
              <a:gd name="T78" fmla="*/ 0 w 140"/>
              <a:gd name="T79" fmla="*/ 2 h 106"/>
              <a:gd name="T80" fmla="*/ 7 w 140"/>
              <a:gd name="T81" fmla="*/ 2 h 106"/>
              <a:gd name="T82" fmla="*/ 7 w 140"/>
              <a:gd name="T83" fmla="*/ 40 h 106"/>
              <a:gd name="T84" fmla="*/ 43 w 140"/>
              <a:gd name="T85" fmla="*/ 26 h 106"/>
              <a:gd name="T86" fmla="*/ 45 w 140"/>
              <a:gd name="T87" fmla="*/ 23 h 106"/>
              <a:gd name="T88" fmla="*/ 50 w 140"/>
              <a:gd name="T89" fmla="*/ 28 h 106"/>
              <a:gd name="T90" fmla="*/ 54 w 140"/>
              <a:gd name="T91" fmla="*/ 38 h 106"/>
              <a:gd name="T92" fmla="*/ 109 w 140"/>
              <a:gd name="T93" fmla="*/ 12 h 106"/>
              <a:gd name="T94" fmla="*/ 102 w 140"/>
              <a:gd name="T95" fmla="*/ 0 h 106"/>
              <a:gd name="T96" fmla="*/ 121 w 140"/>
              <a:gd name="T97" fmla="*/ 0 h 106"/>
              <a:gd name="T98" fmla="*/ 140 w 140"/>
              <a:gd name="T99" fmla="*/ 2 h 106"/>
              <a:gd name="T100" fmla="*/ 130 w 140"/>
              <a:gd name="T101" fmla="*/ 16 h 106"/>
              <a:gd name="T102" fmla="*/ 121 w 140"/>
              <a:gd name="T103" fmla="*/ 33 h 106"/>
              <a:gd name="T104" fmla="*/ 113 w 140"/>
              <a:gd name="T105" fmla="*/ 21 h 106"/>
              <a:gd name="T106" fmla="*/ 57 w 140"/>
              <a:gd name="T107" fmla="*/ 49 h 106"/>
              <a:gd name="T108" fmla="*/ 52 w 140"/>
              <a:gd name="T109" fmla="*/ 52 h 106"/>
              <a:gd name="T110" fmla="*/ 47 w 140"/>
              <a:gd name="T111" fmla="*/ 47 h 106"/>
              <a:gd name="T112" fmla="*/ 43 w 140"/>
              <a:gd name="T113" fmla="*/ 38 h 106"/>
              <a:gd name="T114" fmla="*/ 7 w 140"/>
              <a:gd name="T115" fmla="*/ 54 h 106"/>
              <a:gd name="T116" fmla="*/ 7 w 140"/>
              <a:gd name="T11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0" h="106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7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7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7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3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40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3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552"/>
          <p:cNvSpPr>
            <a:spLocks noEditPoints="1"/>
          </p:cNvSpPr>
          <p:nvPr/>
        </p:nvSpPr>
        <p:spPr bwMode="auto">
          <a:xfrm>
            <a:off x="4411103" y="1855699"/>
            <a:ext cx="359700" cy="267206"/>
          </a:xfrm>
          <a:custGeom>
            <a:avLst/>
            <a:gdLst>
              <a:gd name="T0" fmla="*/ 57 w 59"/>
              <a:gd name="T1" fmla="*/ 41 h 44"/>
              <a:gd name="T2" fmla="*/ 3 w 59"/>
              <a:gd name="T3" fmla="*/ 44 h 44"/>
              <a:gd name="T4" fmla="*/ 0 w 59"/>
              <a:gd name="T5" fmla="*/ 41 h 44"/>
              <a:gd name="T6" fmla="*/ 3 w 59"/>
              <a:gd name="T7" fmla="*/ 0 h 44"/>
              <a:gd name="T8" fmla="*/ 7 w 59"/>
              <a:gd name="T9" fmla="*/ 8 h 44"/>
              <a:gd name="T10" fmla="*/ 9 w 59"/>
              <a:gd name="T11" fmla="*/ 9 h 44"/>
              <a:gd name="T12" fmla="*/ 25 w 59"/>
              <a:gd name="T13" fmla="*/ 9 h 44"/>
              <a:gd name="T14" fmla="*/ 28 w 59"/>
              <a:gd name="T15" fmla="*/ 10 h 44"/>
              <a:gd name="T16" fmla="*/ 35 w 59"/>
              <a:gd name="T17" fmla="*/ 11 h 44"/>
              <a:gd name="T18" fmla="*/ 37 w 59"/>
              <a:gd name="T19" fmla="*/ 11 h 44"/>
              <a:gd name="T20" fmla="*/ 54 w 59"/>
              <a:gd name="T21" fmla="*/ 18 h 44"/>
              <a:gd name="T22" fmla="*/ 56 w 59"/>
              <a:gd name="T23" fmla="*/ 15 h 44"/>
              <a:gd name="T24" fmla="*/ 56 w 59"/>
              <a:gd name="T25" fmla="*/ 20 h 44"/>
              <a:gd name="T26" fmla="*/ 50 w 59"/>
              <a:gd name="T27" fmla="*/ 24 h 44"/>
              <a:gd name="T28" fmla="*/ 53 w 59"/>
              <a:gd name="T29" fmla="*/ 32 h 44"/>
              <a:gd name="T30" fmla="*/ 41 w 59"/>
              <a:gd name="T31" fmla="*/ 32 h 44"/>
              <a:gd name="T32" fmla="*/ 38 w 59"/>
              <a:gd name="T33" fmla="*/ 35 h 44"/>
              <a:gd name="T34" fmla="*/ 36 w 59"/>
              <a:gd name="T35" fmla="*/ 32 h 44"/>
              <a:gd name="T36" fmla="*/ 28 w 59"/>
              <a:gd name="T37" fmla="*/ 25 h 44"/>
              <a:gd name="T38" fmla="*/ 20 w 59"/>
              <a:gd name="T39" fmla="*/ 31 h 44"/>
              <a:gd name="T40" fmla="*/ 17 w 59"/>
              <a:gd name="T41" fmla="*/ 33 h 44"/>
              <a:gd name="T42" fmla="*/ 14 w 59"/>
              <a:gd name="T43" fmla="*/ 30 h 44"/>
              <a:gd name="T44" fmla="*/ 11 w 59"/>
              <a:gd name="T45" fmla="*/ 28 h 44"/>
              <a:gd name="T46" fmla="*/ 3 w 59"/>
              <a:gd name="T47" fmla="*/ 35 h 44"/>
              <a:gd name="T48" fmla="*/ 38 w 59"/>
              <a:gd name="T49" fmla="*/ 29 h 44"/>
              <a:gd name="T50" fmla="*/ 46 w 59"/>
              <a:gd name="T51" fmla="*/ 25 h 44"/>
              <a:gd name="T52" fmla="*/ 27 w 59"/>
              <a:gd name="T53" fmla="*/ 17 h 44"/>
              <a:gd name="T54" fmla="*/ 25 w 59"/>
              <a:gd name="T55" fmla="*/ 16 h 44"/>
              <a:gd name="T56" fmla="*/ 12 w 59"/>
              <a:gd name="T57" fmla="*/ 19 h 44"/>
              <a:gd name="T58" fmla="*/ 10 w 59"/>
              <a:gd name="T59" fmla="*/ 18 h 44"/>
              <a:gd name="T60" fmla="*/ 3 w 59"/>
              <a:gd name="T61" fmla="*/ 13 h 44"/>
              <a:gd name="T62" fmla="*/ 8 w 59"/>
              <a:gd name="T63" fmla="*/ 26 h 44"/>
              <a:gd name="T64" fmla="*/ 11 w 59"/>
              <a:gd name="T65" fmla="*/ 23 h 44"/>
              <a:gd name="T66" fmla="*/ 13 w 59"/>
              <a:gd name="T67" fmla="*/ 26 h 44"/>
              <a:gd name="T68" fmla="*/ 17 w 59"/>
              <a:gd name="T69" fmla="*/ 28 h 44"/>
              <a:gd name="T70" fmla="*/ 26 w 59"/>
              <a:gd name="T71" fmla="*/ 23 h 44"/>
              <a:gd name="T72" fmla="*/ 28 w 59"/>
              <a:gd name="T73" fmla="*/ 20 h 44"/>
              <a:gd name="T74" fmla="*/ 31 w 59"/>
              <a:gd name="T75" fmla="*/ 23 h 44"/>
              <a:gd name="T76" fmla="*/ 38 w 59"/>
              <a:gd name="T77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" h="44">
                <a:moveTo>
                  <a:pt x="3" y="41"/>
                </a:moveTo>
                <a:cubicBezTo>
                  <a:pt x="57" y="41"/>
                  <a:pt x="57" y="41"/>
                  <a:pt x="57" y="41"/>
                </a:cubicBezTo>
                <a:cubicBezTo>
                  <a:pt x="57" y="44"/>
                  <a:pt x="57" y="44"/>
                  <a:pt x="57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9"/>
                  <a:pt x="3" y="9"/>
                  <a:pt x="3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9"/>
                  <a:pt x="9" y="9"/>
                  <a:pt x="9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25" y="9"/>
                  <a:pt x="25" y="9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3"/>
                  <a:pt x="28" y="13"/>
                  <a:pt x="28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8" y="23"/>
                  <a:pt x="48" y="23"/>
                  <a:pt x="48" y="23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6"/>
                  <a:pt x="55" y="15"/>
                  <a:pt x="56" y="15"/>
                </a:cubicBezTo>
                <a:cubicBezTo>
                  <a:pt x="58" y="15"/>
                  <a:pt x="59" y="16"/>
                  <a:pt x="59" y="18"/>
                </a:cubicBezTo>
                <a:cubicBezTo>
                  <a:pt x="59" y="19"/>
                  <a:pt x="58" y="20"/>
                  <a:pt x="56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27"/>
                  <a:pt x="47" y="27"/>
                  <a:pt x="47" y="27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0" y="35"/>
                  <a:pt x="38" y="35"/>
                </a:cubicBezTo>
                <a:cubicBezTo>
                  <a:pt x="37" y="35"/>
                  <a:pt x="36" y="33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18" y="33"/>
                  <a:pt x="17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38" y="29"/>
                </a:moveTo>
                <a:cubicBezTo>
                  <a:pt x="39" y="29"/>
                  <a:pt x="39" y="29"/>
                  <a:pt x="39" y="30"/>
                </a:cubicBezTo>
                <a:cubicBezTo>
                  <a:pt x="46" y="25"/>
                  <a:pt x="46" y="25"/>
                  <a:pt x="46" y="25"/>
                </a:cubicBezTo>
                <a:cubicBezTo>
                  <a:pt x="35" y="15"/>
                  <a:pt x="35" y="15"/>
                  <a:pt x="35" y="15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10" y="18"/>
                  <a:pt x="10" y="18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32"/>
                  <a:pt x="3" y="32"/>
                  <a:pt x="3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4"/>
                  <a:pt x="9" y="23"/>
                  <a:pt x="11" y="23"/>
                </a:cubicBezTo>
                <a:cubicBezTo>
                  <a:pt x="12" y="23"/>
                  <a:pt x="13" y="24"/>
                  <a:pt x="13" y="25"/>
                </a:cubicBezTo>
                <a:cubicBezTo>
                  <a:pt x="13" y="25"/>
                  <a:pt x="13" y="26"/>
                  <a:pt x="13" y="2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1"/>
                  <a:pt x="27" y="20"/>
                  <a:pt x="28" y="20"/>
                </a:cubicBezTo>
                <a:cubicBezTo>
                  <a:pt x="30" y="20"/>
                  <a:pt x="31" y="21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8" y="29"/>
                  <a:pt x="38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553"/>
          <p:cNvSpPr>
            <a:spLocks noEditPoints="1"/>
          </p:cNvSpPr>
          <p:nvPr/>
        </p:nvSpPr>
        <p:spPr bwMode="auto">
          <a:xfrm>
            <a:off x="6205895" y="1885690"/>
            <a:ext cx="354562" cy="267206"/>
          </a:xfrm>
          <a:custGeom>
            <a:avLst/>
            <a:gdLst>
              <a:gd name="T0" fmla="*/ 5 w 58"/>
              <a:gd name="T1" fmla="*/ 41 h 44"/>
              <a:gd name="T2" fmla="*/ 12 w 58"/>
              <a:gd name="T3" fmla="*/ 29 h 44"/>
              <a:gd name="T4" fmla="*/ 14 w 58"/>
              <a:gd name="T5" fmla="*/ 41 h 44"/>
              <a:gd name="T6" fmla="*/ 21 w 58"/>
              <a:gd name="T7" fmla="*/ 16 h 44"/>
              <a:gd name="T8" fmla="*/ 22 w 58"/>
              <a:gd name="T9" fmla="*/ 41 h 44"/>
              <a:gd name="T10" fmla="*/ 29 w 58"/>
              <a:gd name="T11" fmla="*/ 7 h 44"/>
              <a:gd name="T12" fmla="*/ 31 w 58"/>
              <a:gd name="T13" fmla="*/ 41 h 44"/>
              <a:gd name="T14" fmla="*/ 38 w 58"/>
              <a:gd name="T15" fmla="*/ 9 h 44"/>
              <a:gd name="T16" fmla="*/ 39 w 58"/>
              <a:gd name="T17" fmla="*/ 41 h 44"/>
              <a:gd name="T18" fmla="*/ 46 w 58"/>
              <a:gd name="T19" fmla="*/ 11 h 44"/>
              <a:gd name="T20" fmla="*/ 47 w 58"/>
              <a:gd name="T21" fmla="*/ 41 h 44"/>
              <a:gd name="T22" fmla="*/ 54 w 58"/>
              <a:gd name="T23" fmla="*/ 4 h 44"/>
              <a:gd name="T24" fmla="*/ 58 w 58"/>
              <a:gd name="T25" fmla="*/ 41 h 44"/>
              <a:gd name="T26" fmla="*/ 3 w 58"/>
              <a:gd name="T27" fmla="*/ 44 h 44"/>
              <a:gd name="T28" fmla="*/ 0 w 58"/>
              <a:gd name="T29" fmla="*/ 41 h 44"/>
              <a:gd name="T30" fmla="*/ 3 w 58"/>
              <a:gd name="T31" fmla="*/ 0 h 44"/>
              <a:gd name="T32" fmla="*/ 7 w 58"/>
              <a:gd name="T33" fmla="*/ 32 h 44"/>
              <a:gd name="T34" fmla="*/ 7 w 58"/>
              <a:gd name="T35" fmla="*/ 37 h 44"/>
              <a:gd name="T36" fmla="*/ 7 w 58"/>
              <a:gd name="T37" fmla="*/ 38 h 44"/>
              <a:gd name="T38" fmla="*/ 8 w 58"/>
              <a:gd name="T39" fmla="*/ 32 h 44"/>
              <a:gd name="T40" fmla="*/ 7 w 58"/>
              <a:gd name="T41" fmla="*/ 32 h 44"/>
              <a:gd name="T42" fmla="*/ 15 w 58"/>
              <a:gd name="T43" fmla="*/ 19 h 44"/>
              <a:gd name="T44" fmla="*/ 15 w 58"/>
              <a:gd name="T45" fmla="*/ 38 h 44"/>
              <a:gd name="T46" fmla="*/ 16 w 58"/>
              <a:gd name="T47" fmla="*/ 37 h 44"/>
              <a:gd name="T48" fmla="*/ 15 w 58"/>
              <a:gd name="T49" fmla="*/ 18 h 44"/>
              <a:gd name="T50" fmla="*/ 24 w 58"/>
              <a:gd name="T51" fmla="*/ 9 h 44"/>
              <a:gd name="T52" fmla="*/ 23 w 58"/>
              <a:gd name="T53" fmla="*/ 37 h 44"/>
              <a:gd name="T54" fmla="*/ 24 w 58"/>
              <a:gd name="T55" fmla="*/ 38 h 44"/>
              <a:gd name="T56" fmla="*/ 24 w 58"/>
              <a:gd name="T57" fmla="*/ 10 h 44"/>
              <a:gd name="T58" fmla="*/ 24 w 58"/>
              <a:gd name="T59" fmla="*/ 9 h 44"/>
              <a:gd name="T60" fmla="*/ 32 w 58"/>
              <a:gd name="T61" fmla="*/ 12 h 44"/>
              <a:gd name="T62" fmla="*/ 32 w 58"/>
              <a:gd name="T63" fmla="*/ 38 h 44"/>
              <a:gd name="T64" fmla="*/ 33 w 58"/>
              <a:gd name="T65" fmla="*/ 37 h 44"/>
              <a:gd name="T66" fmla="*/ 32 w 58"/>
              <a:gd name="T67" fmla="*/ 11 h 44"/>
              <a:gd name="T68" fmla="*/ 49 w 58"/>
              <a:gd name="T69" fmla="*/ 6 h 44"/>
              <a:gd name="T70" fmla="*/ 49 w 58"/>
              <a:gd name="T71" fmla="*/ 37 h 44"/>
              <a:gd name="T72" fmla="*/ 49 w 58"/>
              <a:gd name="T73" fmla="*/ 38 h 44"/>
              <a:gd name="T74" fmla="*/ 50 w 58"/>
              <a:gd name="T75" fmla="*/ 7 h 44"/>
              <a:gd name="T76" fmla="*/ 49 w 58"/>
              <a:gd name="T77" fmla="*/ 6 h 44"/>
              <a:gd name="T78" fmla="*/ 40 w 58"/>
              <a:gd name="T79" fmla="*/ 14 h 44"/>
              <a:gd name="T80" fmla="*/ 41 w 58"/>
              <a:gd name="T81" fmla="*/ 38 h 44"/>
              <a:gd name="T82" fmla="*/ 41 w 58"/>
              <a:gd name="T83" fmla="*/ 37 h 44"/>
              <a:gd name="T84" fmla="*/ 41 w 58"/>
              <a:gd name="T85" fmla="*/ 1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" h="44">
                <a:moveTo>
                  <a:pt x="3" y="41"/>
                </a:moveTo>
                <a:cubicBezTo>
                  <a:pt x="5" y="41"/>
                  <a:pt x="5" y="41"/>
                  <a:pt x="5" y="41"/>
                </a:cubicBezTo>
                <a:cubicBezTo>
                  <a:pt x="5" y="29"/>
                  <a:pt x="5" y="29"/>
                  <a:pt x="5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16"/>
                  <a:pt x="14" y="16"/>
                  <a:pt x="14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7"/>
                  <a:pt x="22" y="7"/>
                  <a:pt x="22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9"/>
                  <a:pt x="31" y="9"/>
                  <a:pt x="3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11"/>
                  <a:pt x="39" y="11"/>
                  <a:pt x="39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"/>
                  <a:pt x="47" y="4"/>
                  <a:pt x="47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4"/>
                  <a:pt x="58" y="44"/>
                  <a:pt x="5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lose/>
                <a:moveTo>
                  <a:pt x="15" y="18"/>
                </a:moveTo>
                <a:cubicBezTo>
                  <a:pt x="15" y="18"/>
                  <a:pt x="15" y="19"/>
                  <a:pt x="15" y="19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7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24" y="9"/>
                </a:moveTo>
                <a:cubicBezTo>
                  <a:pt x="23" y="9"/>
                  <a:pt x="23" y="9"/>
                  <a:pt x="23" y="10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32" y="11"/>
                </a:moveTo>
                <a:cubicBezTo>
                  <a:pt x="32" y="11"/>
                  <a:pt x="32" y="12"/>
                  <a:pt x="32" y="12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8"/>
                  <a:pt x="33" y="38"/>
                  <a:pt x="33" y="3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lose/>
                <a:moveTo>
                  <a:pt x="49" y="6"/>
                </a:moveTo>
                <a:cubicBezTo>
                  <a:pt x="49" y="6"/>
                  <a:pt x="49" y="6"/>
                  <a:pt x="49" y="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50" y="38"/>
                  <a:pt x="50" y="3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lose/>
                <a:moveTo>
                  <a:pt x="41" y="13"/>
                </a:moveTo>
                <a:cubicBezTo>
                  <a:pt x="40" y="13"/>
                  <a:pt x="40" y="14"/>
                  <a:pt x="40" y="14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8"/>
                  <a:pt x="40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3"/>
                  <a:pt x="41" y="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26251" y="3135086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916988" y="3135086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73367111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5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4" grpId="0" animBg="1"/>
      <p:bldP spid="8" grpId="0" animBg="1"/>
      <p:bldP spid="10" grpId="0" animBg="1"/>
      <p:bldP spid="18" grpId="0" animBg="1"/>
      <p:bldP spid="27" grpId="0"/>
      <p:bldP spid="28" grpId="0"/>
      <p:bldP spid="29" grpId="0"/>
      <p:bldP spid="30" grpId="0"/>
      <p:bldP spid="41" grpId="0"/>
      <p:bldP spid="44" grpId="0" animBg="1"/>
      <p:bldP spid="45" grpId="0" animBg="1"/>
      <p:bldP spid="49" grpId="0" animBg="1"/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088272" y="1553284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22802" y="1680148"/>
            <a:ext cx="1035860" cy="156966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9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rPr>
              <a:t>04</a:t>
            </a:r>
            <a:endParaRPr lang="zh-CN" altLang="en-US" sz="9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18826" y="1869037"/>
            <a:ext cx="2031325" cy="7571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目标规划</a:t>
            </a:r>
          </a:p>
        </p:txBody>
      </p:sp>
      <p:sp>
        <p:nvSpPr>
          <p:cNvPr id="16" name="矩形 15"/>
          <p:cNvSpPr/>
          <p:nvPr/>
        </p:nvSpPr>
        <p:spPr>
          <a:xfrm>
            <a:off x="3689756" y="2742615"/>
            <a:ext cx="1289456" cy="7571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目标规划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完成步骤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9662" y="-142874"/>
            <a:ext cx="7564720" cy="5378920"/>
            <a:chOff x="909662" y="-142874"/>
            <a:chExt cx="7564720" cy="53789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7253" y="-142874"/>
              <a:ext cx="7557129" cy="5378920"/>
              <a:chOff x="917253" y="-142874"/>
              <a:chExt cx="7557129" cy="5378920"/>
            </a:xfrm>
          </p:grpSpPr>
          <p:sp>
            <p:nvSpPr>
              <p:cNvPr id="30" name="弧形 29"/>
              <p:cNvSpPr/>
              <p:nvPr/>
            </p:nvSpPr>
            <p:spPr>
              <a:xfrm>
                <a:off x="917253" y="1382264"/>
                <a:ext cx="2062138" cy="2062138"/>
              </a:xfrm>
              <a:prstGeom prst="arc">
                <a:avLst>
                  <a:gd name="adj1" fmla="val 17431440"/>
                  <a:gd name="adj2" fmla="val 5056950"/>
                </a:avLst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913345" y="397260"/>
                <a:ext cx="6559143" cy="980831"/>
                <a:chOff x="1913345" y="397260"/>
                <a:chExt cx="6559143" cy="980831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919402" y="397260"/>
                  <a:ext cx="6553086" cy="0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flipV="1">
                <a:off x="2049339" y="3439054"/>
                <a:ext cx="0" cy="1796992"/>
                <a:chOff x="1913345" y="-418901"/>
                <a:chExt cx="0" cy="1796992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913345" y="-418901"/>
                  <a:ext cx="0" cy="83041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7" name="直接连接符 16"/>
              <p:cNvCxnSpPr/>
              <p:nvPr/>
            </p:nvCxnSpPr>
            <p:spPr>
              <a:xfrm flipV="1">
                <a:off x="8474382" y="-142874"/>
                <a:ext cx="0" cy="54292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98670087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3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1088272" y="1553284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3685832" y="623964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3799115" y="732273"/>
            <a:ext cx="51328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</a:rPr>
              <a:t>01</a:t>
            </a:r>
            <a:endParaRPr lang="zh-CN" altLang="en-US" sz="28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5832" y="1673493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3777476" y="1781805"/>
            <a:ext cx="5565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</a:rPr>
              <a:t>02</a:t>
            </a:r>
            <a:endParaRPr lang="zh-CN" altLang="en-US" sz="28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5832" y="2723025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3771864" y="2831335"/>
            <a:ext cx="56778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</a:rPr>
              <a:t>03</a:t>
            </a:r>
            <a:endParaRPr lang="zh-CN" altLang="en-US" sz="28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685832" y="3772554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3777476" y="3880866"/>
            <a:ext cx="5565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</a:rPr>
              <a:t>04</a:t>
            </a:r>
            <a:endParaRPr lang="zh-CN" altLang="en-US" sz="28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29983" y="468112"/>
            <a:ext cx="1051547" cy="4207280"/>
            <a:chOff x="3529979" y="468110"/>
            <a:chExt cx="1051547" cy="4207280"/>
          </a:xfrm>
        </p:grpSpPr>
        <p:sp>
          <p:nvSpPr>
            <p:cNvPr id="29" name="弧形 28"/>
            <p:cNvSpPr/>
            <p:nvPr/>
          </p:nvSpPr>
          <p:spPr>
            <a:xfrm>
              <a:off x="3529979" y="468110"/>
              <a:ext cx="1051546" cy="1051546"/>
            </a:xfrm>
            <a:prstGeom prst="arc">
              <a:avLst>
                <a:gd name="adj1" fmla="val 16200000"/>
                <a:gd name="adj2" fmla="val 535655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 flipH="1">
              <a:off x="3529980" y="1520022"/>
              <a:ext cx="1051546" cy="1051546"/>
            </a:xfrm>
            <a:prstGeom prst="arc">
              <a:avLst>
                <a:gd name="adj1" fmla="val 16169364"/>
                <a:gd name="adj2" fmla="val 528188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弧形 30"/>
            <p:cNvSpPr/>
            <p:nvPr/>
          </p:nvSpPr>
          <p:spPr>
            <a:xfrm>
              <a:off x="3529979" y="2571932"/>
              <a:ext cx="1051546" cy="1051546"/>
            </a:xfrm>
            <a:prstGeom prst="arc">
              <a:avLst>
                <a:gd name="adj1" fmla="val 16072548"/>
                <a:gd name="adj2" fmla="val 535655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弧形 31"/>
            <p:cNvSpPr/>
            <p:nvPr/>
          </p:nvSpPr>
          <p:spPr>
            <a:xfrm flipH="1">
              <a:off x="3529980" y="3623844"/>
              <a:ext cx="1051546" cy="1051546"/>
            </a:xfrm>
            <a:prstGeom prst="arc">
              <a:avLst>
                <a:gd name="adj1" fmla="val 16152732"/>
                <a:gd name="adj2" fmla="val 520193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13372" y="1799577"/>
            <a:ext cx="1269898" cy="1270580"/>
            <a:chOff x="1313372" y="1799576"/>
            <a:chExt cx="1269898" cy="1270580"/>
          </a:xfrm>
        </p:grpSpPr>
        <p:sp>
          <p:nvSpPr>
            <p:cNvPr id="35" name="TextBox 34"/>
            <p:cNvSpPr txBox="1"/>
            <p:nvPr/>
          </p:nvSpPr>
          <p:spPr>
            <a:xfrm>
              <a:off x="1343028" y="1799576"/>
              <a:ext cx="1210588" cy="10156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6000" b="1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目录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3372" y="2423825"/>
              <a:ext cx="1269898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CONTENT</a:t>
              </a:r>
              <a:endParaRPr lang="zh-CN" altLang="en-US" sz="3600" baseline="1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9666" y="-92546"/>
            <a:ext cx="2069729" cy="5328592"/>
            <a:chOff x="909662" y="-92546"/>
            <a:chExt cx="2069729" cy="5328592"/>
          </a:xfrm>
        </p:grpSpPr>
        <p:sp>
          <p:nvSpPr>
            <p:cNvPr id="26" name="弧形 25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弧形 27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743144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913345" y="-92546"/>
              <a:ext cx="0" cy="1470637"/>
              <a:chOff x="1913345" y="-92546"/>
              <a:chExt cx="0" cy="1470637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13345" y="-92546"/>
                <a:ext cx="0" cy="504056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5152922" y="732273"/>
            <a:ext cx="1421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关于我</a:t>
            </a:r>
            <a:endParaRPr lang="zh-CN" sz="2800" dirty="0">
              <a:solidFill>
                <a:srgbClr val="00B0F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5121686" y="1779664"/>
            <a:ext cx="1876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岗位认知</a:t>
            </a:r>
            <a:endParaRPr lang="zh-CN" sz="2400" dirty="0">
              <a:solidFill>
                <a:srgbClr val="00B0F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5121686" y="2859784"/>
            <a:ext cx="1637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胜任能力</a:t>
            </a:r>
            <a:endParaRPr lang="zh-CN" sz="2400" dirty="0">
              <a:solidFill>
                <a:srgbClr val="00B0F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5036476" y="3939904"/>
            <a:ext cx="1767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目标规划</a:t>
            </a:r>
            <a:endParaRPr lang="zh-CN" sz="2400" dirty="0">
              <a:solidFill>
                <a:srgbClr val="00B0F0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24466" y="1216196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2758" y="2233944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00949" y="3305158"/>
            <a:ext cx="115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3842" y="4324625"/>
            <a:ext cx="125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8391914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8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2" animBg="1"/>
      <p:bldP spid="5" grpId="0"/>
      <p:bldP spid="8" grpId="0" animBg="1"/>
      <p:bldP spid="9" grpId="0"/>
      <p:bldP spid="12" grpId="0" animBg="1"/>
      <p:bldP spid="13" grpId="0"/>
      <p:bldP spid="21" grpId="0" animBg="1"/>
      <p:bldP spid="2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 flipH="1" flipV="1">
            <a:off x="6793456" y="1811450"/>
            <a:ext cx="1677444" cy="86485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96367" y="3981854"/>
            <a:ext cx="1380087" cy="84414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080138" y="2514093"/>
            <a:ext cx="1399691" cy="144055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3467100" y="2515609"/>
            <a:ext cx="1860966" cy="65905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5328068" y="1645307"/>
            <a:ext cx="1680297" cy="152618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91952" y="902496"/>
            <a:ext cx="0" cy="392350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8474382" y="2673350"/>
            <a:ext cx="0" cy="256630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1691680" y="3566190"/>
            <a:ext cx="776908" cy="7769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2968549" y="2002816"/>
            <a:ext cx="1022552" cy="10225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4716016" y="2547603"/>
            <a:ext cx="1167662" cy="11676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B0F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00192" y="1318186"/>
            <a:ext cx="986526" cy="98652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2272247" y="3981854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3688319" y="2736592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椭圆 8"/>
          <p:cNvSpPr/>
          <p:nvPr/>
        </p:nvSpPr>
        <p:spPr>
          <a:xfrm>
            <a:off x="5524407" y="3365618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6999399" y="1936528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7" name="组合 16"/>
          <p:cNvGrpSpPr/>
          <p:nvPr/>
        </p:nvGrpSpPr>
        <p:grpSpPr>
          <a:xfrm>
            <a:off x="323528" y="161580"/>
            <a:ext cx="742506" cy="752491"/>
            <a:chOff x="909662" y="1382264"/>
            <a:chExt cx="2069729" cy="2097561"/>
          </a:xfrm>
        </p:grpSpPr>
        <p:sp>
          <p:nvSpPr>
            <p:cNvPr id="18" name="椭圆 17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弧形 19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663160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1" name="弧形 20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597794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238750" y="1678184"/>
              <a:ext cx="1403956" cy="18016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04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目标规划</a:t>
            </a:r>
          </a:p>
        </p:txBody>
      </p:sp>
      <p:sp>
        <p:nvSpPr>
          <p:cNvPr id="46" name="矩形 45"/>
          <p:cNvSpPr/>
          <p:nvPr/>
        </p:nvSpPr>
        <p:spPr>
          <a:xfrm>
            <a:off x="2699796" y="3910671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在这里填写规划文字内容说明</a:t>
            </a:r>
          </a:p>
        </p:txBody>
      </p:sp>
      <p:sp>
        <p:nvSpPr>
          <p:cNvPr id="47" name="矩形 46"/>
          <p:cNvSpPr/>
          <p:nvPr/>
        </p:nvSpPr>
        <p:spPr>
          <a:xfrm>
            <a:off x="2699792" y="3585499"/>
            <a:ext cx="1738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规划一</a:t>
            </a:r>
          </a:p>
        </p:txBody>
      </p:sp>
      <p:sp>
        <p:nvSpPr>
          <p:cNvPr id="49" name="矩形 48"/>
          <p:cNvSpPr/>
          <p:nvPr/>
        </p:nvSpPr>
        <p:spPr>
          <a:xfrm>
            <a:off x="1177250" y="1984862"/>
            <a:ext cx="1738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规划二</a:t>
            </a:r>
          </a:p>
        </p:txBody>
      </p:sp>
      <p:sp>
        <p:nvSpPr>
          <p:cNvPr id="51" name="矩形 50"/>
          <p:cNvSpPr/>
          <p:nvPr/>
        </p:nvSpPr>
        <p:spPr>
          <a:xfrm>
            <a:off x="6002082" y="2793577"/>
            <a:ext cx="1738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规划三</a:t>
            </a:r>
          </a:p>
        </p:txBody>
      </p:sp>
      <p:sp>
        <p:nvSpPr>
          <p:cNvPr id="53" name="矩形 52"/>
          <p:cNvSpPr/>
          <p:nvPr/>
        </p:nvSpPr>
        <p:spPr>
          <a:xfrm>
            <a:off x="4484727" y="1278193"/>
            <a:ext cx="1738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规划四</a:t>
            </a:r>
          </a:p>
        </p:txBody>
      </p:sp>
      <p:sp>
        <p:nvSpPr>
          <p:cNvPr id="59" name="文本框 9"/>
          <p:cNvSpPr txBox="1"/>
          <p:nvPr/>
        </p:nvSpPr>
        <p:spPr>
          <a:xfrm>
            <a:off x="1909254" y="3751023"/>
            <a:ext cx="3417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A</a:t>
            </a:r>
            <a:endParaRPr lang="zh-CN" altLang="en-US" sz="24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3260055" y="2231997"/>
            <a:ext cx="43954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B</a:t>
            </a:r>
            <a:endParaRPr lang="zh-CN" altLang="en-US" sz="36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61" name="文本框 9"/>
          <p:cNvSpPr txBox="1"/>
          <p:nvPr/>
        </p:nvSpPr>
        <p:spPr>
          <a:xfrm>
            <a:off x="5050595" y="2780116"/>
            <a:ext cx="46839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C</a:t>
            </a:r>
            <a:endParaRPr lang="zh-CN" altLang="en-US" sz="40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6587310" y="1548593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D</a:t>
            </a:r>
            <a:endParaRPr lang="zh-CN" altLang="en-US" sz="32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691952" y="-409500"/>
            <a:ext cx="0" cy="57107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矩形 36"/>
          <p:cNvSpPr/>
          <p:nvPr/>
        </p:nvSpPr>
        <p:spPr>
          <a:xfrm>
            <a:off x="6053567" y="3213778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在这里填写规划文字内容说明</a:t>
            </a:r>
          </a:p>
        </p:txBody>
      </p:sp>
      <p:sp>
        <p:nvSpPr>
          <p:cNvPr id="38" name="矩形 37"/>
          <p:cNvSpPr/>
          <p:nvPr/>
        </p:nvSpPr>
        <p:spPr>
          <a:xfrm>
            <a:off x="4144847" y="1684608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在这里填写规划文字内容说明</a:t>
            </a:r>
          </a:p>
        </p:txBody>
      </p:sp>
      <p:sp>
        <p:nvSpPr>
          <p:cNvPr id="40" name="矩形 39"/>
          <p:cNvSpPr/>
          <p:nvPr/>
        </p:nvSpPr>
        <p:spPr>
          <a:xfrm>
            <a:off x="807884" y="2408399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在这里填写规划文字内容说明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910353639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2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6" grpId="0"/>
      <p:bldP spid="47" grpId="0"/>
      <p:bldP spid="49" grpId="0"/>
      <p:bldP spid="51" grpId="0"/>
      <p:bldP spid="53" grpId="0"/>
      <p:bldP spid="59" grpId="0"/>
      <p:bldP spid="60" grpId="0"/>
      <p:bldP spid="61" grpId="0"/>
      <p:bldP spid="62" grpId="0"/>
      <p:bldP spid="37" grpId="0"/>
      <p:bldP spid="38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接连接符 47"/>
          <p:cNvCxnSpPr/>
          <p:nvPr/>
        </p:nvCxnSpPr>
        <p:spPr>
          <a:xfrm flipH="1">
            <a:off x="698504" y="2753122"/>
            <a:ext cx="308176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" name="组合 12"/>
          <p:cNvGrpSpPr/>
          <p:nvPr/>
        </p:nvGrpSpPr>
        <p:grpSpPr>
          <a:xfrm>
            <a:off x="323528" y="161579"/>
            <a:ext cx="742506" cy="752493"/>
            <a:chOff x="909662" y="1382264"/>
            <a:chExt cx="2069729" cy="2097564"/>
          </a:xfrm>
        </p:grpSpPr>
        <p:sp>
          <p:nvSpPr>
            <p:cNvPr id="14" name="椭圆 1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1446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8" name="弧形 17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238750" y="1678189"/>
              <a:ext cx="1403956" cy="180163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04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完成步骤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91952" y="902494"/>
            <a:ext cx="0" cy="442062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燕尾形 35"/>
          <p:cNvSpPr/>
          <p:nvPr/>
        </p:nvSpPr>
        <p:spPr>
          <a:xfrm>
            <a:off x="899596" y="2355776"/>
            <a:ext cx="816091" cy="816091"/>
          </a:xfrm>
          <a:prstGeom prst="chevron">
            <a:avLst>
              <a:gd name="adj" fmla="val 55381"/>
            </a:avLst>
          </a:prstGeom>
          <a:solidFill>
            <a:srgbClr val="00B0F0"/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燕尾形 36"/>
          <p:cNvSpPr/>
          <p:nvPr/>
        </p:nvSpPr>
        <p:spPr>
          <a:xfrm>
            <a:off x="1443656" y="2355776"/>
            <a:ext cx="816091" cy="816091"/>
          </a:xfrm>
          <a:prstGeom prst="chevron">
            <a:avLst>
              <a:gd name="adj" fmla="val 55381"/>
            </a:avLst>
          </a:prstGeom>
          <a:solidFill>
            <a:srgbClr val="00B0F0"/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燕尾形 37"/>
          <p:cNvSpPr/>
          <p:nvPr/>
        </p:nvSpPr>
        <p:spPr>
          <a:xfrm>
            <a:off x="1987717" y="2355776"/>
            <a:ext cx="816091" cy="816091"/>
          </a:xfrm>
          <a:prstGeom prst="chevron">
            <a:avLst>
              <a:gd name="adj" fmla="val 55381"/>
            </a:avLst>
          </a:prstGeom>
          <a:solidFill>
            <a:srgbClr val="00B0F0"/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2531777" y="2355776"/>
            <a:ext cx="816091" cy="816091"/>
          </a:xfrm>
          <a:prstGeom prst="chevron">
            <a:avLst>
              <a:gd name="adj" fmla="val 55381"/>
            </a:avLst>
          </a:prstGeom>
          <a:solidFill>
            <a:srgbClr val="00B0F0"/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115616" y="1619427"/>
            <a:ext cx="0" cy="7363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192748" y="1968139"/>
            <a:ext cx="0" cy="38763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660684" y="3171865"/>
            <a:ext cx="0" cy="40809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714569" y="3171866"/>
            <a:ext cx="0" cy="87304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矩形 49"/>
          <p:cNvSpPr/>
          <p:nvPr/>
        </p:nvSpPr>
        <p:spPr>
          <a:xfrm>
            <a:off x="1333500" y="139529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在此添加标题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2395758" y="1739445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在此添加标题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2965522" y="387563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在此添加标题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1873785" y="344979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</a:rPr>
              <a:t>在此添加标题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5004048" y="1890989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完成步骤与方法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32592" y="1380571"/>
            <a:ext cx="366048" cy="400110"/>
            <a:chOff x="932592" y="1380570"/>
            <a:chExt cx="366048" cy="400110"/>
          </a:xfrm>
        </p:grpSpPr>
        <p:sp>
          <p:nvSpPr>
            <p:cNvPr id="41" name="椭圆 40"/>
            <p:cNvSpPr/>
            <p:nvPr/>
          </p:nvSpPr>
          <p:spPr>
            <a:xfrm>
              <a:off x="932592" y="138154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3" name="文本框 9"/>
            <p:cNvSpPr txBox="1"/>
            <p:nvPr/>
          </p:nvSpPr>
          <p:spPr>
            <a:xfrm>
              <a:off x="958361" y="1380570"/>
              <a:ext cx="31451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B0F0"/>
                  </a:solidFill>
                  <a:latin typeface="Impact" pitchFamily="34" charset="0"/>
                  <a:ea typeface="汉仪菱心体简" pitchFamily="49" charset="-122"/>
                </a:rPr>
                <a:t>A</a:t>
              </a:r>
              <a:endParaRPr lang="zh-CN" altLang="en-US" sz="20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9724" y="1714895"/>
            <a:ext cx="366048" cy="400110"/>
            <a:chOff x="2009724" y="1714895"/>
            <a:chExt cx="366048" cy="400110"/>
          </a:xfrm>
        </p:grpSpPr>
        <p:sp>
          <p:nvSpPr>
            <p:cNvPr id="43" name="椭圆 42"/>
            <p:cNvSpPr/>
            <p:nvPr/>
          </p:nvSpPr>
          <p:spPr>
            <a:xfrm>
              <a:off x="2009724" y="1725698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4" name="文本框 9"/>
            <p:cNvSpPr txBox="1"/>
            <p:nvPr/>
          </p:nvSpPr>
          <p:spPr>
            <a:xfrm>
              <a:off x="2030691" y="1714895"/>
              <a:ext cx="32733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1AF50"/>
                  </a:solidFill>
                  <a:latin typeface="Impact" pitchFamily="34" charset="0"/>
                  <a:ea typeface="汉仪菱心体简" pitchFamily="49" charset="-122"/>
                </a:rPr>
                <a:t>C</a:t>
              </a:r>
              <a:endParaRPr lang="zh-CN" altLang="en-US" sz="2000" dirty="0">
                <a:solidFill>
                  <a:srgbClr val="01AF50"/>
                </a:solidFill>
                <a:latin typeface="Impact" pitchFamily="34" charset="0"/>
                <a:ea typeface="汉仪菱心体简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7660" y="3419017"/>
            <a:ext cx="366048" cy="400110"/>
            <a:chOff x="1477660" y="3419017"/>
            <a:chExt cx="366048" cy="400110"/>
          </a:xfrm>
        </p:grpSpPr>
        <p:sp>
          <p:nvSpPr>
            <p:cNvPr id="45" name="椭圆 44"/>
            <p:cNvSpPr/>
            <p:nvPr/>
          </p:nvSpPr>
          <p:spPr>
            <a:xfrm>
              <a:off x="1477660" y="343604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  <p:sp>
          <p:nvSpPr>
            <p:cNvPr id="65" name="文本框 9"/>
            <p:cNvSpPr txBox="1"/>
            <p:nvPr/>
          </p:nvSpPr>
          <p:spPr>
            <a:xfrm>
              <a:off x="1497819" y="3419017"/>
              <a:ext cx="32573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B0F0"/>
                  </a:solidFill>
                  <a:latin typeface="Impact" pitchFamily="34" charset="0"/>
                  <a:ea typeface="汉仪菱心体简" pitchFamily="49" charset="-122"/>
                </a:rPr>
                <a:t>B</a:t>
              </a:r>
              <a:endParaRPr lang="zh-CN" altLang="en-US" sz="20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31545" y="3844858"/>
            <a:ext cx="366048" cy="400110"/>
            <a:chOff x="2531545" y="3844857"/>
            <a:chExt cx="366048" cy="400110"/>
          </a:xfrm>
        </p:grpSpPr>
        <p:sp>
          <p:nvSpPr>
            <p:cNvPr id="47" name="椭圆 46"/>
            <p:cNvSpPr/>
            <p:nvPr/>
          </p:nvSpPr>
          <p:spPr>
            <a:xfrm>
              <a:off x="2531545" y="386188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  <p:sp>
          <p:nvSpPr>
            <p:cNvPr id="66" name="文本框 9"/>
            <p:cNvSpPr txBox="1"/>
            <p:nvPr/>
          </p:nvSpPr>
          <p:spPr>
            <a:xfrm>
              <a:off x="2551704" y="3844857"/>
              <a:ext cx="32573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B0F0"/>
                  </a:solidFill>
                  <a:latin typeface="Impact" pitchFamily="34" charset="0"/>
                  <a:ea typeface="汉仪菱心体简" pitchFamily="49" charset="-122"/>
                </a:rPr>
                <a:t>D</a:t>
              </a:r>
              <a:endParaRPr lang="zh-CN" altLang="en-US" sz="20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endParaRPr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691952" y="-290285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TextBox 48"/>
          <p:cNvSpPr txBox="1"/>
          <p:nvPr/>
        </p:nvSpPr>
        <p:spPr>
          <a:xfrm>
            <a:off x="4958951" y="2498750"/>
            <a:ext cx="1915909" cy="175432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目标规划是以线性规划为基础而发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pPr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展起来的，但在运用中，由于要求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pPr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不同，有不同于线性规划之处目标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pPr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规划是以线性规划为基础而发展起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pPr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来的，但在运用中，由于要求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pPr algn="ju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不同，有不同于线性规划之处。</a:t>
            </a: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844674" y="168239"/>
            <a:ext cx="7692176" cy="858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536850" y="-273125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929217813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0" grpId="0"/>
      <p:bldP spid="51" grpId="0"/>
      <p:bldP spid="52" grpId="0"/>
      <p:bldP spid="53" grpId="0"/>
      <p:bldP spid="58" grpId="0"/>
      <p:bldP spid="49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898902" y="507682"/>
            <a:ext cx="274777" cy="27477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870435" y="266686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39716" y="1315979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80943" y="336486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2223" y="434900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4534789" y="105481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549302" y="451092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568905" y="3123471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26120" y="1520013"/>
            <a:ext cx="17427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THANKS</a:t>
            </a:r>
            <a:endParaRPr lang="zh-CN" altLang="en-US" sz="28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4180499508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4" grpId="0"/>
      <p:bldP spid="24" grpId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611622" y="2607958"/>
            <a:ext cx="1520288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个人履历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荣誉与奖项</a:t>
            </a:r>
          </a:p>
        </p:txBody>
      </p:sp>
      <p:sp>
        <p:nvSpPr>
          <p:cNvPr id="25" name="椭圆 24"/>
          <p:cNvSpPr/>
          <p:nvPr/>
        </p:nvSpPr>
        <p:spPr>
          <a:xfrm>
            <a:off x="1088272" y="1553284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79287" y="1628503"/>
            <a:ext cx="938077" cy="156966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rPr>
              <a:t>01</a:t>
            </a:r>
            <a:endParaRPr lang="zh-CN" altLang="en-US" sz="9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35896" y="1870429"/>
            <a:ext cx="1569660" cy="7571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关于我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9666" y="-415474"/>
            <a:ext cx="2069729" cy="5651520"/>
            <a:chOff x="909662" y="-415474"/>
            <a:chExt cx="2069729" cy="56515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45100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656582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 flipV="1">
              <a:off x="2049339" y="-415474"/>
              <a:ext cx="0" cy="1796992"/>
              <a:chOff x="1913345" y="-418901"/>
              <a:chExt cx="0" cy="179699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355740289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15" grpId="0"/>
      <p:bldP spid="3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161579"/>
            <a:ext cx="742506" cy="752493"/>
            <a:chOff x="909662" y="1382264"/>
            <a:chExt cx="2069729" cy="2097564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7" name="矩形 6"/>
            <p:cNvSpPr/>
            <p:nvPr/>
          </p:nvSpPr>
          <p:spPr>
            <a:xfrm>
              <a:off x="1290138" y="1678189"/>
              <a:ext cx="1301184" cy="180163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01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734151" y="165980"/>
            <a:ext cx="1245565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99768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>
            <a:stCxn id="18" idx="0"/>
          </p:cNvCxnSpPr>
          <p:nvPr/>
        </p:nvCxnSpPr>
        <p:spPr>
          <a:xfrm flipH="1" flipV="1">
            <a:off x="600075" y="1206502"/>
            <a:ext cx="502388" cy="34443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弧形 17"/>
          <p:cNvSpPr/>
          <p:nvPr/>
        </p:nvSpPr>
        <p:spPr>
          <a:xfrm>
            <a:off x="467544" y="1059582"/>
            <a:ext cx="3832362" cy="3832350"/>
          </a:xfrm>
          <a:prstGeom prst="arc">
            <a:avLst>
              <a:gd name="adj1" fmla="val 13682200"/>
              <a:gd name="adj2" fmla="val 7932221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313" y="4392314"/>
            <a:ext cx="502388" cy="34443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95313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95313" y="4736752"/>
            <a:ext cx="0" cy="57130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弧形 27"/>
          <p:cNvSpPr/>
          <p:nvPr/>
        </p:nvSpPr>
        <p:spPr>
          <a:xfrm>
            <a:off x="460022" y="1059582"/>
            <a:ext cx="3832362" cy="3832350"/>
          </a:xfrm>
          <a:prstGeom prst="arc">
            <a:avLst>
              <a:gd name="adj1" fmla="val 8293648"/>
              <a:gd name="adj2" fmla="val 13310227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graphicFrame>
        <p:nvGraphicFramePr>
          <p:cNvPr id="53" name="图表 52"/>
          <p:cNvGraphicFramePr/>
          <p:nvPr>
            <p:extLst>
              <p:ext uri="{D42A27DB-BD31-4B8C-83A1-F6EECF244321}">
                <p14:modId xmlns:p14="http://schemas.microsoft.com/office/powerpoint/2010/main" val="1521837541"/>
              </p:ext>
            </p:extLst>
          </p:nvPr>
        </p:nvGraphicFramePr>
        <p:xfrm>
          <a:off x="-7301" y="1386527"/>
          <a:ext cx="4767008" cy="317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4" name="直接连接符 43"/>
          <p:cNvCxnSpPr/>
          <p:nvPr/>
        </p:nvCxnSpPr>
        <p:spPr>
          <a:xfrm flipH="1">
            <a:off x="4807349" y="1939924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4807349" y="2244878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807349" y="2549832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4807349" y="2854786"/>
            <a:ext cx="3260213" cy="0"/>
          </a:xfrm>
          <a:prstGeom prst="line">
            <a:avLst/>
          </a:prstGeom>
          <a:ln>
            <a:solidFill>
              <a:srgbClr val="01A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4807349" y="3159741"/>
            <a:ext cx="3260213" cy="0"/>
          </a:xfrm>
          <a:prstGeom prst="line">
            <a:avLst/>
          </a:prstGeom>
          <a:ln>
            <a:solidFill>
              <a:srgbClr val="01A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807349" y="3464695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807349" y="3769649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4807349" y="4074604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00323" y="1665388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姓名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79415" y="1663055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性别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02534" y="1968171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年龄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85321" y="1960969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民族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86947" y="166538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毕程功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56512" y="16630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男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89157" y="196817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28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岁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62421" y="196731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汉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08312" y="2576001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籍贯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70088" y="2566462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学历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75042" y="226871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身高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99007" y="227112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体重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17383" y="227112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70kg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55321" y="2275063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175cm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98113" y="257600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上海市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50364" y="257923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本科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60766" y="2873266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政治面貌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99124" y="319158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联系方式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799124" y="2875916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婚姻状况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4066" y="288144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未婚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56657" y="287155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党员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8187" y="3188979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13998xxxxxx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99124" y="349003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电子邮箱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698191" y="3487429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xxxxx@ooopic.com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799124" y="380118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现在住址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698189" y="3798579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上海市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区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路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家园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6144" y="1270444"/>
            <a:ext cx="3410629" cy="3410629"/>
            <a:chOff x="2715848" y="-1562741"/>
            <a:chExt cx="1720100" cy="1720100"/>
          </a:xfrm>
        </p:grpSpPr>
        <p:sp>
          <p:nvSpPr>
            <p:cNvPr id="83" name="椭圆 82"/>
            <p:cNvSpPr/>
            <p:nvPr/>
          </p:nvSpPr>
          <p:spPr>
            <a:xfrm>
              <a:off x="2715848" y="-1562741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4" name="椭圆 83"/>
            <p:cNvSpPr/>
            <p:nvPr/>
          </p:nvSpPr>
          <p:spPr>
            <a:xfrm>
              <a:off x="2830024" y="-1431776"/>
              <a:ext cx="1491748" cy="149174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9" name="直接连接符 58"/>
          <p:cNvCxnSpPr/>
          <p:nvPr/>
        </p:nvCxnSpPr>
        <p:spPr>
          <a:xfrm flipV="1">
            <a:off x="1979712" y="-79550"/>
            <a:ext cx="0" cy="2455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TextBox 84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600038764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Graphic spid="53" grpId="0">
        <p:bldAsOne/>
      </p:bldGraphic>
      <p:bldP spid="52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接连接符 54"/>
          <p:cNvCxnSpPr/>
          <p:nvPr/>
        </p:nvCxnSpPr>
        <p:spPr>
          <a:xfrm rot="5400000">
            <a:off x="1199717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5122515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3174227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7085995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组合 1"/>
          <p:cNvGrpSpPr/>
          <p:nvPr/>
        </p:nvGrpSpPr>
        <p:grpSpPr>
          <a:xfrm>
            <a:off x="323528" y="161579"/>
            <a:ext cx="742506" cy="752493"/>
            <a:chOff x="909662" y="1382264"/>
            <a:chExt cx="2069729" cy="2097564"/>
          </a:xfrm>
        </p:grpSpPr>
        <p:sp>
          <p:nvSpPr>
            <p:cNvPr id="3" name="椭圆 2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4" name="弧形 3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5" name="弧形 4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矩形 5"/>
            <p:cNvSpPr/>
            <p:nvPr/>
          </p:nvSpPr>
          <p:spPr>
            <a:xfrm>
              <a:off x="1290138" y="1678189"/>
              <a:ext cx="1301184" cy="180163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01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个人履历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32334" y="-190500"/>
            <a:ext cx="0" cy="35627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33425" y="1635646"/>
            <a:ext cx="7903852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32334" y="901363"/>
            <a:ext cx="0" cy="7423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637277" y="1632859"/>
            <a:ext cx="0" cy="367519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椭圆 14"/>
          <p:cNvSpPr/>
          <p:nvPr/>
        </p:nvSpPr>
        <p:spPr>
          <a:xfrm>
            <a:off x="1547662" y="1533592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6" name="文本框 15"/>
          <p:cNvSpPr txBox="1"/>
          <p:nvPr/>
        </p:nvSpPr>
        <p:spPr>
          <a:xfrm>
            <a:off x="1038017" y="113159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  <a:cs typeface="Arial" panose="020B0604020202020204" pitchFamily="34" charset="0"/>
              </a:rPr>
              <a:t>2000-2006</a:t>
            </a:r>
            <a:endParaRPr lang="zh-CN" altLang="en-US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44301" y="2271110"/>
            <a:ext cx="1010841" cy="10108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9" name="文本框 18"/>
          <p:cNvSpPr txBox="1"/>
          <p:nvPr/>
        </p:nvSpPr>
        <p:spPr>
          <a:xfrm>
            <a:off x="1249611" y="256129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职工</a:t>
            </a:r>
          </a:p>
        </p:txBody>
      </p:sp>
      <p:sp>
        <p:nvSpPr>
          <p:cNvPr id="28" name="椭圆 27"/>
          <p:cNvSpPr/>
          <p:nvPr/>
        </p:nvSpPr>
        <p:spPr>
          <a:xfrm>
            <a:off x="5470460" y="1533592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29" name="文本框 28"/>
          <p:cNvSpPr txBox="1"/>
          <p:nvPr/>
        </p:nvSpPr>
        <p:spPr>
          <a:xfrm>
            <a:off x="4960817" y="113159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  <a:cs typeface="Arial" panose="020B0604020202020204" pitchFamily="34" charset="0"/>
              </a:rPr>
              <a:t>2008-2013</a:t>
            </a:r>
            <a:endParaRPr lang="zh-CN" altLang="en-US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  <a:cs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067099" y="2271110"/>
            <a:ext cx="1010841" cy="10108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文本框 30"/>
          <p:cNvSpPr txBox="1"/>
          <p:nvPr/>
        </p:nvSpPr>
        <p:spPr>
          <a:xfrm>
            <a:off x="5275003" y="249974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endParaRPr lang="en-US" altLang="zh-CN" sz="16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创业</a:t>
            </a:r>
          </a:p>
        </p:txBody>
      </p:sp>
      <p:sp>
        <p:nvSpPr>
          <p:cNvPr id="40" name="椭圆 39"/>
          <p:cNvSpPr/>
          <p:nvPr/>
        </p:nvSpPr>
        <p:spPr>
          <a:xfrm>
            <a:off x="3522172" y="1533592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41" name="文本框 40"/>
          <p:cNvSpPr txBox="1"/>
          <p:nvPr/>
        </p:nvSpPr>
        <p:spPr>
          <a:xfrm>
            <a:off x="3012528" y="113159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  <a:cs typeface="Arial" panose="020B0604020202020204" pitchFamily="34" charset="0"/>
              </a:rPr>
              <a:t>2006-2008</a:t>
            </a:r>
            <a:endParaRPr lang="zh-CN" altLang="en-US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987824" y="2427735"/>
            <a:ext cx="1272808" cy="12728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3224120" y="2669020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工程</a:t>
            </a:r>
            <a:endParaRPr lang="en-US" altLang="zh-CN" sz="24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厂长</a:t>
            </a:r>
          </a:p>
        </p:txBody>
      </p:sp>
      <p:sp>
        <p:nvSpPr>
          <p:cNvPr id="45" name="椭圆 44"/>
          <p:cNvSpPr/>
          <p:nvPr/>
        </p:nvSpPr>
        <p:spPr>
          <a:xfrm>
            <a:off x="7433940" y="1533592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46" name="文本框 45"/>
          <p:cNvSpPr txBox="1"/>
          <p:nvPr/>
        </p:nvSpPr>
        <p:spPr>
          <a:xfrm>
            <a:off x="6924296" y="113159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F0"/>
                </a:solidFill>
                <a:latin typeface="汉仪菱心体简" pitchFamily="49" charset="-122"/>
                <a:ea typeface="汉仪菱心体简" pitchFamily="49" charset="-122"/>
                <a:cs typeface="Arial" panose="020B0604020202020204" pitchFamily="34" charset="0"/>
              </a:rPr>
              <a:t>2014-2016</a:t>
            </a:r>
            <a:endParaRPr lang="zh-CN" altLang="en-US" dirty="0">
              <a:solidFill>
                <a:srgbClr val="00B0F0"/>
              </a:solidFill>
              <a:latin typeface="汉仪菱心体简" pitchFamily="49" charset="-122"/>
              <a:ea typeface="汉仪菱心体简" pitchFamily="49" charset="-122"/>
              <a:cs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899592" y="2283720"/>
            <a:ext cx="1272808" cy="12728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文本框 47"/>
          <p:cNvSpPr txBox="1"/>
          <p:nvPr/>
        </p:nvSpPr>
        <p:spPr>
          <a:xfrm>
            <a:off x="7187188" y="254524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白领</a:t>
            </a:r>
            <a:endParaRPr lang="en-US" altLang="zh-CN" sz="2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人物</a:t>
            </a:r>
          </a:p>
        </p:txBody>
      </p:sp>
      <p:sp>
        <p:nvSpPr>
          <p:cNvPr id="49" name="矩形 48"/>
          <p:cNvSpPr/>
          <p:nvPr/>
        </p:nvSpPr>
        <p:spPr>
          <a:xfrm>
            <a:off x="842965" y="3470455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在这里输入你的详细工作过程文字情况</a:t>
            </a:r>
          </a:p>
        </p:txBody>
      </p:sp>
      <p:sp>
        <p:nvSpPr>
          <p:cNvPr id="36" name="矩形 35"/>
          <p:cNvSpPr/>
          <p:nvPr/>
        </p:nvSpPr>
        <p:spPr>
          <a:xfrm>
            <a:off x="2817474" y="3904420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在这里输入你的详细工作过程文字情况</a:t>
            </a:r>
          </a:p>
        </p:txBody>
      </p:sp>
      <p:sp>
        <p:nvSpPr>
          <p:cNvPr id="37" name="矩形 36"/>
          <p:cNvSpPr/>
          <p:nvPr/>
        </p:nvSpPr>
        <p:spPr>
          <a:xfrm>
            <a:off x="4765770" y="3470455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在这里输入你的详细工作过程文字情况</a:t>
            </a:r>
          </a:p>
        </p:txBody>
      </p:sp>
      <p:sp>
        <p:nvSpPr>
          <p:cNvPr id="38" name="矩形 37"/>
          <p:cNvSpPr/>
          <p:nvPr/>
        </p:nvSpPr>
        <p:spPr>
          <a:xfrm>
            <a:off x="6729250" y="3713422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在这里输入你的详细工作过程文字情况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4224728847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5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5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9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65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4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5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45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2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6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8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2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9" grpId="0"/>
      <p:bldP spid="28" grpId="0" animBg="1"/>
      <p:bldP spid="29" grpId="0"/>
      <p:bldP spid="30" grpId="0" animBg="1"/>
      <p:bldP spid="31" grpId="0"/>
      <p:bldP spid="40" grpId="0" animBg="1"/>
      <p:bldP spid="41" grpId="0"/>
      <p:bldP spid="42" grpId="0" animBg="1"/>
      <p:bldP spid="43" grpId="0"/>
      <p:bldP spid="45" grpId="0" animBg="1"/>
      <p:bldP spid="46" grpId="0"/>
      <p:bldP spid="47" grpId="0" animBg="1"/>
      <p:bldP spid="48" grpId="0"/>
      <p:bldP spid="49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4571999" y="1419624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038916" y="1419624"/>
            <a:ext cx="0" cy="9240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99027" y="1419624"/>
            <a:ext cx="0" cy="9240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626055" y="1419624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517944" y="1419624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4113010" y="1884632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5640038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2585983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7167066" y="1779664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1058952" y="1779664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7" name="组合 26"/>
          <p:cNvGrpSpPr/>
          <p:nvPr/>
        </p:nvGrpSpPr>
        <p:grpSpPr>
          <a:xfrm>
            <a:off x="323528" y="161580"/>
            <a:ext cx="742506" cy="753988"/>
            <a:chOff x="909662" y="1382264"/>
            <a:chExt cx="2069729" cy="2101734"/>
          </a:xfrm>
        </p:grpSpPr>
        <p:sp>
          <p:nvSpPr>
            <p:cNvPr id="28" name="椭圆 27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290132" y="1682357"/>
              <a:ext cx="1301184" cy="1801641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01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荣誉奖项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98500" y="1419622"/>
            <a:ext cx="77724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8474382" y="-92544"/>
            <a:ext cx="0" cy="152129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91952" y="1417322"/>
            <a:ext cx="0" cy="399650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086" y="2026783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188" y="2377954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141" y="2121793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299" y="2396426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8327" y="2026783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图示 1"/>
          <p:cNvGraphicFramePr/>
          <p:nvPr/>
        </p:nvGraphicFramePr>
        <p:xfrm>
          <a:off x="1019159" y="3075808"/>
          <a:ext cx="1148071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图示 22"/>
          <p:cNvGraphicFramePr/>
          <p:nvPr/>
        </p:nvGraphicFramePr>
        <p:xfrm>
          <a:off x="989834" y="3539255"/>
          <a:ext cx="110158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图示 4"/>
          <p:cNvGraphicFramePr/>
          <p:nvPr/>
        </p:nvGraphicFramePr>
        <p:xfrm>
          <a:off x="2517449" y="3270386"/>
          <a:ext cx="1151277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2" name="图示 21"/>
          <p:cNvGraphicFramePr/>
          <p:nvPr/>
        </p:nvGraphicFramePr>
        <p:xfrm>
          <a:off x="2488124" y="3733832"/>
          <a:ext cx="110158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1" name="图示 10"/>
          <p:cNvGraphicFramePr/>
          <p:nvPr/>
        </p:nvGraphicFramePr>
        <p:xfrm>
          <a:off x="4050528" y="2963690"/>
          <a:ext cx="1149674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7" name="图示 16"/>
          <p:cNvGraphicFramePr/>
          <p:nvPr/>
        </p:nvGraphicFramePr>
        <p:xfrm>
          <a:off x="4021207" y="3427136"/>
          <a:ext cx="110158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12" name="图示 11"/>
          <p:cNvGraphicFramePr/>
          <p:nvPr/>
        </p:nvGraphicFramePr>
        <p:xfrm>
          <a:off x="5648650" y="3270385"/>
          <a:ext cx="968535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16" name="图示 15"/>
          <p:cNvGraphicFramePr/>
          <p:nvPr/>
        </p:nvGraphicFramePr>
        <p:xfrm>
          <a:off x="5619325" y="3733832"/>
          <a:ext cx="110158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  <p:graphicFrame>
        <p:nvGraphicFramePr>
          <p:cNvPr id="14" name="图示 13"/>
          <p:cNvGraphicFramePr/>
          <p:nvPr/>
        </p:nvGraphicFramePr>
        <p:xfrm>
          <a:off x="7196387" y="2901551"/>
          <a:ext cx="1148071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graphicFrame>
        <p:nvGraphicFramePr>
          <p:cNvPr id="15" name="图示 14"/>
          <p:cNvGraphicFramePr/>
          <p:nvPr/>
        </p:nvGraphicFramePr>
        <p:xfrm>
          <a:off x="7167062" y="3365000"/>
          <a:ext cx="110158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790992695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9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00"/>
                            </p:stCondLst>
                            <p:childTnLst>
                              <p:par>
                                <p:cTn id="8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34"/>
          <p:cNvSpPr/>
          <p:nvPr/>
        </p:nvSpPr>
        <p:spPr>
          <a:xfrm rot="5400000" flipH="1">
            <a:off x="2341691" y="2734318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34"/>
          <p:cNvSpPr/>
          <p:nvPr/>
        </p:nvSpPr>
        <p:spPr>
          <a:xfrm rot="5400000" flipH="1">
            <a:off x="2341691" y="3973749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34"/>
          <p:cNvSpPr/>
          <p:nvPr/>
        </p:nvSpPr>
        <p:spPr>
          <a:xfrm rot="5400000" flipH="1">
            <a:off x="2341691" y="1440610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685800" y="1563638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85800" y="2869222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85800" y="4154029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6" name="组合 15"/>
          <p:cNvGrpSpPr/>
          <p:nvPr/>
        </p:nvGrpSpPr>
        <p:grpSpPr>
          <a:xfrm>
            <a:off x="323528" y="161579"/>
            <a:ext cx="742506" cy="752493"/>
            <a:chOff x="909662" y="1382264"/>
            <a:chExt cx="2069729" cy="2097564"/>
          </a:xfrm>
        </p:grpSpPr>
        <p:sp>
          <p:nvSpPr>
            <p:cNvPr id="17" name="椭圆 16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8" name="弧形 17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22469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弧形 18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25345" y="1678189"/>
              <a:ext cx="1430766" cy="180163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语言能力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691952" y="902496"/>
            <a:ext cx="0" cy="451133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椭圆 3"/>
          <p:cNvSpPr/>
          <p:nvPr/>
        </p:nvSpPr>
        <p:spPr>
          <a:xfrm>
            <a:off x="1580950" y="1164877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1580950" y="2453818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1580950" y="3723879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Freeform 168"/>
          <p:cNvSpPr>
            <a:spLocks noEditPoints="1"/>
          </p:cNvSpPr>
          <p:nvPr/>
        </p:nvSpPr>
        <p:spPr bwMode="auto">
          <a:xfrm>
            <a:off x="1789186" y="1332658"/>
            <a:ext cx="414338" cy="461963"/>
          </a:xfrm>
          <a:custGeom>
            <a:avLst/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sp>
        <p:nvSpPr>
          <p:cNvPr id="36" name="Freeform 175"/>
          <p:cNvSpPr>
            <a:spLocks noEditPoints="1"/>
          </p:cNvSpPr>
          <p:nvPr/>
        </p:nvSpPr>
        <p:spPr bwMode="auto">
          <a:xfrm>
            <a:off x="1811411" y="3902747"/>
            <a:ext cx="431800" cy="473075"/>
          </a:xfrm>
          <a:custGeom>
            <a:avLst/>
            <a:gdLst>
              <a:gd name="T0" fmla="*/ 165 w 272"/>
              <a:gd name="T1" fmla="*/ 0 h 298"/>
              <a:gd name="T2" fmla="*/ 246 w 272"/>
              <a:gd name="T3" fmla="*/ 47 h 298"/>
              <a:gd name="T4" fmla="*/ 153 w 272"/>
              <a:gd name="T5" fmla="*/ 201 h 298"/>
              <a:gd name="T6" fmla="*/ 108 w 272"/>
              <a:gd name="T7" fmla="*/ 229 h 298"/>
              <a:gd name="T8" fmla="*/ 66 w 272"/>
              <a:gd name="T9" fmla="*/ 232 h 298"/>
              <a:gd name="T10" fmla="*/ 71 w 272"/>
              <a:gd name="T11" fmla="*/ 153 h 298"/>
              <a:gd name="T12" fmla="*/ 165 w 272"/>
              <a:gd name="T13" fmla="*/ 0 h 298"/>
              <a:gd name="T14" fmla="*/ 165 w 272"/>
              <a:gd name="T15" fmla="*/ 0 h 298"/>
              <a:gd name="T16" fmla="*/ 243 w 272"/>
              <a:gd name="T17" fmla="*/ 293 h 298"/>
              <a:gd name="T18" fmla="*/ 248 w 272"/>
              <a:gd name="T19" fmla="*/ 262 h 298"/>
              <a:gd name="T20" fmla="*/ 158 w 272"/>
              <a:gd name="T21" fmla="*/ 260 h 298"/>
              <a:gd name="T22" fmla="*/ 272 w 272"/>
              <a:gd name="T23" fmla="*/ 253 h 298"/>
              <a:gd name="T24" fmla="*/ 272 w 272"/>
              <a:gd name="T25" fmla="*/ 241 h 298"/>
              <a:gd name="T26" fmla="*/ 239 w 272"/>
              <a:gd name="T27" fmla="*/ 239 h 298"/>
              <a:gd name="T28" fmla="*/ 269 w 272"/>
              <a:gd name="T29" fmla="*/ 234 h 298"/>
              <a:gd name="T30" fmla="*/ 257 w 272"/>
              <a:gd name="T31" fmla="*/ 210 h 298"/>
              <a:gd name="T32" fmla="*/ 175 w 272"/>
              <a:gd name="T33" fmla="*/ 201 h 298"/>
              <a:gd name="T34" fmla="*/ 172 w 272"/>
              <a:gd name="T35" fmla="*/ 224 h 298"/>
              <a:gd name="T36" fmla="*/ 208 w 272"/>
              <a:gd name="T37" fmla="*/ 232 h 298"/>
              <a:gd name="T38" fmla="*/ 0 w 272"/>
              <a:gd name="T39" fmla="*/ 243 h 298"/>
              <a:gd name="T40" fmla="*/ 2 w 272"/>
              <a:gd name="T41" fmla="*/ 265 h 298"/>
              <a:gd name="T42" fmla="*/ 137 w 272"/>
              <a:gd name="T43" fmla="*/ 279 h 298"/>
              <a:gd name="T44" fmla="*/ 85 w 272"/>
              <a:gd name="T45" fmla="*/ 281 h 298"/>
              <a:gd name="T46" fmla="*/ 87 w 272"/>
              <a:gd name="T47" fmla="*/ 298 h 298"/>
              <a:gd name="T48" fmla="*/ 243 w 272"/>
              <a:gd name="T49" fmla="*/ 293 h 298"/>
              <a:gd name="T50" fmla="*/ 243 w 272"/>
              <a:gd name="T51" fmla="*/ 293 h 298"/>
              <a:gd name="T52" fmla="*/ 106 w 272"/>
              <a:gd name="T53" fmla="*/ 213 h 298"/>
              <a:gd name="T54" fmla="*/ 137 w 272"/>
              <a:gd name="T55" fmla="*/ 191 h 298"/>
              <a:gd name="T56" fmla="*/ 87 w 272"/>
              <a:gd name="T57" fmla="*/ 163 h 298"/>
              <a:gd name="T58" fmla="*/ 85 w 272"/>
              <a:gd name="T59" fmla="*/ 198 h 298"/>
              <a:gd name="T60" fmla="*/ 106 w 272"/>
              <a:gd name="T61" fmla="*/ 213 h 298"/>
              <a:gd name="T62" fmla="*/ 106 w 272"/>
              <a:gd name="T63" fmla="*/ 213 h 298"/>
              <a:gd name="T64" fmla="*/ 217 w 272"/>
              <a:gd name="T65" fmla="*/ 47 h 298"/>
              <a:gd name="T66" fmla="*/ 142 w 272"/>
              <a:gd name="T67" fmla="*/ 172 h 298"/>
              <a:gd name="T68" fmla="*/ 151 w 272"/>
              <a:gd name="T69" fmla="*/ 177 h 298"/>
              <a:gd name="T70" fmla="*/ 224 w 272"/>
              <a:gd name="T71" fmla="*/ 52 h 298"/>
              <a:gd name="T72" fmla="*/ 217 w 272"/>
              <a:gd name="T73" fmla="*/ 47 h 298"/>
              <a:gd name="T74" fmla="*/ 217 w 272"/>
              <a:gd name="T75" fmla="*/ 47 h 298"/>
              <a:gd name="T76" fmla="*/ 170 w 272"/>
              <a:gd name="T77" fmla="*/ 19 h 298"/>
              <a:gd name="T78" fmla="*/ 97 w 272"/>
              <a:gd name="T79" fmla="*/ 144 h 298"/>
              <a:gd name="T80" fmla="*/ 111 w 272"/>
              <a:gd name="T81" fmla="*/ 153 h 298"/>
              <a:gd name="T82" fmla="*/ 186 w 272"/>
              <a:gd name="T83" fmla="*/ 28 h 298"/>
              <a:gd name="T84" fmla="*/ 170 w 272"/>
              <a:gd name="T85" fmla="*/ 1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98">
                <a:moveTo>
                  <a:pt x="165" y="0"/>
                </a:moveTo>
                <a:lnTo>
                  <a:pt x="246" y="47"/>
                </a:lnTo>
                <a:lnTo>
                  <a:pt x="153" y="201"/>
                </a:lnTo>
                <a:lnTo>
                  <a:pt x="108" y="229"/>
                </a:lnTo>
                <a:lnTo>
                  <a:pt x="66" y="232"/>
                </a:lnTo>
                <a:lnTo>
                  <a:pt x="71" y="153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243" y="293"/>
                </a:moveTo>
                <a:lnTo>
                  <a:pt x="248" y="262"/>
                </a:lnTo>
                <a:lnTo>
                  <a:pt x="158" y="260"/>
                </a:lnTo>
                <a:lnTo>
                  <a:pt x="272" y="253"/>
                </a:lnTo>
                <a:lnTo>
                  <a:pt x="272" y="241"/>
                </a:lnTo>
                <a:lnTo>
                  <a:pt x="239" y="239"/>
                </a:lnTo>
                <a:lnTo>
                  <a:pt x="269" y="234"/>
                </a:lnTo>
                <a:lnTo>
                  <a:pt x="257" y="210"/>
                </a:lnTo>
                <a:lnTo>
                  <a:pt x="175" y="201"/>
                </a:lnTo>
                <a:lnTo>
                  <a:pt x="172" y="224"/>
                </a:lnTo>
                <a:lnTo>
                  <a:pt x="208" y="232"/>
                </a:lnTo>
                <a:lnTo>
                  <a:pt x="0" y="243"/>
                </a:lnTo>
                <a:lnTo>
                  <a:pt x="2" y="265"/>
                </a:lnTo>
                <a:lnTo>
                  <a:pt x="137" y="279"/>
                </a:lnTo>
                <a:lnTo>
                  <a:pt x="85" y="281"/>
                </a:lnTo>
                <a:lnTo>
                  <a:pt x="87" y="298"/>
                </a:lnTo>
                <a:lnTo>
                  <a:pt x="243" y="293"/>
                </a:lnTo>
                <a:lnTo>
                  <a:pt x="243" y="293"/>
                </a:lnTo>
                <a:close/>
                <a:moveTo>
                  <a:pt x="106" y="213"/>
                </a:moveTo>
                <a:lnTo>
                  <a:pt x="137" y="191"/>
                </a:lnTo>
                <a:lnTo>
                  <a:pt x="87" y="163"/>
                </a:lnTo>
                <a:lnTo>
                  <a:pt x="85" y="198"/>
                </a:lnTo>
                <a:lnTo>
                  <a:pt x="106" y="213"/>
                </a:lnTo>
                <a:lnTo>
                  <a:pt x="106" y="213"/>
                </a:lnTo>
                <a:close/>
                <a:moveTo>
                  <a:pt x="217" y="47"/>
                </a:moveTo>
                <a:lnTo>
                  <a:pt x="142" y="172"/>
                </a:lnTo>
                <a:lnTo>
                  <a:pt x="151" y="177"/>
                </a:lnTo>
                <a:lnTo>
                  <a:pt x="224" y="52"/>
                </a:lnTo>
                <a:lnTo>
                  <a:pt x="217" y="47"/>
                </a:lnTo>
                <a:lnTo>
                  <a:pt x="217" y="47"/>
                </a:lnTo>
                <a:close/>
                <a:moveTo>
                  <a:pt x="170" y="19"/>
                </a:moveTo>
                <a:lnTo>
                  <a:pt x="97" y="144"/>
                </a:lnTo>
                <a:lnTo>
                  <a:pt x="111" y="153"/>
                </a:lnTo>
                <a:lnTo>
                  <a:pt x="186" y="28"/>
                </a:lnTo>
                <a:lnTo>
                  <a:pt x="170" y="1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sp>
        <p:nvSpPr>
          <p:cNvPr id="37" name="Freeform 176"/>
          <p:cNvSpPr>
            <a:spLocks noEditPoints="1"/>
          </p:cNvSpPr>
          <p:nvPr/>
        </p:nvSpPr>
        <p:spPr bwMode="auto">
          <a:xfrm>
            <a:off x="1789190" y="2683953"/>
            <a:ext cx="454025" cy="431800"/>
          </a:xfrm>
          <a:custGeom>
            <a:avLst/>
            <a:gdLst>
              <a:gd name="T0" fmla="*/ 93 w 121"/>
              <a:gd name="T1" fmla="*/ 56 h 115"/>
              <a:gd name="T2" fmla="*/ 90 w 121"/>
              <a:gd name="T3" fmla="*/ 60 h 115"/>
              <a:gd name="T4" fmla="*/ 86 w 121"/>
              <a:gd name="T5" fmla="*/ 40 h 115"/>
              <a:gd name="T6" fmla="*/ 82 w 121"/>
              <a:gd name="T7" fmla="*/ 82 h 115"/>
              <a:gd name="T8" fmla="*/ 75 w 121"/>
              <a:gd name="T9" fmla="*/ 89 h 115"/>
              <a:gd name="T10" fmla="*/ 69 w 121"/>
              <a:gd name="T11" fmla="*/ 44 h 115"/>
              <a:gd name="T12" fmla="*/ 59 w 121"/>
              <a:gd name="T13" fmla="*/ 28 h 115"/>
              <a:gd name="T14" fmla="*/ 82 w 121"/>
              <a:gd name="T15" fmla="*/ 13 h 115"/>
              <a:gd name="T16" fmla="*/ 59 w 121"/>
              <a:gd name="T17" fmla="*/ 10 h 115"/>
              <a:gd name="T18" fmla="*/ 116 w 121"/>
              <a:gd name="T19" fmla="*/ 0 h 115"/>
              <a:gd name="T20" fmla="*/ 113 w 121"/>
              <a:gd name="T21" fmla="*/ 21 h 115"/>
              <a:gd name="T22" fmla="*/ 121 w 121"/>
              <a:gd name="T23" fmla="*/ 23 h 115"/>
              <a:gd name="T24" fmla="*/ 121 w 121"/>
              <a:gd name="T25" fmla="*/ 28 h 115"/>
              <a:gd name="T26" fmla="*/ 110 w 121"/>
              <a:gd name="T27" fmla="*/ 39 h 115"/>
              <a:gd name="T28" fmla="*/ 93 w 121"/>
              <a:gd name="T29" fmla="*/ 42 h 115"/>
              <a:gd name="T30" fmla="*/ 5 w 121"/>
              <a:gd name="T31" fmla="*/ 40 h 115"/>
              <a:gd name="T32" fmla="*/ 56 w 121"/>
              <a:gd name="T33" fmla="*/ 37 h 115"/>
              <a:gd name="T34" fmla="*/ 5 w 121"/>
              <a:gd name="T35" fmla="*/ 40 h 115"/>
              <a:gd name="T36" fmla="*/ 7 w 121"/>
              <a:gd name="T37" fmla="*/ 49 h 115"/>
              <a:gd name="T38" fmla="*/ 29 w 121"/>
              <a:gd name="T39" fmla="*/ 64 h 115"/>
              <a:gd name="T40" fmla="*/ 52 w 121"/>
              <a:gd name="T41" fmla="*/ 108 h 115"/>
              <a:gd name="T42" fmla="*/ 58 w 121"/>
              <a:gd name="T43" fmla="*/ 46 h 115"/>
              <a:gd name="T44" fmla="*/ 42 w 121"/>
              <a:gd name="T45" fmla="*/ 98 h 115"/>
              <a:gd name="T46" fmla="*/ 44 w 121"/>
              <a:gd name="T47" fmla="*/ 107 h 115"/>
              <a:gd name="T48" fmla="*/ 42 w 121"/>
              <a:gd name="T49" fmla="*/ 98 h 115"/>
              <a:gd name="T50" fmla="*/ 51 w 121"/>
              <a:gd name="T51" fmla="*/ 11 h 115"/>
              <a:gd name="T52" fmla="*/ 39 w 121"/>
              <a:gd name="T53" fmla="*/ 7 h 115"/>
              <a:gd name="T54" fmla="*/ 36 w 121"/>
              <a:gd name="T55" fmla="*/ 8 h 115"/>
              <a:gd name="T56" fmla="*/ 16 w 121"/>
              <a:gd name="T57" fmla="*/ 25 h 115"/>
              <a:gd name="T58" fmla="*/ 12 w 121"/>
              <a:gd name="T59" fmla="*/ 12 h 115"/>
              <a:gd name="T60" fmla="*/ 12 w 121"/>
              <a:gd name="T61" fmla="*/ 26 h 115"/>
              <a:gd name="T62" fmla="*/ 7 w 121"/>
              <a:gd name="T63" fmla="*/ 13 h 115"/>
              <a:gd name="T64" fmla="*/ 4 w 121"/>
              <a:gd name="T65" fmla="*/ 3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15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91952" y="-643210"/>
            <a:ext cx="0" cy="80521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Box 24"/>
          <p:cNvSpPr txBox="1"/>
          <p:nvPr/>
        </p:nvSpPr>
        <p:spPr>
          <a:xfrm>
            <a:off x="2627788" y="1118616"/>
            <a:ext cx="1649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00B0F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>
                <a:solidFill>
                  <a:srgbClr val="00B0F0"/>
                </a:solidFill>
                <a:latin typeface="Kozuka Gothic Pro R" pitchFamily="34" charset="-128"/>
                <a:ea typeface="Kozuka Gothic Pro R" pitchFamily="34" charset="-128"/>
              </a:rPr>
              <a:t>HINESE</a:t>
            </a:r>
            <a:endParaRPr lang="zh-CN" altLang="en-US" sz="2400" dirty="0">
              <a:solidFill>
                <a:srgbClr val="00B0F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7307" y="2453819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00B0F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>
                <a:solidFill>
                  <a:srgbClr val="00B0F0"/>
                </a:solidFill>
                <a:latin typeface="Kozuka Gothic Pro R" pitchFamily="34" charset="-128"/>
                <a:ea typeface="Kozuka Gothic Pro R" pitchFamily="34" charset="-128"/>
              </a:rPr>
              <a:t>ANTONESE</a:t>
            </a:r>
            <a:endParaRPr lang="zh-CN" altLang="en-US" sz="2400" dirty="0">
              <a:solidFill>
                <a:srgbClr val="00B0F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23351" y="3692364"/>
            <a:ext cx="1436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00B0F0"/>
                </a:solidFill>
                <a:latin typeface="Kozuka Gothic Pro R" pitchFamily="34" charset="-128"/>
                <a:ea typeface="Kozuka Gothic Pro R" pitchFamily="34" charset="-128"/>
              </a:rPr>
              <a:t>E</a:t>
            </a:r>
            <a:r>
              <a:rPr lang="en-US" altLang="zh-CN" sz="2000" dirty="0">
                <a:solidFill>
                  <a:srgbClr val="00B0F0"/>
                </a:solidFill>
                <a:latin typeface="Kozuka Gothic Pro R" pitchFamily="34" charset="-128"/>
                <a:ea typeface="Kozuka Gothic Pro R" pitchFamily="34" charset="-128"/>
              </a:rPr>
              <a:t>NGLISH</a:t>
            </a:r>
            <a:endParaRPr lang="zh-CN" altLang="en-US" sz="2400" dirty="0">
              <a:solidFill>
                <a:srgbClr val="00B0F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4813244" y="1421479"/>
          <a:ext cx="316625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4784520" y="4029817"/>
          <a:ext cx="287450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图示 2"/>
          <p:cNvGraphicFramePr/>
          <p:nvPr/>
        </p:nvGraphicFramePr>
        <p:xfrm>
          <a:off x="4813240" y="2692450"/>
          <a:ext cx="256352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513585890"/>
      </p:ext>
    </p:extLst>
  </p:cSld>
  <p:clrMapOvr>
    <a:masterClrMapping/>
  </p:clrMapOvr>
  <p:transition spd="slow" advTm="2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5" grpId="0" animBg="1"/>
          <p:bldP spid="4" grpId="0" animBg="1"/>
          <p:bldP spid="5" grpId="0" animBg="1"/>
          <p:bldP spid="6" grpId="0" animBg="1"/>
          <p:bldP spid="35" grpId="0" animBg="1"/>
          <p:bldP spid="36" grpId="0" animBg="1"/>
          <p:bldP spid="37" grpId="0" animBg="1"/>
          <p:bldP spid="25" grpId="0"/>
          <p:bldP spid="32" grpId="0"/>
          <p:bldP spid="39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5" grpId="0" animBg="1"/>
          <p:bldP spid="4" grpId="0" animBg="1"/>
          <p:bldP spid="5" grpId="0" animBg="1"/>
          <p:bldP spid="6" grpId="0" animBg="1"/>
          <p:bldP spid="35" grpId="0" animBg="1"/>
          <p:bldP spid="36" grpId="0" animBg="1"/>
          <p:bldP spid="37" grpId="0" animBg="1"/>
          <p:bldP spid="25" grpId="0"/>
          <p:bldP spid="32" grpId="0"/>
          <p:bldP spid="39" grpId="0"/>
          <p:bldP spid="4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779912" y="2616536"/>
            <a:ext cx="1520288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知识技能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责任与义务</a:t>
            </a:r>
          </a:p>
        </p:txBody>
      </p:sp>
      <p:sp>
        <p:nvSpPr>
          <p:cNvPr id="25" name="椭圆 24"/>
          <p:cNvSpPr/>
          <p:nvPr/>
        </p:nvSpPr>
        <p:spPr>
          <a:xfrm>
            <a:off x="1088272" y="1553284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22003" y="1691152"/>
            <a:ext cx="1037463" cy="156966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rPr>
              <a:t>02</a:t>
            </a:r>
            <a:endParaRPr lang="zh-CN" altLang="en-US" sz="9600" baseline="12000" dirty="0">
              <a:solidFill>
                <a:srgbClr val="00B0F0"/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35900" y="1870429"/>
            <a:ext cx="2031325" cy="7571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岗位认知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9666" y="-415474"/>
            <a:ext cx="2069729" cy="5651520"/>
            <a:chOff x="909662" y="-415474"/>
            <a:chExt cx="2069729" cy="56515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45100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656582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 flipV="1">
              <a:off x="2049339" y="-415474"/>
              <a:ext cx="0" cy="1796992"/>
              <a:chOff x="1913345" y="-418901"/>
              <a:chExt cx="0" cy="179699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777082692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15" grpId="0"/>
      <p:bldP spid="3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2935948" y="3206295"/>
            <a:ext cx="0" cy="92735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021812" y="2278745"/>
            <a:ext cx="0" cy="234756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122190" y="1744973"/>
            <a:ext cx="0" cy="19851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222567" y="2674148"/>
            <a:ext cx="0" cy="16293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椭圆 13"/>
          <p:cNvSpPr/>
          <p:nvPr/>
        </p:nvSpPr>
        <p:spPr>
          <a:xfrm>
            <a:off x="2602824" y="2802151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椭圆 14"/>
          <p:cNvSpPr/>
          <p:nvPr/>
        </p:nvSpPr>
        <p:spPr>
          <a:xfrm>
            <a:off x="3703202" y="1851670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椭圆 15"/>
          <p:cNvSpPr/>
          <p:nvPr/>
        </p:nvSpPr>
        <p:spPr>
          <a:xfrm>
            <a:off x="5903957" y="2264524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7" name="椭圆 16"/>
          <p:cNvSpPr/>
          <p:nvPr/>
        </p:nvSpPr>
        <p:spPr>
          <a:xfrm>
            <a:off x="4803580" y="1411849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矩形 25"/>
          <p:cNvSpPr/>
          <p:nvPr/>
        </p:nvSpPr>
        <p:spPr>
          <a:xfrm>
            <a:off x="3565021" y="3887520"/>
            <a:ext cx="2146742" cy="4247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00B0F0"/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知识能力 素质修养</a:t>
            </a:r>
          </a:p>
        </p:txBody>
      </p:sp>
      <p:sp>
        <p:nvSpPr>
          <p:cNvPr id="12" name="矩形 11"/>
          <p:cNvSpPr/>
          <p:nvPr/>
        </p:nvSpPr>
        <p:spPr>
          <a:xfrm>
            <a:off x="491663" y="2779126"/>
            <a:ext cx="207789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人力资源知识技能</a:t>
            </a:r>
          </a:p>
        </p:txBody>
      </p:sp>
      <p:sp>
        <p:nvSpPr>
          <p:cNvPr id="27" name="矩形 26"/>
          <p:cNvSpPr/>
          <p:nvPr/>
        </p:nvSpPr>
        <p:spPr>
          <a:xfrm>
            <a:off x="1627696" y="1828648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专业的知识与技能较强的应用能力</a:t>
            </a:r>
          </a:p>
        </p:txBody>
      </p:sp>
      <p:sp>
        <p:nvSpPr>
          <p:cNvPr id="28" name="矩形 27"/>
          <p:cNvSpPr/>
          <p:nvPr/>
        </p:nvSpPr>
        <p:spPr>
          <a:xfrm>
            <a:off x="6555426" y="2241502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全面的知识结构，人文素质修养</a:t>
            </a:r>
          </a:p>
        </p:txBody>
      </p:sp>
      <p:sp>
        <p:nvSpPr>
          <p:cNvPr id="29" name="矩形 28"/>
          <p:cNvSpPr/>
          <p:nvPr/>
        </p:nvSpPr>
        <p:spPr>
          <a:xfrm>
            <a:off x="5440804" y="1388825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良好的心态与持之以恒的毅力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67544" y="823914"/>
            <a:ext cx="0" cy="331265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2912508" y="3499546"/>
            <a:ext cx="3451766" cy="1160436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465119" y="3685327"/>
            <a:ext cx="2346553" cy="788879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468086" y="4142454"/>
            <a:ext cx="2471964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371137" y="4142454"/>
            <a:ext cx="2296615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8676456" y="4155929"/>
            <a:ext cx="0" cy="112092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43612" y="417311"/>
            <a:ext cx="1005729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4" name="组合 43"/>
          <p:cNvGrpSpPr/>
          <p:nvPr/>
        </p:nvGrpSpPr>
        <p:grpSpPr>
          <a:xfrm>
            <a:off x="323528" y="161579"/>
            <a:ext cx="742506" cy="752493"/>
            <a:chOff x="909662" y="1382264"/>
            <a:chExt cx="2069729" cy="2097564"/>
          </a:xfrm>
        </p:grpSpPr>
        <p:sp>
          <p:nvSpPr>
            <p:cNvPr id="45" name="椭圆 44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46" name="弧形 45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3681179"/>
                <a:gd name="adj2" fmla="val 310160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47" name="弧形 46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20617858"/>
                <a:gd name="adj2" fmla="val 616025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238750" y="1678189"/>
              <a:ext cx="1403956" cy="180163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rgbClr val="00B0F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02</a:t>
              </a:r>
              <a:endParaRPr lang="zh-CN" altLang="en-US" sz="3600" baseline="12000" dirty="0">
                <a:solidFill>
                  <a:srgbClr val="00B0F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知识技能</a:t>
            </a:r>
          </a:p>
        </p:txBody>
      </p:sp>
      <p:sp>
        <p:nvSpPr>
          <p:cNvPr id="51" name="文本框 9"/>
          <p:cNvSpPr txBox="1"/>
          <p:nvPr/>
        </p:nvSpPr>
        <p:spPr>
          <a:xfrm>
            <a:off x="2741628" y="2889929"/>
            <a:ext cx="3417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A</a:t>
            </a:r>
            <a:endParaRPr lang="zh-CN" altLang="en-US" sz="24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3844520" y="1939449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B</a:t>
            </a:r>
            <a:endParaRPr lang="zh-CN" altLang="en-US" sz="24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4944898" y="1499626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C</a:t>
            </a:r>
            <a:endParaRPr lang="zh-CN" altLang="en-US" sz="24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54" name="文本框 9"/>
          <p:cNvSpPr txBox="1"/>
          <p:nvPr/>
        </p:nvSpPr>
        <p:spPr>
          <a:xfrm>
            <a:off x="6045275" y="2352303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D</a:t>
            </a:r>
            <a:endParaRPr lang="zh-CN" altLang="en-US" sz="24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V="1">
            <a:off x="2049339" y="-216694"/>
            <a:ext cx="0" cy="63452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/>
          <p:cNvSpPr txBox="1"/>
          <p:nvPr/>
        </p:nvSpPr>
        <p:spPr>
          <a:xfrm>
            <a:off x="10609994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395165419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6" grpId="0"/>
      <p:bldP spid="12" grpId="0"/>
      <p:bldP spid="27" grpId="0"/>
      <p:bldP spid="28" grpId="0"/>
      <p:bldP spid="29" grpId="0"/>
      <p:bldP spid="3" grpId="0" animBg="1"/>
      <p:bldP spid="4" grpId="0" animBg="1"/>
      <p:bldP spid="51" grpId="0"/>
      <p:bldP spid="52" grpId="0"/>
      <p:bldP spid="53" grpId="0"/>
      <p:bldP spid="54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jian16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289</TotalTime>
  <Words>934</Words>
  <Application>Microsoft Office PowerPoint</Application>
  <PresentationFormat>全屏显示(16:9)</PresentationFormat>
  <Paragraphs>305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Kozuka Gothic Pro R</vt:lpstr>
      <vt:lpstr>方正兰亭黑_GBK</vt:lpstr>
      <vt:lpstr>方正兰亭细黑_GBK</vt:lpstr>
      <vt:lpstr>方正兰亭细黑_GBK_M</vt:lpstr>
      <vt:lpstr>方正韵动中黑简体</vt:lpstr>
      <vt:lpstr>方正正中黑简体</vt:lpstr>
      <vt:lpstr>汉仪菱心体简</vt:lpstr>
      <vt:lpstr>Arial</vt:lpstr>
      <vt:lpstr>Calibri</vt:lpstr>
      <vt:lpstr>Impact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jian169</dc:title>
  <dc:creator>User</dc:creator>
  <cp:lastModifiedBy>Administrator</cp:lastModifiedBy>
  <cp:revision>20</cp:revision>
  <dcterms:created xsi:type="dcterms:W3CDTF">2015-11-30T10:34:44Z</dcterms:created>
  <dcterms:modified xsi:type="dcterms:W3CDTF">2019-05-22T08:08:57Z</dcterms:modified>
</cp:coreProperties>
</file>